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2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3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4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  <p:sldMasterId id="2147483790" r:id="rId5"/>
    <p:sldMasterId id="2147483723" r:id="rId6"/>
    <p:sldMasterId id="2147483843" r:id="rId7"/>
    <p:sldMasterId id="2147483850" r:id="rId8"/>
  </p:sldMasterIdLst>
  <p:notesMasterIdLst>
    <p:notesMasterId r:id="rId14"/>
  </p:notesMasterIdLst>
  <p:handoutMasterIdLst>
    <p:handoutMasterId r:id="rId15"/>
  </p:handoutMasterIdLst>
  <p:sldIdLst>
    <p:sldId id="256" r:id="rId9"/>
    <p:sldId id="429" r:id="rId10"/>
    <p:sldId id="444" r:id="rId11"/>
    <p:sldId id="441" r:id="rId12"/>
    <p:sldId id="445" r:id="rId13"/>
  </p:sldIdLst>
  <p:sldSz cx="12192000" cy="6858000"/>
  <p:notesSz cx="6858000" cy="9144000"/>
  <p:embeddedFontLst>
    <p:embeddedFont>
      <p:font typeface="TIM Sans" panose="02020503040602060503" pitchFamily="18" charset="0"/>
      <p:regular r:id="rId16"/>
      <p:bold r:id="rId17"/>
      <p:italic r:id="rId18"/>
      <p:boldItalic r:id="rId19"/>
    </p:embeddedFont>
    <p:embeddedFont>
      <p:font typeface="TIM Sans Light" panose="02020503040602060503" pitchFamily="18" charset="0"/>
      <p:regular r:id="rId20"/>
      <p:italic r:id="rId21"/>
    </p:embeddedFont>
    <p:embeddedFont>
      <p:font typeface="TIM Sans Medium" panose="02020503040602060503" pitchFamily="18" charset="0"/>
      <p:regular r:id="rId22"/>
      <p:italic r:id="rId23"/>
    </p:embeddedFont>
    <p:embeddedFont>
      <p:font typeface="TIM Sans Thin" panose="02020503040602060503" pitchFamily="18" charset="0"/>
      <p:regular r:id="rId24"/>
      <p:italic r:id="rId25"/>
    </p:embeddedFont>
  </p:embeddedFont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hart esempio" id="{EF7E9539-9E16-4A7B-88E5-B3DFBCBD0BCE}">
          <p14:sldIdLst>
            <p14:sldId id="256"/>
          </p14:sldIdLst>
        </p14:section>
        <p14:section name="Utilizzo dei colori" id="{EBEDC8C8-3C2A-E749-A3C3-44099C980E88}">
          <p14:sldIdLst>
            <p14:sldId id="429"/>
            <p14:sldId id="444"/>
            <p14:sldId id="441"/>
            <p14:sldId id="445"/>
          </p14:sldIdLst>
        </p14:section>
        <p14:section name="Intro" id="{095C32C8-6168-C74B-AFFF-40B925277D55}">
          <p14:sldIdLst/>
        </p14:section>
        <p14:section name="cover" id="{1BFA46C2-CE81-4774-8E99-6982E608E1BE}">
          <p14:sldIdLst/>
        </p14:section>
        <p14:section name="capitoli" id="{AD10971D-CF75-4A79-BBBD-5728F6CF3ADF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0CA5"/>
    <a:srgbClr val="081777"/>
    <a:srgbClr val="071777"/>
    <a:srgbClr val="E9F6FF"/>
    <a:srgbClr val="B6F11F"/>
    <a:srgbClr val="1229C2"/>
    <a:srgbClr val="FFFAED"/>
    <a:srgbClr val="F2F2F2"/>
    <a:srgbClr val="EC0026"/>
    <a:srgbClr val="4FE3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A5FCE2-CCAE-4F1D-A273-B930580915E3}" v="1" dt="2026-03-31T13:23:35.9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ile medio 2 - Color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27102A9-8310-4765-A935-A1911B00CA55}" styleName="Stile chiaro 1 - Colore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1152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font" Target="fonts/font3.fntdata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font" Target="fonts/font6.fntdata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customXml" Target="../customXml/item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font" Target="fonts/font9.fntdata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23" Type="http://schemas.openxmlformats.org/officeDocument/2006/relationships/font" Target="fonts/font8.fntdata"/><Relationship Id="rId28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font" Target="fonts/font4.fntdata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7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 Micco Ivana" userId="aaf6ecff-68d1-4c15-a23f-2e2672a6b1b6" providerId="ADAL" clId="{165E9C80-BCAB-4342-BC2B-73230B6AADF0}"/>
    <pc:docChg chg="custSel modSld">
      <pc:chgData name="Di Micco Ivana" userId="aaf6ecff-68d1-4c15-a23f-2e2672a6b1b6" providerId="ADAL" clId="{165E9C80-BCAB-4342-BC2B-73230B6AADF0}" dt="2026-03-31T13:23:39.261" v="2" actId="1076"/>
      <pc:docMkLst>
        <pc:docMk/>
      </pc:docMkLst>
      <pc:sldChg chg="addSp delSp modSp mod">
        <pc:chgData name="Di Micco Ivana" userId="aaf6ecff-68d1-4c15-a23f-2e2672a6b1b6" providerId="ADAL" clId="{165E9C80-BCAB-4342-BC2B-73230B6AADF0}" dt="2026-03-31T13:23:39.261" v="2" actId="1076"/>
        <pc:sldMkLst>
          <pc:docMk/>
          <pc:sldMk cId="1545531436" sldId="445"/>
        </pc:sldMkLst>
        <pc:graphicFrameChg chg="add mod">
          <ac:chgData name="Di Micco Ivana" userId="aaf6ecff-68d1-4c15-a23f-2e2672a6b1b6" providerId="ADAL" clId="{165E9C80-BCAB-4342-BC2B-73230B6AADF0}" dt="2026-03-31T13:23:39.261" v="2" actId="1076"/>
          <ac:graphicFrameMkLst>
            <pc:docMk/>
            <pc:sldMk cId="1545531436" sldId="445"/>
            <ac:graphicFrameMk id="2" creationId="{EF13F6E8-9A56-5DB7-3982-0CEEAB599CE2}"/>
          </ac:graphicFrameMkLst>
        </pc:graphicFrameChg>
        <pc:graphicFrameChg chg="del">
          <ac:chgData name="Di Micco Ivana" userId="aaf6ecff-68d1-4c15-a23f-2e2672a6b1b6" providerId="ADAL" clId="{165E9C80-BCAB-4342-BC2B-73230B6AADF0}" dt="2026-03-31T13:22:36.727" v="0" actId="478"/>
          <ac:graphicFrameMkLst>
            <pc:docMk/>
            <pc:sldMk cId="1545531436" sldId="445"/>
            <ac:graphicFrameMk id="23" creationId="{20E6D0CD-C01E-AB14-FB19-A39CA74EDAB8}"/>
          </ac:graphicFrameMkLst>
        </pc:graphicFrameChg>
      </pc:sldChg>
    </pc:docChg>
  </pc:docChgLst>
  <pc:docChgLst>
    <pc:chgData name="Di Micco Ivana" userId="aaf6ecff-68d1-4c15-a23f-2e2672a6b1b6" providerId="ADAL" clId="{6BD2471E-33C5-4C06-AB1E-E979AC6FE04B}"/>
    <pc:docChg chg="undo custSel delSld modSld modSection">
      <pc:chgData name="Di Micco Ivana" userId="aaf6ecff-68d1-4c15-a23f-2e2672a6b1b6" providerId="ADAL" clId="{6BD2471E-33C5-4C06-AB1E-E979AC6FE04B}" dt="2026-03-27T19:32:01.451" v="153" actId="1076"/>
      <pc:docMkLst>
        <pc:docMk/>
      </pc:docMkLst>
      <pc:sldChg chg="addSp modSp mod">
        <pc:chgData name="Di Micco Ivana" userId="aaf6ecff-68d1-4c15-a23f-2e2672a6b1b6" providerId="ADAL" clId="{6BD2471E-33C5-4C06-AB1E-E979AC6FE04B}" dt="2026-03-27T19:20:02.398" v="121" actId="1076"/>
        <pc:sldMkLst>
          <pc:docMk/>
          <pc:sldMk cId="0" sldId="256"/>
        </pc:sldMkLst>
        <pc:spChg chg="add mod">
          <ac:chgData name="Di Micco Ivana" userId="aaf6ecff-68d1-4c15-a23f-2e2672a6b1b6" providerId="ADAL" clId="{6BD2471E-33C5-4C06-AB1E-E979AC6FE04B}" dt="2026-03-27T19:20:02.398" v="121" actId="1076"/>
          <ac:spMkLst>
            <pc:docMk/>
            <pc:sldMk cId="0" sldId="256"/>
            <ac:spMk id="3" creationId="{585E0B3C-23B5-E7D4-AFF9-A6BD75F8243E}"/>
          </ac:spMkLst>
        </pc:spChg>
      </pc:sldChg>
      <pc:sldChg chg="addSp delSp modSp mod">
        <pc:chgData name="Di Micco Ivana" userId="aaf6ecff-68d1-4c15-a23f-2e2672a6b1b6" providerId="ADAL" clId="{6BD2471E-33C5-4C06-AB1E-E979AC6FE04B}" dt="2026-03-27T19:00:17.935" v="80" actId="1076"/>
        <pc:sldMkLst>
          <pc:docMk/>
          <pc:sldMk cId="476753982" sldId="429"/>
        </pc:sldMkLst>
        <pc:spChg chg="add mod">
          <ac:chgData name="Di Micco Ivana" userId="aaf6ecff-68d1-4c15-a23f-2e2672a6b1b6" providerId="ADAL" clId="{6BD2471E-33C5-4C06-AB1E-E979AC6FE04B}" dt="2026-03-27T18:59:48.084" v="76" actId="14100"/>
          <ac:spMkLst>
            <pc:docMk/>
            <pc:sldMk cId="476753982" sldId="429"/>
            <ac:spMk id="5" creationId="{112CEC2A-399E-2B6A-B920-9DA0DD6B2623}"/>
          </ac:spMkLst>
        </pc:spChg>
        <pc:picChg chg="add mod">
          <ac:chgData name="Di Micco Ivana" userId="aaf6ecff-68d1-4c15-a23f-2e2672a6b1b6" providerId="ADAL" clId="{6BD2471E-33C5-4C06-AB1E-E979AC6FE04B}" dt="2026-03-27T19:00:17.935" v="80" actId="1076"/>
          <ac:picMkLst>
            <pc:docMk/>
            <pc:sldMk cId="476753982" sldId="429"/>
            <ac:picMk id="9" creationId="{841BE390-11CB-3731-C44B-4437E2E08E4D}"/>
          </ac:picMkLst>
        </pc:picChg>
      </pc:sldChg>
      <pc:sldChg chg="addSp delSp modSp mod">
        <pc:chgData name="Di Micco Ivana" userId="aaf6ecff-68d1-4c15-a23f-2e2672a6b1b6" providerId="ADAL" clId="{6BD2471E-33C5-4C06-AB1E-E979AC6FE04B}" dt="2026-03-27T19:27:16.438" v="131"/>
        <pc:sldMkLst>
          <pc:docMk/>
          <pc:sldMk cId="2493309625" sldId="441"/>
        </pc:sldMkLst>
        <pc:graphicFrameChg chg="add mod">
          <ac:chgData name="Di Micco Ivana" userId="aaf6ecff-68d1-4c15-a23f-2e2672a6b1b6" providerId="ADAL" clId="{6BD2471E-33C5-4C06-AB1E-E979AC6FE04B}" dt="2026-03-27T19:27:16.438" v="131"/>
          <ac:graphicFrameMkLst>
            <pc:docMk/>
            <pc:sldMk cId="2493309625" sldId="441"/>
            <ac:graphicFrameMk id="5" creationId="{0CCD2078-C51E-5CBC-5F40-CA249A0188B4}"/>
          </ac:graphicFrameMkLst>
        </pc:graphicFrameChg>
        <pc:graphicFrameChg chg="mod">
          <ac:chgData name="Di Micco Ivana" userId="aaf6ecff-68d1-4c15-a23f-2e2672a6b1b6" providerId="ADAL" clId="{6BD2471E-33C5-4C06-AB1E-E979AC6FE04B}" dt="2026-03-27T19:21:47.434" v="124"/>
          <ac:graphicFrameMkLst>
            <pc:docMk/>
            <pc:sldMk cId="2493309625" sldId="441"/>
            <ac:graphicFrameMk id="10" creationId="{8B93EE0F-F3DE-A17F-C20C-FA304D8438EC}"/>
          </ac:graphicFrameMkLst>
        </pc:graphicFrameChg>
      </pc:sldChg>
      <pc:sldChg chg="addSp delSp modSp mod">
        <pc:chgData name="Di Micco Ivana" userId="aaf6ecff-68d1-4c15-a23f-2e2672a6b1b6" providerId="ADAL" clId="{6BD2471E-33C5-4C06-AB1E-E979AC6FE04B}" dt="2026-03-27T19:20:41.169" v="123"/>
        <pc:sldMkLst>
          <pc:docMk/>
          <pc:sldMk cId="4247133815" sldId="444"/>
        </pc:sldMkLst>
        <pc:spChg chg="mod">
          <ac:chgData name="Di Micco Ivana" userId="aaf6ecff-68d1-4c15-a23f-2e2672a6b1b6" providerId="ADAL" clId="{6BD2471E-33C5-4C06-AB1E-E979AC6FE04B}" dt="2026-03-27T18:47:43.344" v="16" actId="21"/>
          <ac:spMkLst>
            <pc:docMk/>
            <pc:sldMk cId="4247133815" sldId="444"/>
            <ac:spMk id="10" creationId="{2223AF49-9E13-1CFA-76A9-D211CA2E4B85}"/>
          </ac:spMkLst>
        </pc:spChg>
        <pc:spChg chg="mod">
          <ac:chgData name="Di Micco Ivana" userId="aaf6ecff-68d1-4c15-a23f-2e2672a6b1b6" providerId="ADAL" clId="{6BD2471E-33C5-4C06-AB1E-E979AC6FE04B}" dt="2026-03-27T18:47:47.532" v="17"/>
          <ac:spMkLst>
            <pc:docMk/>
            <pc:sldMk cId="4247133815" sldId="444"/>
            <ac:spMk id="11" creationId="{686FFCD4-F3B7-656E-E721-DC0119BB4D7C}"/>
          </ac:spMkLst>
        </pc:spChg>
        <pc:spChg chg="add mod">
          <ac:chgData name="Di Micco Ivana" userId="aaf6ecff-68d1-4c15-a23f-2e2672a6b1b6" providerId="ADAL" clId="{6BD2471E-33C5-4C06-AB1E-E979AC6FE04B}" dt="2026-03-27T19:04:49.958" v="97" actId="1076"/>
          <ac:spMkLst>
            <pc:docMk/>
            <pc:sldMk cId="4247133815" sldId="444"/>
            <ac:spMk id="27" creationId="{1E38F660-9457-E62B-893E-47BE88AD911C}"/>
          </ac:spMkLst>
        </pc:spChg>
        <pc:spChg chg="add mod">
          <ac:chgData name="Di Micco Ivana" userId="aaf6ecff-68d1-4c15-a23f-2e2672a6b1b6" providerId="ADAL" clId="{6BD2471E-33C5-4C06-AB1E-E979AC6FE04B}" dt="2026-03-27T19:05:04.149" v="100" actId="1076"/>
          <ac:spMkLst>
            <pc:docMk/>
            <pc:sldMk cId="4247133815" sldId="444"/>
            <ac:spMk id="29" creationId="{68066AE0-008E-67A0-C038-FFC565820A2F}"/>
          </ac:spMkLst>
        </pc:spChg>
        <pc:spChg chg="mod">
          <ac:chgData name="Di Micco Ivana" userId="aaf6ecff-68d1-4c15-a23f-2e2672a6b1b6" providerId="ADAL" clId="{6BD2471E-33C5-4C06-AB1E-E979AC6FE04B}" dt="2026-03-27T18:47:05.335" v="10" actId="14100"/>
          <ac:spMkLst>
            <pc:docMk/>
            <pc:sldMk cId="4247133815" sldId="444"/>
            <ac:spMk id="34" creationId="{83A41286-33BB-0173-160F-65A1B3FDAD8C}"/>
          </ac:spMkLst>
        </pc:spChg>
        <pc:spChg chg="mod">
          <ac:chgData name="Di Micco Ivana" userId="aaf6ecff-68d1-4c15-a23f-2e2672a6b1b6" providerId="ADAL" clId="{6BD2471E-33C5-4C06-AB1E-E979AC6FE04B}" dt="2026-03-27T18:47:10.632" v="12" actId="14100"/>
          <ac:spMkLst>
            <pc:docMk/>
            <pc:sldMk cId="4247133815" sldId="444"/>
            <ac:spMk id="40" creationId="{0AE1D102-32BA-A5CA-597F-99033656961E}"/>
          </ac:spMkLst>
        </pc:spChg>
        <pc:spChg chg="mod">
          <ac:chgData name="Di Micco Ivana" userId="aaf6ecff-68d1-4c15-a23f-2e2672a6b1b6" providerId="ADAL" clId="{6BD2471E-33C5-4C06-AB1E-E979AC6FE04B}" dt="2026-03-27T19:19:17.568" v="117" actId="1076"/>
          <ac:spMkLst>
            <pc:docMk/>
            <pc:sldMk cId="4247133815" sldId="444"/>
            <ac:spMk id="41" creationId="{44A96808-20AF-5F82-3E1E-7EB302FCA7A1}"/>
          </ac:spMkLst>
        </pc:spChg>
        <pc:grpChg chg="mod">
          <ac:chgData name="Di Micco Ivana" userId="aaf6ecff-68d1-4c15-a23f-2e2672a6b1b6" providerId="ADAL" clId="{6BD2471E-33C5-4C06-AB1E-E979AC6FE04B}" dt="2026-03-27T18:47:17.137" v="13" actId="1076"/>
          <ac:grpSpMkLst>
            <pc:docMk/>
            <pc:sldMk cId="4247133815" sldId="444"/>
            <ac:grpSpMk id="39" creationId="{AFF0606C-0268-6B4D-4BB2-4B99F0401D1C}"/>
          </ac:grpSpMkLst>
        </pc:grpChg>
        <pc:graphicFrameChg chg="add mod">
          <ac:chgData name="Di Micco Ivana" userId="aaf6ecff-68d1-4c15-a23f-2e2672a6b1b6" providerId="ADAL" clId="{6BD2471E-33C5-4C06-AB1E-E979AC6FE04B}" dt="2026-03-27T19:20:41.169" v="123"/>
          <ac:graphicFrameMkLst>
            <pc:docMk/>
            <pc:sldMk cId="4247133815" sldId="444"/>
            <ac:graphicFrameMk id="25" creationId="{BFE00081-C2A0-CEC6-5BA8-CF27E9DC7D92}"/>
          </ac:graphicFrameMkLst>
        </pc:graphicFrameChg>
        <pc:graphicFrameChg chg="add mod">
          <ac:chgData name="Di Micco Ivana" userId="aaf6ecff-68d1-4c15-a23f-2e2672a6b1b6" providerId="ADAL" clId="{6BD2471E-33C5-4C06-AB1E-E979AC6FE04B}" dt="2026-03-27T19:20:21.053" v="122"/>
          <ac:graphicFrameMkLst>
            <pc:docMk/>
            <pc:sldMk cId="4247133815" sldId="444"/>
            <ac:graphicFrameMk id="28" creationId="{FA0F0040-97D9-BD11-C812-538FD5DC57EF}"/>
          </ac:graphicFrameMkLst>
        </pc:graphicFrameChg>
        <pc:picChg chg="mod">
          <ac:chgData name="Di Micco Ivana" userId="aaf6ecff-68d1-4c15-a23f-2e2672a6b1b6" providerId="ADAL" clId="{6BD2471E-33C5-4C06-AB1E-E979AC6FE04B}" dt="2026-03-27T18:47:07.687" v="11" actId="1076"/>
          <ac:picMkLst>
            <pc:docMk/>
            <pc:sldMk cId="4247133815" sldId="444"/>
            <ac:picMk id="31" creationId="{F5EA088B-4CAB-40FC-3CBC-C6503DDC044D}"/>
          </ac:picMkLst>
        </pc:picChg>
      </pc:sldChg>
      <pc:sldChg chg="addSp delSp modSp mod">
        <pc:chgData name="Di Micco Ivana" userId="aaf6ecff-68d1-4c15-a23f-2e2672a6b1b6" providerId="ADAL" clId="{6BD2471E-33C5-4C06-AB1E-E979AC6FE04B}" dt="2026-03-27T19:32:01.451" v="153" actId="1076"/>
        <pc:sldMkLst>
          <pc:docMk/>
          <pc:sldMk cId="1545531436" sldId="445"/>
        </pc:sldMkLst>
        <pc:spChg chg="mod">
          <ac:chgData name="Di Micco Ivana" userId="aaf6ecff-68d1-4c15-a23f-2e2672a6b1b6" providerId="ADAL" clId="{6BD2471E-33C5-4C06-AB1E-E979AC6FE04B}" dt="2026-03-27T18:48:39.546" v="21" actId="20577"/>
          <ac:spMkLst>
            <pc:docMk/>
            <pc:sldMk cId="1545531436" sldId="445"/>
            <ac:spMk id="5" creationId="{7B48F882-0EB6-EC2B-CE0C-89D305140EFA}"/>
          </ac:spMkLst>
        </pc:spChg>
        <pc:graphicFrameChg chg="add mod">
          <ac:chgData name="Di Micco Ivana" userId="aaf6ecff-68d1-4c15-a23f-2e2672a6b1b6" providerId="ADAL" clId="{6BD2471E-33C5-4C06-AB1E-E979AC6FE04B}" dt="2026-03-27T19:31:22.893" v="150" actId="1076"/>
          <ac:graphicFrameMkLst>
            <pc:docMk/>
            <pc:sldMk cId="1545531436" sldId="445"/>
            <ac:graphicFrameMk id="3" creationId="{A7514FB7-91BC-0FC6-16FC-3ACC9D92CC39}"/>
          </ac:graphicFrameMkLst>
        </pc:graphicFrameChg>
        <pc:graphicFrameChg chg="mod">
          <ac:chgData name="Di Micco Ivana" userId="aaf6ecff-68d1-4c15-a23f-2e2672a6b1b6" providerId="ADAL" clId="{6BD2471E-33C5-4C06-AB1E-E979AC6FE04B}" dt="2026-03-27T19:32:01.451" v="153" actId="1076"/>
          <ac:graphicFrameMkLst>
            <pc:docMk/>
            <pc:sldMk cId="1545531436" sldId="445"/>
            <ac:graphicFrameMk id="9" creationId="{469B070B-56FE-2647-A512-B7129A2B9549}"/>
          </ac:graphicFrameMkLst>
        </pc:graphicFrameChg>
        <pc:graphicFrameChg chg="add mod">
          <ac:chgData name="Di Micco Ivana" userId="aaf6ecff-68d1-4c15-a23f-2e2672a6b1b6" providerId="ADAL" clId="{6BD2471E-33C5-4C06-AB1E-E979AC6FE04B}" dt="2026-03-27T19:31:58.348" v="152" actId="1076"/>
          <ac:graphicFrameMkLst>
            <pc:docMk/>
            <pc:sldMk cId="1545531436" sldId="445"/>
            <ac:graphicFrameMk id="22" creationId="{F59DB65E-39C4-F155-49AC-EF3AE465D064}"/>
          </ac:graphicFrameMkLst>
        </pc:graphicFrameChg>
      </pc:sldChg>
    </pc:docChg>
  </pc:docChgLst>
  <pc:docChgLst>
    <pc:chgData name="Nardone Roberto" userId="c09bc385-8227-4873-9e08-aac4739550bc" providerId="ADAL" clId="{06853CD0-99E5-4580-8C27-34A735E9480D}"/>
    <pc:docChg chg="custSel modSld">
      <pc:chgData name="Nardone Roberto" userId="c09bc385-8227-4873-9e08-aac4739550bc" providerId="ADAL" clId="{06853CD0-99E5-4580-8C27-34A735E9480D}" dt="2026-03-27T19:09:27.131" v="11" actId="1076"/>
      <pc:docMkLst>
        <pc:docMk/>
      </pc:docMkLst>
      <pc:sldChg chg="addSp delSp modSp mod">
        <pc:chgData name="Nardone Roberto" userId="c09bc385-8227-4873-9e08-aac4739550bc" providerId="ADAL" clId="{06853CD0-99E5-4580-8C27-34A735E9480D}" dt="2026-03-27T19:09:27.131" v="11" actId="1076"/>
        <pc:sldMkLst>
          <pc:docMk/>
          <pc:sldMk cId="1545531436" sldId="445"/>
        </pc:sldMkLst>
        <pc:spChg chg="mod">
          <ac:chgData name="Nardone Roberto" userId="c09bc385-8227-4873-9e08-aac4739550bc" providerId="ADAL" clId="{06853CD0-99E5-4580-8C27-34A735E9480D}" dt="2026-03-27T18:48:13.689" v="4" actId="20577"/>
          <ac:spMkLst>
            <pc:docMk/>
            <pc:sldMk cId="1545531436" sldId="445"/>
            <ac:spMk id="5" creationId="{7B48F882-0EB6-EC2B-CE0C-89D305140EF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57946020-AF72-A0FC-B4F3-AD3766607FD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83D6330F-3789-6ACE-FA9D-47982E75C02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4A6FA2-7F34-4159-A1FC-DE2B4E568225}" type="datetimeFigureOut">
              <a:rPr lang="it-IT" smtClean="0"/>
              <a:t>31/03/2026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5B0AC7BB-D04D-BBAD-0D1B-A5122E2C29A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7B9EEAB-8DA7-241F-58BC-74B657164C5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F6556-9DB6-4A90-A72E-D6FD905873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6532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56059B-9589-4873-AA66-A13FC131F60F}" type="datetimeFigureOut">
              <a:rPr lang="it-IT" smtClean="0"/>
              <a:t>31/03/2026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CF034-D141-4800-8AE7-1EBAD05E2A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7317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091348"/>
      </p:ext>
    </p:extLst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accacap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7A1480B7-ABFD-10EA-AB78-22445FFD1E13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3CA333A9-B71F-B8FD-2B6F-9B441B28AC1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514" y="2130963"/>
            <a:ext cx="5421312" cy="528828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ts val="5000"/>
              </a:lnSpc>
              <a:spcBef>
                <a:spcPts val="20"/>
              </a:spcBef>
              <a:spcAft>
                <a:spcPts val="20"/>
              </a:spcAft>
              <a:buNone/>
              <a:defRPr lang="it-IT" sz="3200" kern="1200" dirty="0">
                <a:solidFill>
                  <a:schemeClr val="accent5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72B68277-A080-76D9-2B5E-1CE4B1AEEBE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3200" y="2783970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kern="1200" dirty="0" smtClean="0">
                <a:solidFill>
                  <a:srgbClr val="0033A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Prima riga</a:t>
            </a:r>
          </a:p>
        </p:txBody>
      </p:sp>
      <p:sp>
        <p:nvSpPr>
          <p:cNvPr id="8" name="Segnaposto testo 9">
            <a:extLst>
              <a:ext uri="{FF2B5EF4-FFF2-40B4-BE49-F238E27FC236}">
                <a16:creationId xmlns:a16="http://schemas.microsoft.com/office/drawing/2014/main" id="{7A892315-6F6F-E7B2-C727-CF7337E3748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200" y="3451235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b="1" i="1" kern="1200" dirty="0" smtClean="0">
                <a:solidFill>
                  <a:srgbClr val="0033A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seconda riga</a:t>
            </a:r>
          </a:p>
        </p:txBody>
      </p:sp>
      <p:sp>
        <p:nvSpPr>
          <p:cNvPr id="5" name="Rettangolo con un angolo ritagliato 5">
            <a:extLst>
              <a:ext uri="{FF2B5EF4-FFF2-40B4-BE49-F238E27FC236}">
                <a16:creationId xmlns:a16="http://schemas.microsoft.com/office/drawing/2014/main" id="{2343D161-F492-885D-EB6B-C3DB5650EB26}"/>
              </a:ext>
            </a:extLst>
          </p:cNvPr>
          <p:cNvSpPr>
            <a:spLocks noChangeAspect="1"/>
          </p:cNvSpPr>
          <p:nvPr userDrawn="1"/>
        </p:nvSpPr>
        <p:spPr>
          <a:xfrm rot="10800000">
            <a:off x="7111257" y="1346790"/>
            <a:ext cx="5080743" cy="5518499"/>
          </a:xfrm>
          <a:custGeom>
            <a:avLst/>
            <a:gdLst>
              <a:gd name="connsiteX0" fmla="*/ 0 w 3909764"/>
              <a:gd name="connsiteY0" fmla="*/ 0 h 5436006"/>
              <a:gd name="connsiteX1" fmla="*/ 3171483 w 3909764"/>
              <a:gd name="connsiteY1" fmla="*/ 0 h 5436006"/>
              <a:gd name="connsiteX2" fmla="*/ 3909764 w 3909764"/>
              <a:gd name="connsiteY2" fmla="*/ 738281 h 5436006"/>
              <a:gd name="connsiteX3" fmla="*/ 3909764 w 3909764"/>
              <a:gd name="connsiteY3" fmla="*/ 5436006 h 5436006"/>
              <a:gd name="connsiteX4" fmla="*/ 0 w 3909764"/>
              <a:gd name="connsiteY4" fmla="*/ 5436006 h 5436006"/>
              <a:gd name="connsiteX5" fmla="*/ 0 w 3909764"/>
              <a:gd name="connsiteY5" fmla="*/ 0 h 5436006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280010 w 3909764"/>
              <a:gd name="connsiteY3" fmla="*/ 109182 h 5439208"/>
              <a:gd name="connsiteX4" fmla="*/ 3909764 w 3909764"/>
              <a:gd name="connsiteY4" fmla="*/ 741483 h 5439208"/>
              <a:gd name="connsiteX5" fmla="*/ 3909764 w 3909764"/>
              <a:gd name="connsiteY5" fmla="*/ 5439208 h 5439208"/>
              <a:gd name="connsiteX6" fmla="*/ 0 w 3909764"/>
              <a:gd name="connsiteY6" fmla="*/ 5439208 h 5439208"/>
              <a:gd name="connsiteX7" fmla="*/ 0 w 3909764"/>
              <a:gd name="connsiteY7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909764 w 3909932"/>
              <a:gd name="connsiteY3" fmla="*/ 741483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764 w 3909932"/>
              <a:gd name="connsiteY4" fmla="*/ 741483 h 5439208"/>
              <a:gd name="connsiteX5" fmla="*/ 3909932 w 3909932"/>
              <a:gd name="connsiteY5" fmla="*/ 1016217 h 5439208"/>
              <a:gd name="connsiteX6" fmla="*/ 3909764 w 3909932"/>
              <a:gd name="connsiteY6" fmla="*/ 5439208 h 5439208"/>
              <a:gd name="connsiteX7" fmla="*/ 0 w 3909932"/>
              <a:gd name="connsiteY7" fmla="*/ 5439208 h 5439208"/>
              <a:gd name="connsiteX8" fmla="*/ 0 w 3909932"/>
              <a:gd name="connsiteY8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10458"/>
              <a:gd name="connsiteY0" fmla="*/ 3202 h 5439208"/>
              <a:gd name="connsiteX1" fmla="*/ 3057097 w 3910458"/>
              <a:gd name="connsiteY1" fmla="*/ 0 h 5439208"/>
              <a:gd name="connsiteX2" fmla="*/ 3280010 w 3910458"/>
              <a:gd name="connsiteY2" fmla="*/ 109182 h 5439208"/>
              <a:gd name="connsiteX3" fmla="*/ 3715060 w 3910458"/>
              <a:gd name="connsiteY3" fmla="*/ 544027 h 5439208"/>
              <a:gd name="connsiteX4" fmla="*/ 3909932 w 3910458"/>
              <a:gd name="connsiteY4" fmla="*/ 1016217 h 5439208"/>
              <a:gd name="connsiteX5" fmla="*/ 3909764 w 3910458"/>
              <a:gd name="connsiteY5" fmla="*/ 5439208 h 5439208"/>
              <a:gd name="connsiteX6" fmla="*/ 0 w 3910458"/>
              <a:gd name="connsiteY6" fmla="*/ 5439208 h 5439208"/>
              <a:gd name="connsiteX7" fmla="*/ 0 w 3910458"/>
              <a:gd name="connsiteY7" fmla="*/ 3202 h 5439208"/>
              <a:gd name="connsiteX0" fmla="*/ 0 w 4200678"/>
              <a:gd name="connsiteY0" fmla="*/ 3202 h 5515789"/>
              <a:gd name="connsiteX1" fmla="*/ 3057097 w 4200678"/>
              <a:gd name="connsiteY1" fmla="*/ 0 h 5515789"/>
              <a:gd name="connsiteX2" fmla="*/ 3280010 w 4200678"/>
              <a:gd name="connsiteY2" fmla="*/ 109182 h 5515789"/>
              <a:gd name="connsiteX3" fmla="*/ 3715060 w 4200678"/>
              <a:gd name="connsiteY3" fmla="*/ 544027 h 5515789"/>
              <a:gd name="connsiteX4" fmla="*/ 3909932 w 4200678"/>
              <a:gd name="connsiteY4" fmla="*/ 1016217 h 5515789"/>
              <a:gd name="connsiteX5" fmla="*/ 3913680 w 4200678"/>
              <a:gd name="connsiteY5" fmla="*/ 5082299 h 5515789"/>
              <a:gd name="connsiteX6" fmla="*/ 3909764 w 4200678"/>
              <a:gd name="connsiteY6" fmla="*/ 5439208 h 5515789"/>
              <a:gd name="connsiteX7" fmla="*/ 0 w 4200678"/>
              <a:gd name="connsiteY7" fmla="*/ 5439208 h 5515789"/>
              <a:gd name="connsiteX8" fmla="*/ 0 w 4200678"/>
              <a:gd name="connsiteY8" fmla="*/ 3202 h 5515789"/>
              <a:gd name="connsiteX0" fmla="*/ 0 w 4200678"/>
              <a:gd name="connsiteY0" fmla="*/ 3202 h 5439208"/>
              <a:gd name="connsiteX1" fmla="*/ 3057097 w 4200678"/>
              <a:gd name="connsiteY1" fmla="*/ 0 h 5439208"/>
              <a:gd name="connsiteX2" fmla="*/ 3280010 w 4200678"/>
              <a:gd name="connsiteY2" fmla="*/ 109182 h 5439208"/>
              <a:gd name="connsiteX3" fmla="*/ 3715060 w 4200678"/>
              <a:gd name="connsiteY3" fmla="*/ 544027 h 5439208"/>
              <a:gd name="connsiteX4" fmla="*/ 3909932 w 4200678"/>
              <a:gd name="connsiteY4" fmla="*/ 1016217 h 5439208"/>
              <a:gd name="connsiteX5" fmla="*/ 3913680 w 4200678"/>
              <a:gd name="connsiteY5" fmla="*/ 5082299 h 5439208"/>
              <a:gd name="connsiteX6" fmla="*/ 3909764 w 4200678"/>
              <a:gd name="connsiteY6" fmla="*/ 5439208 h 5439208"/>
              <a:gd name="connsiteX7" fmla="*/ 0 w 4200678"/>
              <a:gd name="connsiteY7" fmla="*/ 5439208 h 5439208"/>
              <a:gd name="connsiteX8" fmla="*/ 0 w 4200678"/>
              <a:gd name="connsiteY8" fmla="*/ 3202 h 5439208"/>
              <a:gd name="connsiteX0" fmla="*/ 0 w 3995172"/>
              <a:gd name="connsiteY0" fmla="*/ 3202 h 5439208"/>
              <a:gd name="connsiteX1" fmla="*/ 3057097 w 3995172"/>
              <a:gd name="connsiteY1" fmla="*/ 0 h 5439208"/>
              <a:gd name="connsiteX2" fmla="*/ 3280010 w 3995172"/>
              <a:gd name="connsiteY2" fmla="*/ 109182 h 5439208"/>
              <a:gd name="connsiteX3" fmla="*/ 3715060 w 3995172"/>
              <a:gd name="connsiteY3" fmla="*/ 544027 h 5439208"/>
              <a:gd name="connsiteX4" fmla="*/ 3909932 w 3995172"/>
              <a:gd name="connsiteY4" fmla="*/ 1016217 h 5439208"/>
              <a:gd name="connsiteX5" fmla="*/ 3913680 w 3995172"/>
              <a:gd name="connsiteY5" fmla="*/ 5082299 h 5439208"/>
              <a:gd name="connsiteX6" fmla="*/ 3587476 w 3995172"/>
              <a:gd name="connsiteY6" fmla="*/ 5439208 h 5439208"/>
              <a:gd name="connsiteX7" fmla="*/ 0 w 3995172"/>
              <a:gd name="connsiteY7" fmla="*/ 5439208 h 5439208"/>
              <a:gd name="connsiteX8" fmla="*/ 0 w 3995172"/>
              <a:gd name="connsiteY8" fmla="*/ 3202 h 5439208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39209"/>
              <a:gd name="connsiteX1" fmla="*/ 3057097 w 3925690"/>
              <a:gd name="connsiteY1" fmla="*/ 0 h 5439209"/>
              <a:gd name="connsiteX2" fmla="*/ 3280010 w 3925690"/>
              <a:gd name="connsiteY2" fmla="*/ 109182 h 5439209"/>
              <a:gd name="connsiteX3" fmla="*/ 3715060 w 3925690"/>
              <a:gd name="connsiteY3" fmla="*/ 544027 h 5439209"/>
              <a:gd name="connsiteX4" fmla="*/ 3909932 w 3925690"/>
              <a:gd name="connsiteY4" fmla="*/ 1016217 h 5439209"/>
              <a:gd name="connsiteX5" fmla="*/ 3913680 w 3925690"/>
              <a:gd name="connsiteY5" fmla="*/ 5082299 h 5439209"/>
              <a:gd name="connsiteX6" fmla="*/ 3587476 w 3925690"/>
              <a:gd name="connsiteY6" fmla="*/ 5439208 h 5439209"/>
              <a:gd name="connsiteX7" fmla="*/ 0 w 3925690"/>
              <a:gd name="connsiteY7" fmla="*/ 5439208 h 5439209"/>
              <a:gd name="connsiteX8" fmla="*/ 0 w 3925690"/>
              <a:gd name="connsiteY8" fmla="*/ 3202 h 5439209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42955"/>
              <a:gd name="connsiteX1" fmla="*/ 3057097 w 3925690"/>
              <a:gd name="connsiteY1" fmla="*/ 0 h 5442955"/>
              <a:gd name="connsiteX2" fmla="*/ 3280010 w 3925690"/>
              <a:gd name="connsiteY2" fmla="*/ 109182 h 5442955"/>
              <a:gd name="connsiteX3" fmla="*/ 3715060 w 3925690"/>
              <a:gd name="connsiteY3" fmla="*/ 544027 h 5442955"/>
              <a:gd name="connsiteX4" fmla="*/ 3909932 w 3925690"/>
              <a:gd name="connsiteY4" fmla="*/ 1016217 h 5442955"/>
              <a:gd name="connsiteX5" fmla="*/ 3913680 w 3925690"/>
              <a:gd name="connsiteY5" fmla="*/ 5082299 h 5442955"/>
              <a:gd name="connsiteX6" fmla="*/ 3531263 w 3925690"/>
              <a:gd name="connsiteY6" fmla="*/ 5442955 h 5442955"/>
              <a:gd name="connsiteX7" fmla="*/ 0 w 3925690"/>
              <a:gd name="connsiteY7" fmla="*/ 5439208 h 5442955"/>
              <a:gd name="connsiteX8" fmla="*/ 0 w 3925690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5 h 5442958"/>
              <a:gd name="connsiteX1" fmla="*/ 3057097 w 3914046"/>
              <a:gd name="connsiteY1" fmla="*/ 3 h 5442958"/>
              <a:gd name="connsiteX2" fmla="*/ 3280010 w 3914046"/>
              <a:gd name="connsiteY2" fmla="*/ 109185 h 5442958"/>
              <a:gd name="connsiteX3" fmla="*/ 3715060 w 3914046"/>
              <a:gd name="connsiteY3" fmla="*/ 544030 h 5442958"/>
              <a:gd name="connsiteX4" fmla="*/ 3909932 w 3914046"/>
              <a:gd name="connsiteY4" fmla="*/ 1016220 h 5442958"/>
              <a:gd name="connsiteX5" fmla="*/ 3913680 w 3914046"/>
              <a:gd name="connsiteY5" fmla="*/ 5082302 h 5442958"/>
              <a:gd name="connsiteX6" fmla="*/ 3531263 w 3914046"/>
              <a:gd name="connsiteY6" fmla="*/ 5442958 h 5442958"/>
              <a:gd name="connsiteX7" fmla="*/ 0 w 3914046"/>
              <a:gd name="connsiteY7" fmla="*/ 5439211 h 5442958"/>
              <a:gd name="connsiteX8" fmla="*/ 0 w 3914046"/>
              <a:gd name="connsiteY8" fmla="*/ 3205 h 5442958"/>
              <a:gd name="connsiteX0" fmla="*/ 1318732 w 5232778"/>
              <a:gd name="connsiteY0" fmla="*/ 3205 h 5442958"/>
              <a:gd name="connsiteX1" fmla="*/ 4375829 w 5232778"/>
              <a:gd name="connsiteY1" fmla="*/ 3 h 5442958"/>
              <a:gd name="connsiteX2" fmla="*/ 4598742 w 5232778"/>
              <a:gd name="connsiteY2" fmla="*/ 109185 h 5442958"/>
              <a:gd name="connsiteX3" fmla="*/ 5033792 w 5232778"/>
              <a:gd name="connsiteY3" fmla="*/ 544030 h 5442958"/>
              <a:gd name="connsiteX4" fmla="*/ 5228664 w 5232778"/>
              <a:gd name="connsiteY4" fmla="*/ 1016220 h 5442958"/>
              <a:gd name="connsiteX5" fmla="*/ 5232412 w 5232778"/>
              <a:gd name="connsiteY5" fmla="*/ 5082302 h 5442958"/>
              <a:gd name="connsiteX6" fmla="*/ 4849995 w 5232778"/>
              <a:gd name="connsiteY6" fmla="*/ 5442958 h 5442958"/>
              <a:gd name="connsiteX7" fmla="*/ 0 w 5232778"/>
              <a:gd name="connsiteY7" fmla="*/ 5428379 h 5442958"/>
              <a:gd name="connsiteX8" fmla="*/ 1318732 w 5232778"/>
              <a:gd name="connsiteY8" fmla="*/ 3205 h 5442958"/>
              <a:gd name="connsiteX0" fmla="*/ 0 w 5250843"/>
              <a:gd name="connsiteY0" fmla="*/ 0 h 5450585"/>
              <a:gd name="connsiteX1" fmla="*/ 4393894 w 5250843"/>
              <a:gd name="connsiteY1" fmla="*/ 7630 h 5450585"/>
              <a:gd name="connsiteX2" fmla="*/ 4616807 w 5250843"/>
              <a:gd name="connsiteY2" fmla="*/ 116812 h 5450585"/>
              <a:gd name="connsiteX3" fmla="*/ 5051857 w 5250843"/>
              <a:gd name="connsiteY3" fmla="*/ 551657 h 5450585"/>
              <a:gd name="connsiteX4" fmla="*/ 5246729 w 5250843"/>
              <a:gd name="connsiteY4" fmla="*/ 1023847 h 5450585"/>
              <a:gd name="connsiteX5" fmla="*/ 5250477 w 5250843"/>
              <a:gd name="connsiteY5" fmla="*/ 5089929 h 5450585"/>
              <a:gd name="connsiteX6" fmla="*/ 4868060 w 5250843"/>
              <a:gd name="connsiteY6" fmla="*/ 5450585 h 5450585"/>
              <a:gd name="connsiteX7" fmla="*/ 18065 w 5250843"/>
              <a:gd name="connsiteY7" fmla="*/ 5436006 h 5450585"/>
              <a:gd name="connsiteX8" fmla="*/ 0 w 5250843"/>
              <a:gd name="connsiteY8" fmla="*/ 0 h 5450585"/>
              <a:gd name="connsiteX0" fmla="*/ 77326 w 5233071"/>
              <a:gd name="connsiteY0" fmla="*/ 142704 h 5442959"/>
              <a:gd name="connsiteX1" fmla="*/ 4376122 w 5233071"/>
              <a:gd name="connsiteY1" fmla="*/ 4 h 5442959"/>
              <a:gd name="connsiteX2" fmla="*/ 4599035 w 5233071"/>
              <a:gd name="connsiteY2" fmla="*/ 109186 h 5442959"/>
              <a:gd name="connsiteX3" fmla="*/ 5034085 w 5233071"/>
              <a:gd name="connsiteY3" fmla="*/ 544031 h 5442959"/>
              <a:gd name="connsiteX4" fmla="*/ 5228957 w 5233071"/>
              <a:gd name="connsiteY4" fmla="*/ 1016221 h 5442959"/>
              <a:gd name="connsiteX5" fmla="*/ 5232705 w 5233071"/>
              <a:gd name="connsiteY5" fmla="*/ 5082303 h 5442959"/>
              <a:gd name="connsiteX6" fmla="*/ 4850288 w 5233071"/>
              <a:gd name="connsiteY6" fmla="*/ 5442959 h 5442959"/>
              <a:gd name="connsiteX7" fmla="*/ 293 w 5233071"/>
              <a:gd name="connsiteY7" fmla="*/ 5428380 h 5442959"/>
              <a:gd name="connsiteX8" fmla="*/ 77326 w 5233071"/>
              <a:gd name="connsiteY8" fmla="*/ 142704 h 5442959"/>
              <a:gd name="connsiteX0" fmla="*/ 0 w 5246521"/>
              <a:gd name="connsiteY0" fmla="*/ 0 h 5445400"/>
              <a:gd name="connsiteX1" fmla="*/ 4389572 w 5246521"/>
              <a:gd name="connsiteY1" fmla="*/ 2445 h 5445400"/>
              <a:gd name="connsiteX2" fmla="*/ 4612485 w 5246521"/>
              <a:gd name="connsiteY2" fmla="*/ 111627 h 5445400"/>
              <a:gd name="connsiteX3" fmla="*/ 5047535 w 5246521"/>
              <a:gd name="connsiteY3" fmla="*/ 546472 h 5445400"/>
              <a:gd name="connsiteX4" fmla="*/ 5242407 w 5246521"/>
              <a:gd name="connsiteY4" fmla="*/ 1018662 h 5445400"/>
              <a:gd name="connsiteX5" fmla="*/ 5246155 w 5246521"/>
              <a:gd name="connsiteY5" fmla="*/ 5084744 h 5445400"/>
              <a:gd name="connsiteX6" fmla="*/ 4863738 w 5246521"/>
              <a:gd name="connsiteY6" fmla="*/ 5445400 h 5445400"/>
              <a:gd name="connsiteX7" fmla="*/ 13743 w 5246521"/>
              <a:gd name="connsiteY7" fmla="*/ 5430821 h 5445400"/>
              <a:gd name="connsiteX8" fmla="*/ 0 w 5246521"/>
              <a:gd name="connsiteY8" fmla="*/ 0 h 5445400"/>
              <a:gd name="connsiteX0" fmla="*/ 0 w 5246521"/>
              <a:gd name="connsiteY0" fmla="*/ 0 h 5445400"/>
              <a:gd name="connsiteX1" fmla="*/ 4389572 w 5246521"/>
              <a:gd name="connsiteY1" fmla="*/ 2445 h 5445400"/>
              <a:gd name="connsiteX2" fmla="*/ 4612485 w 5246521"/>
              <a:gd name="connsiteY2" fmla="*/ 111627 h 5445400"/>
              <a:gd name="connsiteX3" fmla="*/ 5047535 w 5246521"/>
              <a:gd name="connsiteY3" fmla="*/ 546472 h 5445400"/>
              <a:gd name="connsiteX4" fmla="*/ 5242407 w 5246521"/>
              <a:gd name="connsiteY4" fmla="*/ 1018662 h 5445400"/>
              <a:gd name="connsiteX5" fmla="*/ 5246155 w 5246521"/>
              <a:gd name="connsiteY5" fmla="*/ 5084744 h 5445400"/>
              <a:gd name="connsiteX6" fmla="*/ 4863738 w 5246521"/>
              <a:gd name="connsiteY6" fmla="*/ 5445400 h 5445400"/>
              <a:gd name="connsiteX7" fmla="*/ 173288 w 5246521"/>
              <a:gd name="connsiteY7" fmla="*/ 5252689 h 5445400"/>
              <a:gd name="connsiteX8" fmla="*/ 0 w 5246521"/>
              <a:gd name="connsiteY8" fmla="*/ 0 h 5445400"/>
              <a:gd name="connsiteX0" fmla="*/ 3797 w 5250318"/>
              <a:gd name="connsiteY0" fmla="*/ 0 h 5449801"/>
              <a:gd name="connsiteX1" fmla="*/ 4393369 w 5250318"/>
              <a:gd name="connsiteY1" fmla="*/ 2445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018662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0 h 5449801"/>
              <a:gd name="connsiteX1" fmla="*/ 4393369 w 5250318"/>
              <a:gd name="connsiteY1" fmla="*/ 2445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10401 h 5460202"/>
              <a:gd name="connsiteX1" fmla="*/ 4034550 w 5250318"/>
              <a:gd name="connsiteY1" fmla="*/ 2 h 5460202"/>
              <a:gd name="connsiteX2" fmla="*/ 4616282 w 5250318"/>
              <a:gd name="connsiteY2" fmla="*/ 122028 h 5460202"/>
              <a:gd name="connsiteX3" fmla="*/ 5051332 w 5250318"/>
              <a:gd name="connsiteY3" fmla="*/ 556873 h 5460202"/>
              <a:gd name="connsiteX4" fmla="*/ 5246204 w 5250318"/>
              <a:gd name="connsiteY4" fmla="*/ 1960307 h 5460202"/>
              <a:gd name="connsiteX5" fmla="*/ 5249952 w 5250318"/>
              <a:gd name="connsiteY5" fmla="*/ 5095145 h 5460202"/>
              <a:gd name="connsiteX6" fmla="*/ 4867535 w 5250318"/>
              <a:gd name="connsiteY6" fmla="*/ 5455801 h 5460202"/>
              <a:gd name="connsiteX7" fmla="*/ 1511 w 5250318"/>
              <a:gd name="connsiteY7" fmla="*/ 5460202 h 5460202"/>
              <a:gd name="connsiteX8" fmla="*/ 3797 w 5250318"/>
              <a:gd name="connsiteY8" fmla="*/ 10401 h 5460202"/>
              <a:gd name="connsiteX0" fmla="*/ 3797 w 5250318"/>
              <a:gd name="connsiteY0" fmla="*/ 0 h 5449801"/>
              <a:gd name="connsiteX1" fmla="*/ 4061328 w 5250318"/>
              <a:gd name="connsiteY1" fmla="*/ 92360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0 h 5449801"/>
              <a:gd name="connsiteX1" fmla="*/ 4141661 w 5250318"/>
              <a:gd name="connsiteY1" fmla="*/ 8868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61042"/>
              <a:gd name="connsiteY0" fmla="*/ 0 h 5449801"/>
              <a:gd name="connsiteX1" fmla="*/ 4141661 w 5261042"/>
              <a:gd name="connsiteY1" fmla="*/ 8868 h 5449801"/>
              <a:gd name="connsiteX2" fmla="*/ 4616282 w 5261042"/>
              <a:gd name="connsiteY2" fmla="*/ 111627 h 5449801"/>
              <a:gd name="connsiteX3" fmla="*/ 5201286 w 5261042"/>
              <a:gd name="connsiteY3" fmla="*/ 1342846 h 5449801"/>
              <a:gd name="connsiteX4" fmla="*/ 5246204 w 5261042"/>
              <a:gd name="connsiteY4" fmla="*/ 1949906 h 5449801"/>
              <a:gd name="connsiteX5" fmla="*/ 5249952 w 5261042"/>
              <a:gd name="connsiteY5" fmla="*/ 5084744 h 5449801"/>
              <a:gd name="connsiteX6" fmla="*/ 4867535 w 5261042"/>
              <a:gd name="connsiteY6" fmla="*/ 5445400 h 5449801"/>
              <a:gd name="connsiteX7" fmla="*/ 1511 w 5261042"/>
              <a:gd name="connsiteY7" fmla="*/ 5449801 h 5449801"/>
              <a:gd name="connsiteX8" fmla="*/ 3797 w 5261042"/>
              <a:gd name="connsiteY8" fmla="*/ 0 h 5449801"/>
              <a:gd name="connsiteX0" fmla="*/ 3797 w 5261042"/>
              <a:gd name="connsiteY0" fmla="*/ 0 h 5449801"/>
              <a:gd name="connsiteX1" fmla="*/ 4141661 w 5261042"/>
              <a:gd name="connsiteY1" fmla="*/ 8868 h 5449801"/>
              <a:gd name="connsiteX2" fmla="*/ 4562727 w 5261042"/>
              <a:gd name="connsiteY2" fmla="*/ 496969 h 5449801"/>
              <a:gd name="connsiteX3" fmla="*/ 5201286 w 5261042"/>
              <a:gd name="connsiteY3" fmla="*/ 1342846 h 5449801"/>
              <a:gd name="connsiteX4" fmla="*/ 5246204 w 5261042"/>
              <a:gd name="connsiteY4" fmla="*/ 1949906 h 5449801"/>
              <a:gd name="connsiteX5" fmla="*/ 5249952 w 5261042"/>
              <a:gd name="connsiteY5" fmla="*/ 5084744 h 5449801"/>
              <a:gd name="connsiteX6" fmla="*/ 4867535 w 5261042"/>
              <a:gd name="connsiteY6" fmla="*/ 5445400 h 5449801"/>
              <a:gd name="connsiteX7" fmla="*/ 1511 w 5261042"/>
              <a:gd name="connsiteY7" fmla="*/ 5449801 h 5449801"/>
              <a:gd name="connsiteX8" fmla="*/ 3797 w 5261042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27940 h 5477741"/>
              <a:gd name="connsiteX1" fmla="*/ 4141661 w 5251134"/>
              <a:gd name="connsiteY1" fmla="*/ 36808 h 5477741"/>
              <a:gd name="connsiteX2" fmla="*/ 4587826 w 5251134"/>
              <a:gd name="connsiteY2" fmla="*/ 501498 h 5477741"/>
              <a:gd name="connsiteX3" fmla="*/ 5201286 w 5251134"/>
              <a:gd name="connsiteY3" fmla="*/ 1370786 h 5477741"/>
              <a:gd name="connsiteX4" fmla="*/ 5246204 w 5251134"/>
              <a:gd name="connsiteY4" fmla="*/ 1977846 h 5477741"/>
              <a:gd name="connsiteX5" fmla="*/ 5249952 w 5251134"/>
              <a:gd name="connsiteY5" fmla="*/ 5112684 h 5477741"/>
              <a:gd name="connsiteX6" fmla="*/ 4867535 w 5251134"/>
              <a:gd name="connsiteY6" fmla="*/ 5473340 h 5477741"/>
              <a:gd name="connsiteX7" fmla="*/ 1511 w 5251134"/>
              <a:gd name="connsiteY7" fmla="*/ 5477741 h 5477741"/>
              <a:gd name="connsiteX8" fmla="*/ 3797 w 5251134"/>
              <a:gd name="connsiteY8" fmla="*/ 27940 h 5477741"/>
              <a:gd name="connsiteX0" fmla="*/ 3797 w 5251134"/>
              <a:gd name="connsiteY0" fmla="*/ 27940 h 5477741"/>
              <a:gd name="connsiteX1" fmla="*/ 4141661 w 5251134"/>
              <a:gd name="connsiteY1" fmla="*/ 36808 h 5477741"/>
              <a:gd name="connsiteX2" fmla="*/ 4587826 w 5251134"/>
              <a:gd name="connsiteY2" fmla="*/ 501498 h 5477741"/>
              <a:gd name="connsiteX3" fmla="*/ 5201286 w 5251134"/>
              <a:gd name="connsiteY3" fmla="*/ 1370786 h 5477741"/>
              <a:gd name="connsiteX4" fmla="*/ 5246204 w 5251134"/>
              <a:gd name="connsiteY4" fmla="*/ 1977846 h 5477741"/>
              <a:gd name="connsiteX5" fmla="*/ 5249952 w 5251134"/>
              <a:gd name="connsiteY5" fmla="*/ 5112684 h 5477741"/>
              <a:gd name="connsiteX6" fmla="*/ 4867535 w 5251134"/>
              <a:gd name="connsiteY6" fmla="*/ 5473340 h 5477741"/>
              <a:gd name="connsiteX7" fmla="*/ 1511 w 5251134"/>
              <a:gd name="connsiteY7" fmla="*/ 5477741 h 5477741"/>
              <a:gd name="connsiteX8" fmla="*/ 3797 w 5251134"/>
              <a:gd name="connsiteY8" fmla="*/ 27940 h 547774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87826 w 5251134"/>
              <a:gd name="connsiteY2" fmla="*/ 473558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87826 w 5251134"/>
              <a:gd name="connsiteY2" fmla="*/ 473558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5201286 w 5251134"/>
              <a:gd name="connsiteY2" fmla="*/ 1342846 h 5449801"/>
              <a:gd name="connsiteX3" fmla="*/ 5246204 w 5251134"/>
              <a:gd name="connsiteY3" fmla="*/ 1949906 h 5449801"/>
              <a:gd name="connsiteX4" fmla="*/ 5249952 w 5251134"/>
              <a:gd name="connsiteY4" fmla="*/ 5084744 h 5449801"/>
              <a:gd name="connsiteX5" fmla="*/ 4867535 w 5251134"/>
              <a:gd name="connsiteY5" fmla="*/ 5445400 h 5449801"/>
              <a:gd name="connsiteX6" fmla="*/ 1511 w 5251134"/>
              <a:gd name="connsiteY6" fmla="*/ 5449801 h 5449801"/>
              <a:gd name="connsiteX7" fmla="*/ 3797 w 5251134"/>
              <a:gd name="connsiteY7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5201286 w 5251134"/>
              <a:gd name="connsiteY2" fmla="*/ 1342846 h 5449801"/>
              <a:gd name="connsiteX3" fmla="*/ 5246204 w 5251134"/>
              <a:gd name="connsiteY3" fmla="*/ 1949906 h 5449801"/>
              <a:gd name="connsiteX4" fmla="*/ 5249952 w 5251134"/>
              <a:gd name="connsiteY4" fmla="*/ 5084744 h 5449801"/>
              <a:gd name="connsiteX5" fmla="*/ 4867535 w 5251134"/>
              <a:gd name="connsiteY5" fmla="*/ 5445400 h 5449801"/>
              <a:gd name="connsiteX6" fmla="*/ 1511 w 5251134"/>
              <a:gd name="connsiteY6" fmla="*/ 5449801 h 5449801"/>
              <a:gd name="connsiteX7" fmla="*/ 3797 w 5251134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5201286 w 5249952"/>
              <a:gd name="connsiteY2" fmla="*/ 1342846 h 5449801"/>
              <a:gd name="connsiteX3" fmla="*/ 5246204 w 5249952"/>
              <a:gd name="connsiteY3" fmla="*/ 1949906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949906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099118 w 5249952"/>
              <a:gd name="connsiteY3" fmla="*/ 1422124 h 5449801"/>
              <a:gd name="connsiteX4" fmla="*/ 5246204 w 5249952"/>
              <a:gd name="connsiteY4" fmla="*/ 1949906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07882 w 5249952"/>
              <a:gd name="connsiteY3" fmla="*/ 1375303 h 5449801"/>
              <a:gd name="connsiteX4" fmla="*/ 5246204 w 5249952"/>
              <a:gd name="connsiteY4" fmla="*/ 1949906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07882 w 5249952"/>
              <a:gd name="connsiteY3" fmla="*/ 1375303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465137"/>
              <a:gd name="connsiteY0" fmla="*/ 0 h 5449801"/>
              <a:gd name="connsiteX1" fmla="*/ 4141661 w 5465137"/>
              <a:gd name="connsiteY1" fmla="*/ 8868 h 5449801"/>
              <a:gd name="connsiteX2" fmla="*/ 4980970 w 5465137"/>
              <a:gd name="connsiteY2" fmla="*/ 1018443 h 5449801"/>
              <a:gd name="connsiteX3" fmla="*/ 5246204 w 5465137"/>
              <a:gd name="connsiteY3" fmla="*/ 1595404 h 5449801"/>
              <a:gd name="connsiteX4" fmla="*/ 5249952 w 5465137"/>
              <a:gd name="connsiteY4" fmla="*/ 5084744 h 5449801"/>
              <a:gd name="connsiteX5" fmla="*/ 2328766 w 5465137"/>
              <a:gd name="connsiteY5" fmla="*/ 3427523 h 5449801"/>
              <a:gd name="connsiteX6" fmla="*/ 1511 w 5465137"/>
              <a:gd name="connsiteY6" fmla="*/ 5449801 h 5449801"/>
              <a:gd name="connsiteX7" fmla="*/ 3797 w 5465137"/>
              <a:gd name="connsiteY7" fmla="*/ 0 h 5449801"/>
              <a:gd name="connsiteX0" fmla="*/ 3797 w 5353875"/>
              <a:gd name="connsiteY0" fmla="*/ 0 h 5449801"/>
              <a:gd name="connsiteX1" fmla="*/ 4141661 w 5353875"/>
              <a:gd name="connsiteY1" fmla="*/ 8868 h 5449801"/>
              <a:gd name="connsiteX2" fmla="*/ 4980970 w 5353875"/>
              <a:gd name="connsiteY2" fmla="*/ 1018443 h 5449801"/>
              <a:gd name="connsiteX3" fmla="*/ 5246204 w 5353875"/>
              <a:gd name="connsiteY3" fmla="*/ 1595404 h 5449801"/>
              <a:gd name="connsiteX4" fmla="*/ 3139231 w 5353875"/>
              <a:gd name="connsiteY4" fmla="*/ 3341228 h 5449801"/>
              <a:gd name="connsiteX5" fmla="*/ 2328766 w 5353875"/>
              <a:gd name="connsiteY5" fmla="*/ 3427523 h 5449801"/>
              <a:gd name="connsiteX6" fmla="*/ 1511 w 5353875"/>
              <a:gd name="connsiteY6" fmla="*/ 5449801 h 5449801"/>
              <a:gd name="connsiteX7" fmla="*/ 3797 w 5353875"/>
              <a:gd name="connsiteY7" fmla="*/ 0 h 5449801"/>
              <a:gd name="connsiteX0" fmla="*/ 3797 w 5353875"/>
              <a:gd name="connsiteY0" fmla="*/ 0 h 5449801"/>
              <a:gd name="connsiteX1" fmla="*/ 4141661 w 5353875"/>
              <a:gd name="connsiteY1" fmla="*/ 8868 h 5449801"/>
              <a:gd name="connsiteX2" fmla="*/ 4980970 w 5353875"/>
              <a:gd name="connsiteY2" fmla="*/ 1018443 h 5449801"/>
              <a:gd name="connsiteX3" fmla="*/ 5246204 w 5353875"/>
              <a:gd name="connsiteY3" fmla="*/ 1595404 h 5449801"/>
              <a:gd name="connsiteX4" fmla="*/ 3139231 w 5353875"/>
              <a:gd name="connsiteY4" fmla="*/ 3341228 h 5449801"/>
              <a:gd name="connsiteX5" fmla="*/ 2454229 w 5353875"/>
              <a:gd name="connsiteY5" fmla="*/ 4055898 h 5449801"/>
              <a:gd name="connsiteX6" fmla="*/ 1511 w 5353875"/>
              <a:gd name="connsiteY6" fmla="*/ 5449801 h 5449801"/>
              <a:gd name="connsiteX7" fmla="*/ 3797 w 5353875"/>
              <a:gd name="connsiteY7" fmla="*/ 0 h 5449801"/>
              <a:gd name="connsiteX0" fmla="*/ 0 w 5350078"/>
              <a:gd name="connsiteY0" fmla="*/ 0 h 4055926"/>
              <a:gd name="connsiteX1" fmla="*/ 4137864 w 5350078"/>
              <a:gd name="connsiteY1" fmla="*/ 8868 h 4055926"/>
              <a:gd name="connsiteX2" fmla="*/ 4977173 w 5350078"/>
              <a:gd name="connsiteY2" fmla="*/ 1018443 h 4055926"/>
              <a:gd name="connsiteX3" fmla="*/ 5242407 w 5350078"/>
              <a:gd name="connsiteY3" fmla="*/ 1595404 h 4055926"/>
              <a:gd name="connsiteX4" fmla="*/ 3135434 w 5350078"/>
              <a:gd name="connsiteY4" fmla="*/ 3341228 h 4055926"/>
              <a:gd name="connsiteX5" fmla="*/ 2450432 w 5350078"/>
              <a:gd name="connsiteY5" fmla="*/ 4055898 h 4055926"/>
              <a:gd name="connsiteX6" fmla="*/ 56755 w 5350078"/>
              <a:gd name="connsiteY6" fmla="*/ 3785938 h 4055926"/>
              <a:gd name="connsiteX7" fmla="*/ 0 w 5350078"/>
              <a:gd name="connsiteY7" fmla="*/ 0 h 4055926"/>
              <a:gd name="connsiteX0" fmla="*/ 10733 w 5360811"/>
              <a:gd name="connsiteY0" fmla="*/ 0 h 4387761"/>
              <a:gd name="connsiteX1" fmla="*/ 4148597 w 5360811"/>
              <a:gd name="connsiteY1" fmla="*/ 8868 h 4387761"/>
              <a:gd name="connsiteX2" fmla="*/ 4987906 w 5360811"/>
              <a:gd name="connsiteY2" fmla="*/ 1018443 h 4387761"/>
              <a:gd name="connsiteX3" fmla="*/ 5253140 w 5360811"/>
              <a:gd name="connsiteY3" fmla="*/ 1595404 h 4387761"/>
              <a:gd name="connsiteX4" fmla="*/ 3146167 w 5360811"/>
              <a:gd name="connsiteY4" fmla="*/ 3341228 h 4387761"/>
              <a:gd name="connsiteX5" fmla="*/ 2461165 w 5360811"/>
              <a:gd name="connsiteY5" fmla="*/ 4055898 h 4387761"/>
              <a:gd name="connsiteX6" fmla="*/ 1066 w 5360811"/>
              <a:gd name="connsiteY6" fmla="*/ 4387761 h 4387761"/>
              <a:gd name="connsiteX7" fmla="*/ 10733 w 5360811"/>
              <a:gd name="connsiteY7" fmla="*/ 0 h 4387761"/>
              <a:gd name="connsiteX0" fmla="*/ 10733 w 4987906"/>
              <a:gd name="connsiteY0" fmla="*/ 0 h 4387761"/>
              <a:gd name="connsiteX1" fmla="*/ 4148597 w 4987906"/>
              <a:gd name="connsiteY1" fmla="*/ 8868 h 4387761"/>
              <a:gd name="connsiteX2" fmla="*/ 4987906 w 4987906"/>
              <a:gd name="connsiteY2" fmla="*/ 1018443 h 4387761"/>
              <a:gd name="connsiteX3" fmla="*/ 3146167 w 4987906"/>
              <a:gd name="connsiteY3" fmla="*/ 3341228 h 4387761"/>
              <a:gd name="connsiteX4" fmla="*/ 2461165 w 4987906"/>
              <a:gd name="connsiteY4" fmla="*/ 4055898 h 4387761"/>
              <a:gd name="connsiteX5" fmla="*/ 1066 w 4987906"/>
              <a:gd name="connsiteY5" fmla="*/ 4387761 h 4387761"/>
              <a:gd name="connsiteX6" fmla="*/ 10733 w 4987906"/>
              <a:gd name="connsiteY6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2461165 w 4148597"/>
              <a:gd name="connsiteY3" fmla="*/ 4055898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2461165 w 4148597"/>
              <a:gd name="connsiteY3" fmla="*/ 4055898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3007296 w 4148597"/>
              <a:gd name="connsiteY3" fmla="*/ 4383361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269096"/>
              <a:gd name="connsiteY0" fmla="*/ 0 h 4387761"/>
              <a:gd name="connsiteX1" fmla="*/ 4148597 w 4269096"/>
              <a:gd name="connsiteY1" fmla="*/ 8868 h 4387761"/>
              <a:gd name="connsiteX2" fmla="*/ 3146167 w 4269096"/>
              <a:gd name="connsiteY2" fmla="*/ 3341228 h 4387761"/>
              <a:gd name="connsiteX3" fmla="*/ 3007296 w 4269096"/>
              <a:gd name="connsiteY3" fmla="*/ 4383361 h 4387761"/>
              <a:gd name="connsiteX4" fmla="*/ 1066 w 4269096"/>
              <a:gd name="connsiteY4" fmla="*/ 4387761 h 4387761"/>
              <a:gd name="connsiteX5" fmla="*/ 10733 w 4269096"/>
              <a:gd name="connsiteY5" fmla="*/ 0 h 4387761"/>
              <a:gd name="connsiteX0" fmla="*/ 10733 w 4284865"/>
              <a:gd name="connsiteY0" fmla="*/ 0 h 4436798"/>
              <a:gd name="connsiteX1" fmla="*/ 4148597 w 4284865"/>
              <a:gd name="connsiteY1" fmla="*/ 8868 h 4436798"/>
              <a:gd name="connsiteX2" fmla="*/ 3345431 w 4284865"/>
              <a:gd name="connsiteY2" fmla="*/ 3677541 h 4436798"/>
              <a:gd name="connsiteX3" fmla="*/ 3007296 w 4284865"/>
              <a:gd name="connsiteY3" fmla="*/ 4383361 h 4436798"/>
              <a:gd name="connsiteX4" fmla="*/ 1066 w 4284865"/>
              <a:gd name="connsiteY4" fmla="*/ 4387761 h 4436798"/>
              <a:gd name="connsiteX5" fmla="*/ 10733 w 4284865"/>
              <a:gd name="connsiteY5" fmla="*/ 0 h 4436798"/>
              <a:gd name="connsiteX0" fmla="*/ 10733 w 3467988"/>
              <a:gd name="connsiteY0" fmla="*/ 0 h 4436798"/>
              <a:gd name="connsiteX1" fmla="*/ 1882894 w 3467988"/>
              <a:gd name="connsiteY1" fmla="*/ 955853 h 4436798"/>
              <a:gd name="connsiteX2" fmla="*/ 3345431 w 3467988"/>
              <a:gd name="connsiteY2" fmla="*/ 3677541 h 4436798"/>
              <a:gd name="connsiteX3" fmla="*/ 3007296 w 3467988"/>
              <a:gd name="connsiteY3" fmla="*/ 4383361 h 4436798"/>
              <a:gd name="connsiteX4" fmla="*/ 1066 w 3467988"/>
              <a:gd name="connsiteY4" fmla="*/ 4387761 h 4436798"/>
              <a:gd name="connsiteX5" fmla="*/ 10733 w 346798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242390"/>
              <a:gd name="connsiteY0" fmla="*/ 0 h 4387761"/>
              <a:gd name="connsiteX1" fmla="*/ 975137 w 3242390"/>
              <a:gd name="connsiteY1" fmla="*/ 17 h 4387761"/>
              <a:gd name="connsiteX2" fmla="*/ 3124026 w 3242390"/>
              <a:gd name="connsiteY2" fmla="*/ 2916412 h 4387761"/>
              <a:gd name="connsiteX3" fmla="*/ 2498066 w 3242390"/>
              <a:gd name="connsiteY3" fmla="*/ 4020497 h 4387761"/>
              <a:gd name="connsiteX4" fmla="*/ 1066 w 3242390"/>
              <a:gd name="connsiteY4" fmla="*/ 4387761 h 4387761"/>
              <a:gd name="connsiteX5" fmla="*/ 10733 w 3242390"/>
              <a:gd name="connsiteY5" fmla="*/ 0 h 4387761"/>
              <a:gd name="connsiteX0" fmla="*/ 10733 w 3319637"/>
              <a:gd name="connsiteY0" fmla="*/ 0 h 4461918"/>
              <a:gd name="connsiteX1" fmla="*/ 975137 w 3319637"/>
              <a:gd name="connsiteY1" fmla="*/ 17 h 4461918"/>
              <a:gd name="connsiteX2" fmla="*/ 3124026 w 3319637"/>
              <a:gd name="connsiteY2" fmla="*/ 2916412 h 4461918"/>
              <a:gd name="connsiteX3" fmla="*/ 2837553 w 3319637"/>
              <a:gd name="connsiteY3" fmla="*/ 4339109 h 4461918"/>
              <a:gd name="connsiteX4" fmla="*/ 1066 w 3319637"/>
              <a:gd name="connsiteY4" fmla="*/ 4387761 h 4461918"/>
              <a:gd name="connsiteX5" fmla="*/ 10733 w 3319637"/>
              <a:gd name="connsiteY5" fmla="*/ 0 h 4461918"/>
              <a:gd name="connsiteX0" fmla="*/ 10733 w 3387320"/>
              <a:gd name="connsiteY0" fmla="*/ 0 h 4415469"/>
              <a:gd name="connsiteX1" fmla="*/ 975137 w 3387320"/>
              <a:gd name="connsiteY1" fmla="*/ 17 h 4415469"/>
              <a:gd name="connsiteX2" fmla="*/ 3124026 w 3387320"/>
              <a:gd name="connsiteY2" fmla="*/ 2916412 h 4415469"/>
              <a:gd name="connsiteX3" fmla="*/ 3320537 w 3387320"/>
              <a:gd name="connsiteY3" fmla="*/ 3563619 h 4415469"/>
              <a:gd name="connsiteX4" fmla="*/ 2837553 w 3387320"/>
              <a:gd name="connsiteY4" fmla="*/ 4339109 h 4415469"/>
              <a:gd name="connsiteX5" fmla="*/ 1066 w 3387320"/>
              <a:gd name="connsiteY5" fmla="*/ 4387761 h 4415469"/>
              <a:gd name="connsiteX6" fmla="*/ 10733 w 3387320"/>
              <a:gd name="connsiteY6" fmla="*/ 0 h 4415469"/>
              <a:gd name="connsiteX0" fmla="*/ 10733 w 3422878"/>
              <a:gd name="connsiteY0" fmla="*/ 0 h 4415469"/>
              <a:gd name="connsiteX1" fmla="*/ 975137 w 3422878"/>
              <a:gd name="connsiteY1" fmla="*/ 17 h 4415469"/>
              <a:gd name="connsiteX2" fmla="*/ 3124026 w 3422878"/>
              <a:gd name="connsiteY2" fmla="*/ 2916412 h 4415469"/>
              <a:gd name="connsiteX3" fmla="*/ 3379578 w 3422878"/>
              <a:gd name="connsiteY3" fmla="*/ 3475115 h 4415469"/>
              <a:gd name="connsiteX4" fmla="*/ 2837553 w 3422878"/>
              <a:gd name="connsiteY4" fmla="*/ 4339109 h 4415469"/>
              <a:gd name="connsiteX5" fmla="*/ 1066 w 3422878"/>
              <a:gd name="connsiteY5" fmla="*/ 4387761 h 4415469"/>
              <a:gd name="connsiteX6" fmla="*/ 10733 w 3422878"/>
              <a:gd name="connsiteY6" fmla="*/ 0 h 4415469"/>
              <a:gd name="connsiteX0" fmla="*/ 10733 w 3422878"/>
              <a:gd name="connsiteY0" fmla="*/ 0 h 4394640"/>
              <a:gd name="connsiteX1" fmla="*/ 975137 w 3422878"/>
              <a:gd name="connsiteY1" fmla="*/ 17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422878"/>
              <a:gd name="connsiteY0" fmla="*/ 0 h 4394640"/>
              <a:gd name="connsiteX1" fmla="*/ 852107 w 3422878"/>
              <a:gd name="connsiteY1" fmla="*/ 7992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422878"/>
              <a:gd name="connsiteY0" fmla="*/ 0 h 4394640"/>
              <a:gd name="connsiteX1" fmla="*/ 998413 w 3422878"/>
              <a:gd name="connsiteY1" fmla="*/ 4005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333953"/>
              <a:gd name="connsiteY0" fmla="*/ 0 h 4394640"/>
              <a:gd name="connsiteX1" fmla="*/ 998413 w 3333953"/>
              <a:gd name="connsiteY1" fmla="*/ 4005 h 4394640"/>
              <a:gd name="connsiteX2" fmla="*/ 3124026 w 3333953"/>
              <a:gd name="connsiteY2" fmla="*/ 2916412 h 4394640"/>
              <a:gd name="connsiteX3" fmla="*/ 2983889 w 3333953"/>
              <a:gd name="connsiteY3" fmla="*/ 3658541 h 4394640"/>
              <a:gd name="connsiteX4" fmla="*/ 3320537 w 3333953"/>
              <a:gd name="connsiteY4" fmla="*/ 3882232 h 4394640"/>
              <a:gd name="connsiteX5" fmla="*/ 2837553 w 3333953"/>
              <a:gd name="connsiteY5" fmla="*/ 4339109 h 4394640"/>
              <a:gd name="connsiteX6" fmla="*/ 1066 w 3333953"/>
              <a:gd name="connsiteY6" fmla="*/ 4387761 h 4394640"/>
              <a:gd name="connsiteX7" fmla="*/ 10733 w 3333953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0 w 3350005"/>
              <a:gd name="connsiteY0" fmla="*/ 0 h 4356553"/>
              <a:gd name="connsiteX1" fmla="*/ 987680 w 3350005"/>
              <a:gd name="connsiteY1" fmla="*/ 4005 h 4356553"/>
              <a:gd name="connsiteX2" fmla="*/ 3216372 w 3350005"/>
              <a:gd name="connsiteY2" fmla="*/ 3016099 h 4356553"/>
              <a:gd name="connsiteX3" fmla="*/ 2973156 w 3350005"/>
              <a:gd name="connsiteY3" fmla="*/ 3658541 h 4356553"/>
              <a:gd name="connsiteX4" fmla="*/ 3309804 w 3350005"/>
              <a:gd name="connsiteY4" fmla="*/ 3882232 h 4356553"/>
              <a:gd name="connsiteX5" fmla="*/ 2826820 w 3350005"/>
              <a:gd name="connsiteY5" fmla="*/ 4339109 h 4356553"/>
              <a:gd name="connsiteX6" fmla="*/ 113363 w 3350005"/>
              <a:gd name="connsiteY6" fmla="*/ 4176423 h 4356553"/>
              <a:gd name="connsiteX7" fmla="*/ 0 w 3350005"/>
              <a:gd name="connsiteY7" fmla="*/ 0 h 4356553"/>
              <a:gd name="connsiteX0" fmla="*/ 1465 w 3351470"/>
              <a:gd name="connsiteY0" fmla="*/ 0 h 4394640"/>
              <a:gd name="connsiteX1" fmla="*/ 989145 w 3351470"/>
              <a:gd name="connsiteY1" fmla="*/ 4005 h 4394640"/>
              <a:gd name="connsiteX2" fmla="*/ 3217837 w 3351470"/>
              <a:gd name="connsiteY2" fmla="*/ 3016099 h 4394640"/>
              <a:gd name="connsiteX3" fmla="*/ 2974621 w 3351470"/>
              <a:gd name="connsiteY3" fmla="*/ 3658541 h 4394640"/>
              <a:gd name="connsiteX4" fmla="*/ 3311269 w 3351470"/>
              <a:gd name="connsiteY4" fmla="*/ 3882232 h 4394640"/>
              <a:gd name="connsiteX5" fmla="*/ 2828285 w 3351470"/>
              <a:gd name="connsiteY5" fmla="*/ 4339109 h 4394640"/>
              <a:gd name="connsiteX6" fmla="*/ 1774 w 3351470"/>
              <a:gd name="connsiteY6" fmla="*/ 4387762 h 4394640"/>
              <a:gd name="connsiteX7" fmla="*/ 1465 w 3351470"/>
              <a:gd name="connsiteY7" fmla="*/ 0 h 4394640"/>
              <a:gd name="connsiteX0" fmla="*/ 0 w 3350005"/>
              <a:gd name="connsiteY0" fmla="*/ 0 h 4392502"/>
              <a:gd name="connsiteX1" fmla="*/ 987680 w 3350005"/>
              <a:gd name="connsiteY1" fmla="*/ 4005 h 4392502"/>
              <a:gd name="connsiteX2" fmla="*/ 3216372 w 3350005"/>
              <a:gd name="connsiteY2" fmla="*/ 3016099 h 4392502"/>
              <a:gd name="connsiteX3" fmla="*/ 2973156 w 3350005"/>
              <a:gd name="connsiteY3" fmla="*/ 3658541 h 4392502"/>
              <a:gd name="connsiteX4" fmla="*/ 3309804 w 3350005"/>
              <a:gd name="connsiteY4" fmla="*/ 3882232 h 4392502"/>
              <a:gd name="connsiteX5" fmla="*/ 2826820 w 3350005"/>
              <a:gd name="connsiteY5" fmla="*/ 4339109 h 4392502"/>
              <a:gd name="connsiteX6" fmla="*/ 103388 w 3350005"/>
              <a:gd name="connsiteY6" fmla="*/ 4383775 h 4392502"/>
              <a:gd name="connsiteX7" fmla="*/ 0 w 3350005"/>
              <a:gd name="connsiteY7" fmla="*/ 0 h 4392502"/>
              <a:gd name="connsiteX0" fmla="*/ 4465 w 3354470"/>
              <a:gd name="connsiteY0" fmla="*/ 0 h 4390514"/>
              <a:gd name="connsiteX1" fmla="*/ 992145 w 3354470"/>
              <a:gd name="connsiteY1" fmla="*/ 4005 h 4390514"/>
              <a:gd name="connsiteX2" fmla="*/ 3220837 w 3354470"/>
              <a:gd name="connsiteY2" fmla="*/ 3016099 h 4390514"/>
              <a:gd name="connsiteX3" fmla="*/ 2977621 w 3354470"/>
              <a:gd name="connsiteY3" fmla="*/ 3658541 h 4390514"/>
              <a:gd name="connsiteX4" fmla="*/ 3314269 w 3354470"/>
              <a:gd name="connsiteY4" fmla="*/ 3882232 h 4390514"/>
              <a:gd name="connsiteX5" fmla="*/ 2831285 w 3354470"/>
              <a:gd name="connsiteY5" fmla="*/ 4339109 h 4390514"/>
              <a:gd name="connsiteX6" fmla="*/ 1450 w 3354470"/>
              <a:gd name="connsiteY6" fmla="*/ 4379787 h 4390514"/>
              <a:gd name="connsiteX7" fmla="*/ 4465 w 3354470"/>
              <a:gd name="connsiteY7" fmla="*/ 0 h 4390514"/>
              <a:gd name="connsiteX0" fmla="*/ 4465 w 3354470"/>
              <a:gd name="connsiteY0" fmla="*/ 0 h 4422334"/>
              <a:gd name="connsiteX1" fmla="*/ 992145 w 3354470"/>
              <a:gd name="connsiteY1" fmla="*/ 4005 h 4422334"/>
              <a:gd name="connsiteX2" fmla="*/ 3220837 w 3354470"/>
              <a:gd name="connsiteY2" fmla="*/ 3016099 h 4422334"/>
              <a:gd name="connsiteX3" fmla="*/ 2977621 w 3354470"/>
              <a:gd name="connsiteY3" fmla="*/ 3658541 h 4422334"/>
              <a:gd name="connsiteX4" fmla="*/ 3314269 w 3354470"/>
              <a:gd name="connsiteY4" fmla="*/ 3882232 h 4422334"/>
              <a:gd name="connsiteX5" fmla="*/ 2834610 w 3354470"/>
              <a:gd name="connsiteY5" fmla="*/ 4386959 h 4422334"/>
              <a:gd name="connsiteX6" fmla="*/ 1450 w 3354470"/>
              <a:gd name="connsiteY6" fmla="*/ 4379787 h 4422334"/>
              <a:gd name="connsiteX7" fmla="*/ 4465 w 3354470"/>
              <a:gd name="connsiteY7" fmla="*/ 0 h 4422334"/>
              <a:gd name="connsiteX0" fmla="*/ 4465 w 3354470"/>
              <a:gd name="connsiteY0" fmla="*/ 0 h 4422334"/>
              <a:gd name="connsiteX1" fmla="*/ 992145 w 3354470"/>
              <a:gd name="connsiteY1" fmla="*/ 4005 h 4422334"/>
              <a:gd name="connsiteX2" fmla="*/ 3220837 w 3354470"/>
              <a:gd name="connsiteY2" fmla="*/ 3016099 h 4422334"/>
              <a:gd name="connsiteX3" fmla="*/ 2977621 w 3354470"/>
              <a:gd name="connsiteY3" fmla="*/ 3658541 h 4422334"/>
              <a:gd name="connsiteX4" fmla="*/ 3314269 w 3354470"/>
              <a:gd name="connsiteY4" fmla="*/ 3882232 h 4422334"/>
              <a:gd name="connsiteX5" fmla="*/ 2834610 w 3354470"/>
              <a:gd name="connsiteY5" fmla="*/ 4386959 h 4422334"/>
              <a:gd name="connsiteX6" fmla="*/ 1450 w 3354470"/>
              <a:gd name="connsiteY6" fmla="*/ 4379787 h 4422334"/>
              <a:gd name="connsiteX7" fmla="*/ 4465 w 3354470"/>
              <a:gd name="connsiteY7" fmla="*/ 0 h 4422334"/>
              <a:gd name="connsiteX0" fmla="*/ 4465 w 3354470"/>
              <a:gd name="connsiteY0" fmla="*/ 0 h 4387070"/>
              <a:gd name="connsiteX1" fmla="*/ 992145 w 3354470"/>
              <a:gd name="connsiteY1" fmla="*/ 4005 h 4387070"/>
              <a:gd name="connsiteX2" fmla="*/ 3220837 w 3354470"/>
              <a:gd name="connsiteY2" fmla="*/ 3016099 h 4387070"/>
              <a:gd name="connsiteX3" fmla="*/ 2977621 w 3354470"/>
              <a:gd name="connsiteY3" fmla="*/ 3658541 h 4387070"/>
              <a:gd name="connsiteX4" fmla="*/ 3314269 w 3354470"/>
              <a:gd name="connsiteY4" fmla="*/ 3882232 h 4387070"/>
              <a:gd name="connsiteX5" fmla="*/ 2834610 w 3354470"/>
              <a:gd name="connsiteY5" fmla="*/ 4386959 h 4387070"/>
              <a:gd name="connsiteX6" fmla="*/ 1450 w 3354470"/>
              <a:gd name="connsiteY6" fmla="*/ 4379787 h 4387070"/>
              <a:gd name="connsiteX7" fmla="*/ 4465 w 3354470"/>
              <a:gd name="connsiteY7" fmla="*/ 0 h 4387070"/>
              <a:gd name="connsiteX0" fmla="*/ 4465 w 3354470"/>
              <a:gd name="connsiteY0" fmla="*/ 0 h 4386983"/>
              <a:gd name="connsiteX1" fmla="*/ 992145 w 3354470"/>
              <a:gd name="connsiteY1" fmla="*/ 4005 h 4386983"/>
              <a:gd name="connsiteX2" fmla="*/ 3220837 w 3354470"/>
              <a:gd name="connsiteY2" fmla="*/ 3016099 h 4386983"/>
              <a:gd name="connsiteX3" fmla="*/ 2977621 w 3354470"/>
              <a:gd name="connsiteY3" fmla="*/ 3658541 h 4386983"/>
              <a:gd name="connsiteX4" fmla="*/ 3314269 w 3354470"/>
              <a:gd name="connsiteY4" fmla="*/ 3882232 h 4386983"/>
              <a:gd name="connsiteX5" fmla="*/ 2834610 w 3354470"/>
              <a:gd name="connsiteY5" fmla="*/ 4386959 h 4386983"/>
              <a:gd name="connsiteX6" fmla="*/ 1450 w 3354470"/>
              <a:gd name="connsiteY6" fmla="*/ 4379787 h 4386983"/>
              <a:gd name="connsiteX7" fmla="*/ 4465 w 3354470"/>
              <a:gd name="connsiteY7" fmla="*/ 0 h 4386983"/>
              <a:gd name="connsiteX0" fmla="*/ 4465 w 3354470"/>
              <a:gd name="connsiteY0" fmla="*/ 0 h 4386959"/>
              <a:gd name="connsiteX1" fmla="*/ 992145 w 3354470"/>
              <a:gd name="connsiteY1" fmla="*/ 4005 h 4386959"/>
              <a:gd name="connsiteX2" fmla="*/ 3220837 w 3354470"/>
              <a:gd name="connsiteY2" fmla="*/ 3016099 h 4386959"/>
              <a:gd name="connsiteX3" fmla="*/ 2977621 w 3354470"/>
              <a:gd name="connsiteY3" fmla="*/ 3658541 h 4386959"/>
              <a:gd name="connsiteX4" fmla="*/ 3314269 w 3354470"/>
              <a:gd name="connsiteY4" fmla="*/ 3882232 h 4386959"/>
              <a:gd name="connsiteX5" fmla="*/ 2834610 w 3354470"/>
              <a:gd name="connsiteY5" fmla="*/ 4386959 h 4386959"/>
              <a:gd name="connsiteX6" fmla="*/ 1450 w 3354470"/>
              <a:gd name="connsiteY6" fmla="*/ 4379787 h 4386959"/>
              <a:gd name="connsiteX7" fmla="*/ 4465 w 3354470"/>
              <a:gd name="connsiteY7" fmla="*/ 0 h 4386959"/>
              <a:gd name="connsiteX0" fmla="*/ 4465 w 3376244"/>
              <a:gd name="connsiteY0" fmla="*/ 0 h 4414869"/>
              <a:gd name="connsiteX1" fmla="*/ 992145 w 3376244"/>
              <a:gd name="connsiteY1" fmla="*/ 4005 h 4414869"/>
              <a:gd name="connsiteX2" fmla="*/ 3220837 w 3376244"/>
              <a:gd name="connsiteY2" fmla="*/ 3016099 h 4414869"/>
              <a:gd name="connsiteX3" fmla="*/ 2977621 w 3376244"/>
              <a:gd name="connsiteY3" fmla="*/ 3658541 h 4414869"/>
              <a:gd name="connsiteX4" fmla="*/ 3364146 w 3376244"/>
              <a:gd name="connsiteY4" fmla="*/ 3985907 h 4414869"/>
              <a:gd name="connsiteX5" fmla="*/ 2834610 w 3376244"/>
              <a:gd name="connsiteY5" fmla="*/ 4386959 h 4414869"/>
              <a:gd name="connsiteX6" fmla="*/ 1450 w 3376244"/>
              <a:gd name="connsiteY6" fmla="*/ 4379787 h 4414869"/>
              <a:gd name="connsiteX7" fmla="*/ 4465 w 3376244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386973"/>
              <a:gd name="connsiteX1" fmla="*/ 992145 w 3365177"/>
              <a:gd name="connsiteY1" fmla="*/ 4005 h 4386973"/>
              <a:gd name="connsiteX2" fmla="*/ 3220837 w 3365177"/>
              <a:gd name="connsiteY2" fmla="*/ 3016099 h 4386973"/>
              <a:gd name="connsiteX3" fmla="*/ 2977621 w 3365177"/>
              <a:gd name="connsiteY3" fmla="*/ 3658541 h 4386973"/>
              <a:gd name="connsiteX4" fmla="*/ 3364146 w 3365177"/>
              <a:gd name="connsiteY4" fmla="*/ 3985907 h 4386973"/>
              <a:gd name="connsiteX5" fmla="*/ 2834610 w 3365177"/>
              <a:gd name="connsiteY5" fmla="*/ 4386959 h 4386973"/>
              <a:gd name="connsiteX6" fmla="*/ 1450 w 3365177"/>
              <a:gd name="connsiteY6" fmla="*/ 4379787 h 4386973"/>
              <a:gd name="connsiteX7" fmla="*/ 4465 w 3365177"/>
              <a:gd name="connsiteY7" fmla="*/ 0 h 4386973"/>
              <a:gd name="connsiteX0" fmla="*/ 4465 w 3368288"/>
              <a:gd name="connsiteY0" fmla="*/ 0 h 4386972"/>
              <a:gd name="connsiteX1" fmla="*/ 992145 w 3368288"/>
              <a:gd name="connsiteY1" fmla="*/ 4005 h 4386972"/>
              <a:gd name="connsiteX2" fmla="*/ 3220837 w 3368288"/>
              <a:gd name="connsiteY2" fmla="*/ 3016099 h 4386972"/>
              <a:gd name="connsiteX3" fmla="*/ 2977621 w 3368288"/>
              <a:gd name="connsiteY3" fmla="*/ 3658541 h 4386972"/>
              <a:gd name="connsiteX4" fmla="*/ 3364146 w 3368288"/>
              <a:gd name="connsiteY4" fmla="*/ 3985907 h 4386972"/>
              <a:gd name="connsiteX5" fmla="*/ 2834610 w 3368288"/>
              <a:gd name="connsiteY5" fmla="*/ 4386959 h 4386972"/>
              <a:gd name="connsiteX6" fmla="*/ 1450 w 3368288"/>
              <a:gd name="connsiteY6" fmla="*/ 4379787 h 4386972"/>
              <a:gd name="connsiteX7" fmla="*/ 4465 w 3368288"/>
              <a:gd name="connsiteY7" fmla="*/ 0 h 4386972"/>
              <a:gd name="connsiteX0" fmla="*/ 4465 w 3452833"/>
              <a:gd name="connsiteY0" fmla="*/ 0 h 4386971"/>
              <a:gd name="connsiteX1" fmla="*/ 992145 w 3452833"/>
              <a:gd name="connsiteY1" fmla="*/ 4005 h 4386971"/>
              <a:gd name="connsiteX2" fmla="*/ 3220837 w 3452833"/>
              <a:gd name="connsiteY2" fmla="*/ 3016099 h 4386971"/>
              <a:gd name="connsiteX3" fmla="*/ 3353360 w 3452833"/>
              <a:gd name="connsiteY3" fmla="*/ 3630629 h 4386971"/>
              <a:gd name="connsiteX4" fmla="*/ 3364146 w 3452833"/>
              <a:gd name="connsiteY4" fmla="*/ 3985907 h 4386971"/>
              <a:gd name="connsiteX5" fmla="*/ 2834610 w 3452833"/>
              <a:gd name="connsiteY5" fmla="*/ 4386959 h 4386971"/>
              <a:gd name="connsiteX6" fmla="*/ 1450 w 3452833"/>
              <a:gd name="connsiteY6" fmla="*/ 4379787 h 4386971"/>
              <a:gd name="connsiteX7" fmla="*/ 4465 w 3452833"/>
              <a:gd name="connsiteY7" fmla="*/ 0 h 4386971"/>
              <a:gd name="connsiteX0" fmla="*/ 4465 w 3441757"/>
              <a:gd name="connsiteY0" fmla="*/ 0 h 4386971"/>
              <a:gd name="connsiteX1" fmla="*/ 992145 w 3441757"/>
              <a:gd name="connsiteY1" fmla="*/ 4005 h 4386971"/>
              <a:gd name="connsiteX2" fmla="*/ 3220837 w 3441757"/>
              <a:gd name="connsiteY2" fmla="*/ 3016099 h 4386971"/>
              <a:gd name="connsiteX3" fmla="*/ 3353360 w 3441757"/>
              <a:gd name="connsiteY3" fmla="*/ 3630629 h 4386971"/>
              <a:gd name="connsiteX4" fmla="*/ 3364146 w 3441757"/>
              <a:gd name="connsiteY4" fmla="*/ 3985907 h 4386971"/>
              <a:gd name="connsiteX5" fmla="*/ 2834610 w 3441757"/>
              <a:gd name="connsiteY5" fmla="*/ 4386959 h 4386971"/>
              <a:gd name="connsiteX6" fmla="*/ 1450 w 3441757"/>
              <a:gd name="connsiteY6" fmla="*/ 4379787 h 4386971"/>
              <a:gd name="connsiteX7" fmla="*/ 4465 w 3441757"/>
              <a:gd name="connsiteY7" fmla="*/ 0 h 4386971"/>
              <a:gd name="connsiteX0" fmla="*/ 4465 w 3441757"/>
              <a:gd name="connsiteY0" fmla="*/ 0 h 4386971"/>
              <a:gd name="connsiteX1" fmla="*/ 992145 w 3441757"/>
              <a:gd name="connsiteY1" fmla="*/ 4005 h 4386971"/>
              <a:gd name="connsiteX2" fmla="*/ 3220837 w 3441757"/>
              <a:gd name="connsiteY2" fmla="*/ 3016099 h 4386971"/>
              <a:gd name="connsiteX3" fmla="*/ 3353360 w 3441757"/>
              <a:gd name="connsiteY3" fmla="*/ 3630629 h 4386971"/>
              <a:gd name="connsiteX4" fmla="*/ 3364146 w 3441757"/>
              <a:gd name="connsiteY4" fmla="*/ 3985907 h 4386971"/>
              <a:gd name="connsiteX5" fmla="*/ 2834610 w 3441757"/>
              <a:gd name="connsiteY5" fmla="*/ 4386959 h 4386971"/>
              <a:gd name="connsiteX6" fmla="*/ 1450 w 3441757"/>
              <a:gd name="connsiteY6" fmla="*/ 4379787 h 4386971"/>
              <a:gd name="connsiteX7" fmla="*/ 4465 w 3441757"/>
              <a:gd name="connsiteY7" fmla="*/ 0 h 4386971"/>
              <a:gd name="connsiteX0" fmla="*/ 4465 w 3441757"/>
              <a:gd name="connsiteY0" fmla="*/ 0 h 4386973"/>
              <a:gd name="connsiteX1" fmla="*/ 992145 w 3441757"/>
              <a:gd name="connsiteY1" fmla="*/ 4005 h 4386973"/>
              <a:gd name="connsiteX2" fmla="*/ 3220837 w 3441757"/>
              <a:gd name="connsiteY2" fmla="*/ 3016099 h 4386973"/>
              <a:gd name="connsiteX3" fmla="*/ 3353360 w 3441757"/>
              <a:gd name="connsiteY3" fmla="*/ 3630629 h 4386973"/>
              <a:gd name="connsiteX4" fmla="*/ 3364146 w 3441757"/>
              <a:gd name="connsiteY4" fmla="*/ 3985907 h 4386973"/>
              <a:gd name="connsiteX5" fmla="*/ 2834610 w 3441757"/>
              <a:gd name="connsiteY5" fmla="*/ 4386959 h 4386973"/>
              <a:gd name="connsiteX6" fmla="*/ 1450 w 3441757"/>
              <a:gd name="connsiteY6" fmla="*/ 4379787 h 4386973"/>
              <a:gd name="connsiteX7" fmla="*/ 4465 w 3441757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20837 w 3364449"/>
              <a:gd name="connsiteY2" fmla="*/ 3016099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65"/>
              <a:gd name="connsiteX1" fmla="*/ 992145 w 3364449"/>
              <a:gd name="connsiteY1" fmla="*/ 4005 h 4386965"/>
              <a:gd name="connsiteX2" fmla="*/ 3237193 w 3364449"/>
              <a:gd name="connsiteY2" fmla="*/ 3031791 h 4386965"/>
              <a:gd name="connsiteX3" fmla="*/ 3353360 w 3364449"/>
              <a:gd name="connsiteY3" fmla="*/ 3630629 h 4386965"/>
              <a:gd name="connsiteX4" fmla="*/ 3364146 w 3364449"/>
              <a:gd name="connsiteY4" fmla="*/ 3985907 h 4386965"/>
              <a:gd name="connsiteX5" fmla="*/ 2834610 w 3364449"/>
              <a:gd name="connsiteY5" fmla="*/ 4386959 h 4386965"/>
              <a:gd name="connsiteX6" fmla="*/ 1450 w 3364449"/>
              <a:gd name="connsiteY6" fmla="*/ 4379787 h 4386965"/>
              <a:gd name="connsiteX7" fmla="*/ 4465 w 3364449"/>
              <a:gd name="connsiteY7" fmla="*/ 0 h 4386965"/>
              <a:gd name="connsiteX0" fmla="*/ 4465 w 3364146"/>
              <a:gd name="connsiteY0" fmla="*/ 0 h 4386965"/>
              <a:gd name="connsiteX1" fmla="*/ 992145 w 3364146"/>
              <a:gd name="connsiteY1" fmla="*/ 4005 h 4386965"/>
              <a:gd name="connsiteX2" fmla="*/ 3237193 w 3364146"/>
              <a:gd name="connsiteY2" fmla="*/ 3031791 h 4386965"/>
              <a:gd name="connsiteX3" fmla="*/ 3353360 w 3364146"/>
              <a:gd name="connsiteY3" fmla="*/ 3630629 h 4386965"/>
              <a:gd name="connsiteX4" fmla="*/ 3364146 w 3364146"/>
              <a:gd name="connsiteY4" fmla="*/ 3985907 h 4386965"/>
              <a:gd name="connsiteX5" fmla="*/ 2834610 w 3364146"/>
              <a:gd name="connsiteY5" fmla="*/ 4386959 h 4386965"/>
              <a:gd name="connsiteX6" fmla="*/ 1450 w 3364146"/>
              <a:gd name="connsiteY6" fmla="*/ 4379787 h 4386965"/>
              <a:gd name="connsiteX7" fmla="*/ 4465 w 3364146"/>
              <a:gd name="connsiteY7" fmla="*/ 0 h 4386965"/>
              <a:gd name="connsiteX0" fmla="*/ 4465 w 3362060"/>
              <a:gd name="connsiteY0" fmla="*/ 0 h 4412820"/>
              <a:gd name="connsiteX1" fmla="*/ 992145 w 3362060"/>
              <a:gd name="connsiteY1" fmla="*/ 4005 h 4412820"/>
              <a:gd name="connsiteX2" fmla="*/ 3237193 w 3362060"/>
              <a:gd name="connsiteY2" fmla="*/ 3031791 h 4412820"/>
              <a:gd name="connsiteX3" fmla="*/ 3353360 w 3362060"/>
              <a:gd name="connsiteY3" fmla="*/ 3630629 h 4412820"/>
              <a:gd name="connsiteX4" fmla="*/ 3353640 w 3362060"/>
              <a:gd name="connsiteY4" fmla="*/ 4013626 h 4412820"/>
              <a:gd name="connsiteX5" fmla="*/ 2834610 w 3362060"/>
              <a:gd name="connsiteY5" fmla="*/ 4386959 h 4412820"/>
              <a:gd name="connsiteX6" fmla="*/ 1450 w 3362060"/>
              <a:gd name="connsiteY6" fmla="*/ 4379787 h 4412820"/>
              <a:gd name="connsiteX7" fmla="*/ 4465 w 3362060"/>
              <a:gd name="connsiteY7" fmla="*/ 0 h 4412820"/>
              <a:gd name="connsiteX0" fmla="*/ 4465 w 3362060"/>
              <a:gd name="connsiteY0" fmla="*/ 0 h 4412820"/>
              <a:gd name="connsiteX1" fmla="*/ 992145 w 3362060"/>
              <a:gd name="connsiteY1" fmla="*/ 4005 h 4412820"/>
              <a:gd name="connsiteX2" fmla="*/ 3237193 w 3362060"/>
              <a:gd name="connsiteY2" fmla="*/ 3031791 h 4412820"/>
              <a:gd name="connsiteX3" fmla="*/ 3353360 w 3362060"/>
              <a:gd name="connsiteY3" fmla="*/ 3630629 h 4412820"/>
              <a:gd name="connsiteX4" fmla="*/ 3353640 w 3362060"/>
              <a:gd name="connsiteY4" fmla="*/ 4013626 h 4412820"/>
              <a:gd name="connsiteX5" fmla="*/ 2834610 w 3362060"/>
              <a:gd name="connsiteY5" fmla="*/ 4386959 h 4412820"/>
              <a:gd name="connsiteX6" fmla="*/ 1450 w 3362060"/>
              <a:gd name="connsiteY6" fmla="*/ 4379787 h 4412820"/>
              <a:gd name="connsiteX7" fmla="*/ 4465 w 3362060"/>
              <a:gd name="connsiteY7" fmla="*/ 0 h 4412820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593908"/>
              <a:gd name="connsiteY0" fmla="*/ 0 h 4555979"/>
              <a:gd name="connsiteX1" fmla="*/ 992145 w 3593908"/>
              <a:gd name="connsiteY1" fmla="*/ 4005 h 4555979"/>
              <a:gd name="connsiteX2" fmla="*/ 3237193 w 3593908"/>
              <a:gd name="connsiteY2" fmla="*/ 3031791 h 4555979"/>
              <a:gd name="connsiteX3" fmla="*/ 3353360 w 3593908"/>
              <a:gd name="connsiteY3" fmla="*/ 3630629 h 4555979"/>
              <a:gd name="connsiteX4" fmla="*/ 1450 w 3593908"/>
              <a:gd name="connsiteY4" fmla="*/ 4379787 h 4555979"/>
              <a:gd name="connsiteX5" fmla="*/ 4465 w 3593908"/>
              <a:gd name="connsiteY5" fmla="*/ 0 h 4555979"/>
              <a:gd name="connsiteX0" fmla="*/ 4465 w 3237193"/>
              <a:gd name="connsiteY0" fmla="*/ 0 h 4506229"/>
              <a:gd name="connsiteX1" fmla="*/ 992145 w 3237193"/>
              <a:gd name="connsiteY1" fmla="*/ 4005 h 4506229"/>
              <a:gd name="connsiteX2" fmla="*/ 3237193 w 3237193"/>
              <a:gd name="connsiteY2" fmla="*/ 3031791 h 4506229"/>
              <a:gd name="connsiteX3" fmla="*/ 1450 w 3237193"/>
              <a:gd name="connsiteY3" fmla="*/ 4379787 h 4506229"/>
              <a:gd name="connsiteX4" fmla="*/ 4465 w 3237193"/>
              <a:gd name="connsiteY4" fmla="*/ 0 h 4506229"/>
              <a:gd name="connsiteX0" fmla="*/ 4465 w 3237193"/>
              <a:gd name="connsiteY0" fmla="*/ 0 h 4502203"/>
              <a:gd name="connsiteX1" fmla="*/ 992145 w 3237193"/>
              <a:gd name="connsiteY1" fmla="*/ 4005 h 4502203"/>
              <a:gd name="connsiteX2" fmla="*/ 3237193 w 3237193"/>
              <a:gd name="connsiteY2" fmla="*/ 3031791 h 4502203"/>
              <a:gd name="connsiteX3" fmla="*/ 1450 w 3237193"/>
              <a:gd name="connsiteY3" fmla="*/ 4379787 h 4502203"/>
              <a:gd name="connsiteX4" fmla="*/ 4465 w 3237193"/>
              <a:gd name="connsiteY4" fmla="*/ 0 h 4502203"/>
              <a:gd name="connsiteX0" fmla="*/ 4465 w 3237193"/>
              <a:gd name="connsiteY0" fmla="*/ 0 h 4379787"/>
              <a:gd name="connsiteX1" fmla="*/ 992145 w 3237193"/>
              <a:gd name="connsiteY1" fmla="*/ 4005 h 4379787"/>
              <a:gd name="connsiteX2" fmla="*/ 3237193 w 3237193"/>
              <a:gd name="connsiteY2" fmla="*/ 3031791 h 4379787"/>
              <a:gd name="connsiteX3" fmla="*/ 1450 w 3237193"/>
              <a:gd name="connsiteY3" fmla="*/ 4379787 h 4379787"/>
              <a:gd name="connsiteX4" fmla="*/ 4465 w 3237193"/>
              <a:gd name="connsiteY4" fmla="*/ 0 h 4379787"/>
              <a:gd name="connsiteX0" fmla="*/ 4465 w 3237193"/>
              <a:gd name="connsiteY0" fmla="*/ 0 h 4379787"/>
              <a:gd name="connsiteX1" fmla="*/ 992145 w 3237193"/>
              <a:gd name="connsiteY1" fmla="*/ 4005 h 4379787"/>
              <a:gd name="connsiteX2" fmla="*/ 3237193 w 3237193"/>
              <a:gd name="connsiteY2" fmla="*/ 3031791 h 4379787"/>
              <a:gd name="connsiteX3" fmla="*/ 1443030 w 3237193"/>
              <a:gd name="connsiteY3" fmla="*/ 3777881 h 4379787"/>
              <a:gd name="connsiteX4" fmla="*/ 1450 w 3237193"/>
              <a:gd name="connsiteY4" fmla="*/ 4379787 h 4379787"/>
              <a:gd name="connsiteX5" fmla="*/ 4465 w 3237193"/>
              <a:gd name="connsiteY5" fmla="*/ 0 h 4379787"/>
              <a:gd name="connsiteX0" fmla="*/ 4465 w 3237193"/>
              <a:gd name="connsiteY0" fmla="*/ 0 h 4379842"/>
              <a:gd name="connsiteX1" fmla="*/ 992145 w 3237193"/>
              <a:gd name="connsiteY1" fmla="*/ 4005 h 4379842"/>
              <a:gd name="connsiteX2" fmla="*/ 3237193 w 3237193"/>
              <a:gd name="connsiteY2" fmla="*/ 3031791 h 4379842"/>
              <a:gd name="connsiteX3" fmla="*/ 3117809 w 3237193"/>
              <a:gd name="connsiteY3" fmla="*/ 4379842 h 4379842"/>
              <a:gd name="connsiteX4" fmla="*/ 1450 w 3237193"/>
              <a:gd name="connsiteY4" fmla="*/ 4379787 h 4379842"/>
              <a:gd name="connsiteX5" fmla="*/ 4465 w 3237193"/>
              <a:gd name="connsiteY5" fmla="*/ 0 h 4379842"/>
              <a:gd name="connsiteX0" fmla="*/ 4465 w 3237193"/>
              <a:gd name="connsiteY0" fmla="*/ 0 h 4379842"/>
              <a:gd name="connsiteX1" fmla="*/ 992145 w 3237193"/>
              <a:gd name="connsiteY1" fmla="*/ 4005 h 4379842"/>
              <a:gd name="connsiteX2" fmla="*/ 3237193 w 3237193"/>
              <a:gd name="connsiteY2" fmla="*/ 3031791 h 4379842"/>
              <a:gd name="connsiteX3" fmla="*/ 3136573 w 3237193"/>
              <a:gd name="connsiteY3" fmla="*/ 4205442 h 4379842"/>
              <a:gd name="connsiteX4" fmla="*/ 3117809 w 3237193"/>
              <a:gd name="connsiteY4" fmla="*/ 4379842 h 4379842"/>
              <a:gd name="connsiteX5" fmla="*/ 1450 w 3237193"/>
              <a:gd name="connsiteY5" fmla="*/ 4379787 h 4379842"/>
              <a:gd name="connsiteX6" fmla="*/ 4465 w 3237193"/>
              <a:gd name="connsiteY6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66445 w 3366445"/>
              <a:gd name="connsiteY3" fmla="*/ 4042294 h 4379842"/>
              <a:gd name="connsiteX4" fmla="*/ 3117809 w 3366445"/>
              <a:gd name="connsiteY4" fmla="*/ 4379842 h 4379842"/>
              <a:gd name="connsiteX5" fmla="*/ 1450 w 3366445"/>
              <a:gd name="connsiteY5" fmla="*/ 4379787 h 4379842"/>
              <a:gd name="connsiteX6" fmla="*/ 4465 w 3366445"/>
              <a:gd name="connsiteY6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10150 w 3366445"/>
              <a:gd name="connsiteY3" fmla="*/ 3524721 h 4379842"/>
              <a:gd name="connsiteX4" fmla="*/ 3366445 w 3366445"/>
              <a:gd name="connsiteY4" fmla="*/ 4042294 h 4379842"/>
              <a:gd name="connsiteX5" fmla="*/ 3117809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57927 w 3366445"/>
              <a:gd name="connsiteY3" fmla="*/ 3395809 h 4379842"/>
              <a:gd name="connsiteX4" fmla="*/ 3366445 w 3366445"/>
              <a:gd name="connsiteY4" fmla="*/ 4042294 h 4379842"/>
              <a:gd name="connsiteX5" fmla="*/ 3117809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57927 w 3366445"/>
              <a:gd name="connsiteY3" fmla="*/ 3395809 h 4379842"/>
              <a:gd name="connsiteX4" fmla="*/ 3366445 w 3366445"/>
              <a:gd name="connsiteY4" fmla="*/ 4042294 h 4379842"/>
              <a:gd name="connsiteX5" fmla="*/ 3094695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62130 w 3366445"/>
              <a:gd name="connsiteY3" fmla="*/ 3423528 h 4379842"/>
              <a:gd name="connsiteX4" fmla="*/ 3366445 w 3366445"/>
              <a:gd name="connsiteY4" fmla="*/ 4042294 h 4379842"/>
              <a:gd name="connsiteX5" fmla="*/ 3094695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62558" h="4379842">
                <a:moveTo>
                  <a:pt x="4465" y="0"/>
                </a:moveTo>
                <a:lnTo>
                  <a:pt x="992145" y="4005"/>
                </a:lnTo>
                <a:lnTo>
                  <a:pt x="3237193" y="3031791"/>
                </a:lnTo>
                <a:cubicBezTo>
                  <a:pt x="3312460" y="3139691"/>
                  <a:pt x="3364611" y="3189634"/>
                  <a:pt x="3362130" y="3423528"/>
                </a:cubicBezTo>
                <a:cubicBezTo>
                  <a:pt x="3363568" y="3629783"/>
                  <a:pt x="3360804" y="3823440"/>
                  <a:pt x="3362242" y="4029695"/>
                </a:cubicBezTo>
                <a:cubicBezTo>
                  <a:pt x="3359213" y="4269886"/>
                  <a:pt x="3160763" y="4376521"/>
                  <a:pt x="3094695" y="4379842"/>
                </a:cubicBezTo>
                <a:lnTo>
                  <a:pt x="1450" y="4379787"/>
                </a:lnTo>
                <a:cubicBezTo>
                  <a:pt x="-4572" y="2567785"/>
                  <a:pt x="10487" y="1812002"/>
                  <a:pt x="4465" y="0"/>
                </a:cubicBezTo>
                <a:close/>
              </a:path>
            </a:pathLst>
          </a:custGeom>
          <a:gradFill flip="none" rotWithShape="1">
            <a:gsLst>
              <a:gs pos="50000">
                <a:srgbClr val="1229C2"/>
              </a:gs>
              <a:gs pos="0">
                <a:srgbClr val="26A9FF"/>
              </a:gs>
              <a:gs pos="100000">
                <a:srgbClr val="071777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5814892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- Box +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con un angolo ritagliato 5">
            <a:extLst>
              <a:ext uri="{FF2B5EF4-FFF2-40B4-BE49-F238E27FC236}">
                <a16:creationId xmlns:a16="http://schemas.microsoft.com/office/drawing/2014/main" id="{ACDC2F20-8D1B-D2F3-F8E0-927A20E820CE}"/>
              </a:ext>
            </a:extLst>
          </p:cNvPr>
          <p:cNvSpPr>
            <a:spLocks noChangeAspect="1"/>
          </p:cNvSpPr>
          <p:nvPr userDrawn="1"/>
        </p:nvSpPr>
        <p:spPr>
          <a:xfrm rot="10800000" flipH="1">
            <a:off x="1" y="0"/>
            <a:ext cx="5781841" cy="6858001"/>
          </a:xfrm>
          <a:custGeom>
            <a:avLst/>
            <a:gdLst>
              <a:gd name="connsiteX0" fmla="*/ 0 w 3909764"/>
              <a:gd name="connsiteY0" fmla="*/ 0 h 5436006"/>
              <a:gd name="connsiteX1" fmla="*/ 3171483 w 3909764"/>
              <a:gd name="connsiteY1" fmla="*/ 0 h 5436006"/>
              <a:gd name="connsiteX2" fmla="*/ 3909764 w 3909764"/>
              <a:gd name="connsiteY2" fmla="*/ 738281 h 5436006"/>
              <a:gd name="connsiteX3" fmla="*/ 3909764 w 3909764"/>
              <a:gd name="connsiteY3" fmla="*/ 5436006 h 5436006"/>
              <a:gd name="connsiteX4" fmla="*/ 0 w 3909764"/>
              <a:gd name="connsiteY4" fmla="*/ 5436006 h 5436006"/>
              <a:gd name="connsiteX5" fmla="*/ 0 w 3909764"/>
              <a:gd name="connsiteY5" fmla="*/ 0 h 5436006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280010 w 3909764"/>
              <a:gd name="connsiteY3" fmla="*/ 109182 h 5439208"/>
              <a:gd name="connsiteX4" fmla="*/ 3909764 w 3909764"/>
              <a:gd name="connsiteY4" fmla="*/ 741483 h 5439208"/>
              <a:gd name="connsiteX5" fmla="*/ 3909764 w 3909764"/>
              <a:gd name="connsiteY5" fmla="*/ 5439208 h 5439208"/>
              <a:gd name="connsiteX6" fmla="*/ 0 w 3909764"/>
              <a:gd name="connsiteY6" fmla="*/ 5439208 h 5439208"/>
              <a:gd name="connsiteX7" fmla="*/ 0 w 3909764"/>
              <a:gd name="connsiteY7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909764 w 3909932"/>
              <a:gd name="connsiteY3" fmla="*/ 741483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764 w 3909932"/>
              <a:gd name="connsiteY4" fmla="*/ 741483 h 5439208"/>
              <a:gd name="connsiteX5" fmla="*/ 3909932 w 3909932"/>
              <a:gd name="connsiteY5" fmla="*/ 1016217 h 5439208"/>
              <a:gd name="connsiteX6" fmla="*/ 3909764 w 3909932"/>
              <a:gd name="connsiteY6" fmla="*/ 5439208 h 5439208"/>
              <a:gd name="connsiteX7" fmla="*/ 0 w 3909932"/>
              <a:gd name="connsiteY7" fmla="*/ 5439208 h 5439208"/>
              <a:gd name="connsiteX8" fmla="*/ 0 w 3909932"/>
              <a:gd name="connsiteY8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10458"/>
              <a:gd name="connsiteY0" fmla="*/ 3202 h 5439208"/>
              <a:gd name="connsiteX1" fmla="*/ 3057097 w 3910458"/>
              <a:gd name="connsiteY1" fmla="*/ 0 h 5439208"/>
              <a:gd name="connsiteX2" fmla="*/ 3280010 w 3910458"/>
              <a:gd name="connsiteY2" fmla="*/ 109182 h 5439208"/>
              <a:gd name="connsiteX3" fmla="*/ 3715060 w 3910458"/>
              <a:gd name="connsiteY3" fmla="*/ 544027 h 5439208"/>
              <a:gd name="connsiteX4" fmla="*/ 3909932 w 3910458"/>
              <a:gd name="connsiteY4" fmla="*/ 1016217 h 5439208"/>
              <a:gd name="connsiteX5" fmla="*/ 3909764 w 3910458"/>
              <a:gd name="connsiteY5" fmla="*/ 5439208 h 5439208"/>
              <a:gd name="connsiteX6" fmla="*/ 0 w 3910458"/>
              <a:gd name="connsiteY6" fmla="*/ 5439208 h 5439208"/>
              <a:gd name="connsiteX7" fmla="*/ 0 w 3910458"/>
              <a:gd name="connsiteY7" fmla="*/ 3202 h 5439208"/>
              <a:gd name="connsiteX0" fmla="*/ 0 w 4200678"/>
              <a:gd name="connsiteY0" fmla="*/ 3202 h 5515789"/>
              <a:gd name="connsiteX1" fmla="*/ 3057097 w 4200678"/>
              <a:gd name="connsiteY1" fmla="*/ 0 h 5515789"/>
              <a:gd name="connsiteX2" fmla="*/ 3280010 w 4200678"/>
              <a:gd name="connsiteY2" fmla="*/ 109182 h 5515789"/>
              <a:gd name="connsiteX3" fmla="*/ 3715060 w 4200678"/>
              <a:gd name="connsiteY3" fmla="*/ 544027 h 5515789"/>
              <a:gd name="connsiteX4" fmla="*/ 3909932 w 4200678"/>
              <a:gd name="connsiteY4" fmla="*/ 1016217 h 5515789"/>
              <a:gd name="connsiteX5" fmla="*/ 3913680 w 4200678"/>
              <a:gd name="connsiteY5" fmla="*/ 5082299 h 5515789"/>
              <a:gd name="connsiteX6" fmla="*/ 3909764 w 4200678"/>
              <a:gd name="connsiteY6" fmla="*/ 5439208 h 5515789"/>
              <a:gd name="connsiteX7" fmla="*/ 0 w 4200678"/>
              <a:gd name="connsiteY7" fmla="*/ 5439208 h 5515789"/>
              <a:gd name="connsiteX8" fmla="*/ 0 w 4200678"/>
              <a:gd name="connsiteY8" fmla="*/ 3202 h 5515789"/>
              <a:gd name="connsiteX0" fmla="*/ 0 w 4200678"/>
              <a:gd name="connsiteY0" fmla="*/ 3202 h 5439208"/>
              <a:gd name="connsiteX1" fmla="*/ 3057097 w 4200678"/>
              <a:gd name="connsiteY1" fmla="*/ 0 h 5439208"/>
              <a:gd name="connsiteX2" fmla="*/ 3280010 w 4200678"/>
              <a:gd name="connsiteY2" fmla="*/ 109182 h 5439208"/>
              <a:gd name="connsiteX3" fmla="*/ 3715060 w 4200678"/>
              <a:gd name="connsiteY3" fmla="*/ 544027 h 5439208"/>
              <a:gd name="connsiteX4" fmla="*/ 3909932 w 4200678"/>
              <a:gd name="connsiteY4" fmla="*/ 1016217 h 5439208"/>
              <a:gd name="connsiteX5" fmla="*/ 3913680 w 4200678"/>
              <a:gd name="connsiteY5" fmla="*/ 5082299 h 5439208"/>
              <a:gd name="connsiteX6" fmla="*/ 3909764 w 4200678"/>
              <a:gd name="connsiteY6" fmla="*/ 5439208 h 5439208"/>
              <a:gd name="connsiteX7" fmla="*/ 0 w 4200678"/>
              <a:gd name="connsiteY7" fmla="*/ 5439208 h 5439208"/>
              <a:gd name="connsiteX8" fmla="*/ 0 w 4200678"/>
              <a:gd name="connsiteY8" fmla="*/ 3202 h 5439208"/>
              <a:gd name="connsiteX0" fmla="*/ 0 w 3995172"/>
              <a:gd name="connsiteY0" fmla="*/ 3202 h 5439208"/>
              <a:gd name="connsiteX1" fmla="*/ 3057097 w 3995172"/>
              <a:gd name="connsiteY1" fmla="*/ 0 h 5439208"/>
              <a:gd name="connsiteX2" fmla="*/ 3280010 w 3995172"/>
              <a:gd name="connsiteY2" fmla="*/ 109182 h 5439208"/>
              <a:gd name="connsiteX3" fmla="*/ 3715060 w 3995172"/>
              <a:gd name="connsiteY3" fmla="*/ 544027 h 5439208"/>
              <a:gd name="connsiteX4" fmla="*/ 3909932 w 3995172"/>
              <a:gd name="connsiteY4" fmla="*/ 1016217 h 5439208"/>
              <a:gd name="connsiteX5" fmla="*/ 3913680 w 3995172"/>
              <a:gd name="connsiteY5" fmla="*/ 5082299 h 5439208"/>
              <a:gd name="connsiteX6" fmla="*/ 3587476 w 3995172"/>
              <a:gd name="connsiteY6" fmla="*/ 5439208 h 5439208"/>
              <a:gd name="connsiteX7" fmla="*/ 0 w 3995172"/>
              <a:gd name="connsiteY7" fmla="*/ 5439208 h 5439208"/>
              <a:gd name="connsiteX8" fmla="*/ 0 w 3995172"/>
              <a:gd name="connsiteY8" fmla="*/ 3202 h 5439208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39209"/>
              <a:gd name="connsiteX1" fmla="*/ 3057097 w 3925690"/>
              <a:gd name="connsiteY1" fmla="*/ 0 h 5439209"/>
              <a:gd name="connsiteX2" fmla="*/ 3280010 w 3925690"/>
              <a:gd name="connsiteY2" fmla="*/ 109182 h 5439209"/>
              <a:gd name="connsiteX3" fmla="*/ 3715060 w 3925690"/>
              <a:gd name="connsiteY3" fmla="*/ 544027 h 5439209"/>
              <a:gd name="connsiteX4" fmla="*/ 3909932 w 3925690"/>
              <a:gd name="connsiteY4" fmla="*/ 1016217 h 5439209"/>
              <a:gd name="connsiteX5" fmla="*/ 3913680 w 3925690"/>
              <a:gd name="connsiteY5" fmla="*/ 5082299 h 5439209"/>
              <a:gd name="connsiteX6" fmla="*/ 3587476 w 3925690"/>
              <a:gd name="connsiteY6" fmla="*/ 5439208 h 5439209"/>
              <a:gd name="connsiteX7" fmla="*/ 0 w 3925690"/>
              <a:gd name="connsiteY7" fmla="*/ 5439208 h 5439209"/>
              <a:gd name="connsiteX8" fmla="*/ 0 w 3925690"/>
              <a:gd name="connsiteY8" fmla="*/ 3202 h 5439209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42955"/>
              <a:gd name="connsiteX1" fmla="*/ 3057097 w 3925690"/>
              <a:gd name="connsiteY1" fmla="*/ 0 h 5442955"/>
              <a:gd name="connsiteX2" fmla="*/ 3280010 w 3925690"/>
              <a:gd name="connsiteY2" fmla="*/ 109182 h 5442955"/>
              <a:gd name="connsiteX3" fmla="*/ 3715060 w 3925690"/>
              <a:gd name="connsiteY3" fmla="*/ 544027 h 5442955"/>
              <a:gd name="connsiteX4" fmla="*/ 3909932 w 3925690"/>
              <a:gd name="connsiteY4" fmla="*/ 1016217 h 5442955"/>
              <a:gd name="connsiteX5" fmla="*/ 3913680 w 3925690"/>
              <a:gd name="connsiteY5" fmla="*/ 5082299 h 5442955"/>
              <a:gd name="connsiteX6" fmla="*/ 3531263 w 3925690"/>
              <a:gd name="connsiteY6" fmla="*/ 5442955 h 5442955"/>
              <a:gd name="connsiteX7" fmla="*/ 0 w 3925690"/>
              <a:gd name="connsiteY7" fmla="*/ 5439208 h 5442955"/>
              <a:gd name="connsiteX8" fmla="*/ 0 w 3925690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5 h 5442958"/>
              <a:gd name="connsiteX1" fmla="*/ 3057097 w 3914046"/>
              <a:gd name="connsiteY1" fmla="*/ 3 h 5442958"/>
              <a:gd name="connsiteX2" fmla="*/ 3280010 w 3914046"/>
              <a:gd name="connsiteY2" fmla="*/ 109185 h 5442958"/>
              <a:gd name="connsiteX3" fmla="*/ 3715060 w 3914046"/>
              <a:gd name="connsiteY3" fmla="*/ 544030 h 5442958"/>
              <a:gd name="connsiteX4" fmla="*/ 3909932 w 3914046"/>
              <a:gd name="connsiteY4" fmla="*/ 1016220 h 5442958"/>
              <a:gd name="connsiteX5" fmla="*/ 3913680 w 3914046"/>
              <a:gd name="connsiteY5" fmla="*/ 5082302 h 5442958"/>
              <a:gd name="connsiteX6" fmla="*/ 3531263 w 3914046"/>
              <a:gd name="connsiteY6" fmla="*/ 5442958 h 5442958"/>
              <a:gd name="connsiteX7" fmla="*/ 0 w 3914046"/>
              <a:gd name="connsiteY7" fmla="*/ 5439211 h 5442958"/>
              <a:gd name="connsiteX8" fmla="*/ 0 w 3914046"/>
              <a:gd name="connsiteY8" fmla="*/ 3205 h 5442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14046" h="5442958">
                <a:moveTo>
                  <a:pt x="0" y="3205"/>
                </a:moveTo>
                <a:lnTo>
                  <a:pt x="3057097" y="3"/>
                </a:lnTo>
                <a:cubicBezTo>
                  <a:pt x="3151024" y="-506"/>
                  <a:pt x="3228191" y="57801"/>
                  <a:pt x="3280010" y="109185"/>
                </a:cubicBezTo>
                <a:lnTo>
                  <a:pt x="3715060" y="544030"/>
                </a:lnTo>
                <a:cubicBezTo>
                  <a:pt x="3821240" y="663953"/>
                  <a:pt x="3904125" y="864892"/>
                  <a:pt x="3909932" y="1016220"/>
                </a:cubicBezTo>
                <a:cubicBezTo>
                  <a:pt x="3915739" y="1167548"/>
                  <a:pt x="3913708" y="4345137"/>
                  <a:pt x="3913680" y="5082302"/>
                </a:cubicBezTo>
                <a:cubicBezTo>
                  <a:pt x="3909904" y="5287317"/>
                  <a:pt x="3752576" y="5439687"/>
                  <a:pt x="3531263" y="5442958"/>
                </a:cubicBezTo>
                <a:lnTo>
                  <a:pt x="0" y="5439211"/>
                </a:lnTo>
                <a:lnTo>
                  <a:pt x="0" y="3205"/>
                </a:lnTo>
                <a:close/>
              </a:path>
            </a:pathLst>
          </a:custGeom>
          <a:gradFill flip="none" rotWithShape="1">
            <a:gsLst>
              <a:gs pos="0">
                <a:srgbClr val="EC0026"/>
              </a:gs>
              <a:gs pos="100000">
                <a:srgbClr val="520CA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Segnaposto immagine 12">
            <a:extLst>
              <a:ext uri="{FF2B5EF4-FFF2-40B4-BE49-F238E27FC236}">
                <a16:creationId xmlns:a16="http://schemas.microsoft.com/office/drawing/2014/main" id="{633012D7-4D93-0510-7028-EA39574937E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-21759"/>
            <a:ext cx="12216284" cy="6858000"/>
          </a:xfrm>
          <a:custGeom>
            <a:avLst/>
            <a:gdLst>
              <a:gd name="connsiteX0" fmla="*/ 0 w 12216284"/>
              <a:gd name="connsiteY0" fmla="*/ 0 h 6858000"/>
              <a:gd name="connsiteX1" fmla="*/ 12216284 w 12216284"/>
              <a:gd name="connsiteY1" fmla="*/ 0 h 6858000"/>
              <a:gd name="connsiteX2" fmla="*/ 12216284 w 12216284"/>
              <a:gd name="connsiteY2" fmla="*/ 6858000 h 6858000"/>
              <a:gd name="connsiteX3" fmla="*/ 4641773 w 12216284"/>
              <a:gd name="connsiteY3" fmla="*/ 6858000 h 6858000"/>
              <a:gd name="connsiteX4" fmla="*/ 4703924 w 12216284"/>
              <a:gd name="connsiteY4" fmla="*/ 6835489 h 6858000"/>
              <a:gd name="connsiteX5" fmla="*/ 4845242 w 12216284"/>
              <a:gd name="connsiteY5" fmla="*/ 6742187 h 6858000"/>
              <a:gd name="connsiteX6" fmla="*/ 5487900 w 12216284"/>
              <a:gd name="connsiteY6" fmla="*/ 6194292 h 6858000"/>
              <a:gd name="connsiteX7" fmla="*/ 5775765 w 12216284"/>
              <a:gd name="connsiteY7" fmla="*/ 5599344 h 6858000"/>
              <a:gd name="connsiteX8" fmla="*/ 5781302 w 12216284"/>
              <a:gd name="connsiteY8" fmla="*/ 476174 h 6858000"/>
              <a:gd name="connsiteX9" fmla="*/ 5216394 w 12216284"/>
              <a:gd name="connsiteY9" fmla="*/ 21756 h 6858000"/>
              <a:gd name="connsiteX10" fmla="*/ 1 w 12216284"/>
              <a:gd name="connsiteY10" fmla="*/ 26477 h 6858000"/>
              <a:gd name="connsiteX11" fmla="*/ 1 w 12216284"/>
              <a:gd name="connsiteY11" fmla="*/ 6858000 h 6858000"/>
              <a:gd name="connsiteX12" fmla="*/ 0 w 12216284"/>
              <a:gd name="connsiteY1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16284" h="6858000">
                <a:moveTo>
                  <a:pt x="0" y="0"/>
                </a:moveTo>
                <a:lnTo>
                  <a:pt x="12216284" y="0"/>
                </a:lnTo>
                <a:lnTo>
                  <a:pt x="12216284" y="6858000"/>
                </a:lnTo>
                <a:lnTo>
                  <a:pt x="4641773" y="6858000"/>
                </a:lnTo>
                <a:lnTo>
                  <a:pt x="4703924" y="6835489"/>
                </a:lnTo>
                <a:cubicBezTo>
                  <a:pt x="4759334" y="6809110"/>
                  <a:pt x="4806969" y="6774558"/>
                  <a:pt x="4845242" y="6742187"/>
                </a:cubicBezTo>
                <a:lnTo>
                  <a:pt x="5487900" y="6194292"/>
                </a:lnTo>
                <a:cubicBezTo>
                  <a:pt x="5644749" y="6043192"/>
                  <a:pt x="5767187" y="5790013"/>
                  <a:pt x="5775765" y="5599344"/>
                </a:cubicBezTo>
                <a:cubicBezTo>
                  <a:pt x="5784343" y="5408674"/>
                  <a:pt x="5781343" y="1404985"/>
                  <a:pt x="5781302" y="476174"/>
                </a:cubicBezTo>
                <a:cubicBezTo>
                  <a:pt x="5775724" y="217860"/>
                  <a:pt x="5543318" y="25878"/>
                  <a:pt x="5216394" y="21756"/>
                </a:cubicBezTo>
                <a:lnTo>
                  <a:pt x="1" y="26477"/>
                </a:lnTo>
                <a:lnTo>
                  <a:pt x="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t-IT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D435B06-754C-0F35-653B-15F5B3E34649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9" name="Segnaposto testo 9">
            <a:extLst>
              <a:ext uri="{FF2B5EF4-FFF2-40B4-BE49-F238E27FC236}">
                <a16:creationId xmlns:a16="http://schemas.microsoft.com/office/drawing/2014/main" id="{8413D851-E349-9A97-1E12-E268FBA47CF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0076" y="2581747"/>
            <a:ext cx="5070500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kern="1200" dirty="0" smtClean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Prima riga</a:t>
            </a:r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053393F5-7557-622C-C1A0-DE1D3ECD176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0076" y="3249012"/>
            <a:ext cx="5070500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b="1" i="1" kern="1200" dirty="0" smtClean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seconda riga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8365390-1AFD-2DEF-C143-1DC504CA5B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8246" y="6025577"/>
            <a:ext cx="522216" cy="432001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ADAA647A-17C4-F617-58A3-EFA6F84AA94C}"/>
              </a:ext>
            </a:extLst>
          </p:cNvPr>
          <p:cNvSpPr txBox="1"/>
          <p:nvPr userDrawn="1"/>
        </p:nvSpPr>
        <p:spPr>
          <a:xfrm>
            <a:off x="320955" y="357559"/>
            <a:ext cx="74083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>
                <a:solidFill>
                  <a:schemeClr val="bg1"/>
                </a:solidFill>
                <a:latin typeface="TIM Sans" panose="00000500000000000000" pitchFamily="50" charset="0"/>
              </a:rPr>
              <a:t>Titolo presentazione</a:t>
            </a:r>
          </a:p>
        </p:txBody>
      </p:sp>
    </p:spTree>
    <p:extLst>
      <p:ext uri="{BB962C8B-B14F-4D97-AF65-F5344CB8AC3E}">
        <p14:creationId xmlns:p14="http://schemas.microsoft.com/office/powerpoint/2010/main" val="32747051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 - Box +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con un angolo ritagliato 5">
            <a:extLst>
              <a:ext uri="{FF2B5EF4-FFF2-40B4-BE49-F238E27FC236}">
                <a16:creationId xmlns:a16="http://schemas.microsoft.com/office/drawing/2014/main" id="{86A70013-3705-23B5-4D87-12C28BDC5550}"/>
              </a:ext>
            </a:extLst>
          </p:cNvPr>
          <p:cNvSpPr>
            <a:spLocks noChangeAspect="1"/>
          </p:cNvSpPr>
          <p:nvPr userDrawn="1"/>
        </p:nvSpPr>
        <p:spPr>
          <a:xfrm rot="10800000" flipH="1">
            <a:off x="1" y="0"/>
            <a:ext cx="5781841" cy="6858001"/>
          </a:xfrm>
          <a:custGeom>
            <a:avLst/>
            <a:gdLst>
              <a:gd name="connsiteX0" fmla="*/ 0 w 3909764"/>
              <a:gd name="connsiteY0" fmla="*/ 0 h 5436006"/>
              <a:gd name="connsiteX1" fmla="*/ 3171483 w 3909764"/>
              <a:gd name="connsiteY1" fmla="*/ 0 h 5436006"/>
              <a:gd name="connsiteX2" fmla="*/ 3909764 w 3909764"/>
              <a:gd name="connsiteY2" fmla="*/ 738281 h 5436006"/>
              <a:gd name="connsiteX3" fmla="*/ 3909764 w 3909764"/>
              <a:gd name="connsiteY3" fmla="*/ 5436006 h 5436006"/>
              <a:gd name="connsiteX4" fmla="*/ 0 w 3909764"/>
              <a:gd name="connsiteY4" fmla="*/ 5436006 h 5436006"/>
              <a:gd name="connsiteX5" fmla="*/ 0 w 3909764"/>
              <a:gd name="connsiteY5" fmla="*/ 0 h 5436006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280010 w 3909764"/>
              <a:gd name="connsiteY3" fmla="*/ 109182 h 5439208"/>
              <a:gd name="connsiteX4" fmla="*/ 3909764 w 3909764"/>
              <a:gd name="connsiteY4" fmla="*/ 741483 h 5439208"/>
              <a:gd name="connsiteX5" fmla="*/ 3909764 w 3909764"/>
              <a:gd name="connsiteY5" fmla="*/ 5439208 h 5439208"/>
              <a:gd name="connsiteX6" fmla="*/ 0 w 3909764"/>
              <a:gd name="connsiteY6" fmla="*/ 5439208 h 5439208"/>
              <a:gd name="connsiteX7" fmla="*/ 0 w 3909764"/>
              <a:gd name="connsiteY7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909764 w 3909932"/>
              <a:gd name="connsiteY3" fmla="*/ 741483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764 w 3909932"/>
              <a:gd name="connsiteY4" fmla="*/ 741483 h 5439208"/>
              <a:gd name="connsiteX5" fmla="*/ 3909932 w 3909932"/>
              <a:gd name="connsiteY5" fmla="*/ 1016217 h 5439208"/>
              <a:gd name="connsiteX6" fmla="*/ 3909764 w 3909932"/>
              <a:gd name="connsiteY6" fmla="*/ 5439208 h 5439208"/>
              <a:gd name="connsiteX7" fmla="*/ 0 w 3909932"/>
              <a:gd name="connsiteY7" fmla="*/ 5439208 h 5439208"/>
              <a:gd name="connsiteX8" fmla="*/ 0 w 3909932"/>
              <a:gd name="connsiteY8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10458"/>
              <a:gd name="connsiteY0" fmla="*/ 3202 h 5439208"/>
              <a:gd name="connsiteX1" fmla="*/ 3057097 w 3910458"/>
              <a:gd name="connsiteY1" fmla="*/ 0 h 5439208"/>
              <a:gd name="connsiteX2" fmla="*/ 3280010 w 3910458"/>
              <a:gd name="connsiteY2" fmla="*/ 109182 h 5439208"/>
              <a:gd name="connsiteX3" fmla="*/ 3715060 w 3910458"/>
              <a:gd name="connsiteY3" fmla="*/ 544027 h 5439208"/>
              <a:gd name="connsiteX4" fmla="*/ 3909932 w 3910458"/>
              <a:gd name="connsiteY4" fmla="*/ 1016217 h 5439208"/>
              <a:gd name="connsiteX5" fmla="*/ 3909764 w 3910458"/>
              <a:gd name="connsiteY5" fmla="*/ 5439208 h 5439208"/>
              <a:gd name="connsiteX6" fmla="*/ 0 w 3910458"/>
              <a:gd name="connsiteY6" fmla="*/ 5439208 h 5439208"/>
              <a:gd name="connsiteX7" fmla="*/ 0 w 3910458"/>
              <a:gd name="connsiteY7" fmla="*/ 3202 h 5439208"/>
              <a:gd name="connsiteX0" fmla="*/ 0 w 4200678"/>
              <a:gd name="connsiteY0" fmla="*/ 3202 h 5515789"/>
              <a:gd name="connsiteX1" fmla="*/ 3057097 w 4200678"/>
              <a:gd name="connsiteY1" fmla="*/ 0 h 5515789"/>
              <a:gd name="connsiteX2" fmla="*/ 3280010 w 4200678"/>
              <a:gd name="connsiteY2" fmla="*/ 109182 h 5515789"/>
              <a:gd name="connsiteX3" fmla="*/ 3715060 w 4200678"/>
              <a:gd name="connsiteY3" fmla="*/ 544027 h 5515789"/>
              <a:gd name="connsiteX4" fmla="*/ 3909932 w 4200678"/>
              <a:gd name="connsiteY4" fmla="*/ 1016217 h 5515789"/>
              <a:gd name="connsiteX5" fmla="*/ 3913680 w 4200678"/>
              <a:gd name="connsiteY5" fmla="*/ 5082299 h 5515789"/>
              <a:gd name="connsiteX6" fmla="*/ 3909764 w 4200678"/>
              <a:gd name="connsiteY6" fmla="*/ 5439208 h 5515789"/>
              <a:gd name="connsiteX7" fmla="*/ 0 w 4200678"/>
              <a:gd name="connsiteY7" fmla="*/ 5439208 h 5515789"/>
              <a:gd name="connsiteX8" fmla="*/ 0 w 4200678"/>
              <a:gd name="connsiteY8" fmla="*/ 3202 h 5515789"/>
              <a:gd name="connsiteX0" fmla="*/ 0 w 4200678"/>
              <a:gd name="connsiteY0" fmla="*/ 3202 h 5439208"/>
              <a:gd name="connsiteX1" fmla="*/ 3057097 w 4200678"/>
              <a:gd name="connsiteY1" fmla="*/ 0 h 5439208"/>
              <a:gd name="connsiteX2" fmla="*/ 3280010 w 4200678"/>
              <a:gd name="connsiteY2" fmla="*/ 109182 h 5439208"/>
              <a:gd name="connsiteX3" fmla="*/ 3715060 w 4200678"/>
              <a:gd name="connsiteY3" fmla="*/ 544027 h 5439208"/>
              <a:gd name="connsiteX4" fmla="*/ 3909932 w 4200678"/>
              <a:gd name="connsiteY4" fmla="*/ 1016217 h 5439208"/>
              <a:gd name="connsiteX5" fmla="*/ 3913680 w 4200678"/>
              <a:gd name="connsiteY5" fmla="*/ 5082299 h 5439208"/>
              <a:gd name="connsiteX6" fmla="*/ 3909764 w 4200678"/>
              <a:gd name="connsiteY6" fmla="*/ 5439208 h 5439208"/>
              <a:gd name="connsiteX7" fmla="*/ 0 w 4200678"/>
              <a:gd name="connsiteY7" fmla="*/ 5439208 h 5439208"/>
              <a:gd name="connsiteX8" fmla="*/ 0 w 4200678"/>
              <a:gd name="connsiteY8" fmla="*/ 3202 h 5439208"/>
              <a:gd name="connsiteX0" fmla="*/ 0 w 3995172"/>
              <a:gd name="connsiteY0" fmla="*/ 3202 h 5439208"/>
              <a:gd name="connsiteX1" fmla="*/ 3057097 w 3995172"/>
              <a:gd name="connsiteY1" fmla="*/ 0 h 5439208"/>
              <a:gd name="connsiteX2" fmla="*/ 3280010 w 3995172"/>
              <a:gd name="connsiteY2" fmla="*/ 109182 h 5439208"/>
              <a:gd name="connsiteX3" fmla="*/ 3715060 w 3995172"/>
              <a:gd name="connsiteY3" fmla="*/ 544027 h 5439208"/>
              <a:gd name="connsiteX4" fmla="*/ 3909932 w 3995172"/>
              <a:gd name="connsiteY4" fmla="*/ 1016217 h 5439208"/>
              <a:gd name="connsiteX5" fmla="*/ 3913680 w 3995172"/>
              <a:gd name="connsiteY5" fmla="*/ 5082299 h 5439208"/>
              <a:gd name="connsiteX6" fmla="*/ 3587476 w 3995172"/>
              <a:gd name="connsiteY6" fmla="*/ 5439208 h 5439208"/>
              <a:gd name="connsiteX7" fmla="*/ 0 w 3995172"/>
              <a:gd name="connsiteY7" fmla="*/ 5439208 h 5439208"/>
              <a:gd name="connsiteX8" fmla="*/ 0 w 3995172"/>
              <a:gd name="connsiteY8" fmla="*/ 3202 h 5439208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39209"/>
              <a:gd name="connsiteX1" fmla="*/ 3057097 w 3925690"/>
              <a:gd name="connsiteY1" fmla="*/ 0 h 5439209"/>
              <a:gd name="connsiteX2" fmla="*/ 3280010 w 3925690"/>
              <a:gd name="connsiteY2" fmla="*/ 109182 h 5439209"/>
              <a:gd name="connsiteX3" fmla="*/ 3715060 w 3925690"/>
              <a:gd name="connsiteY3" fmla="*/ 544027 h 5439209"/>
              <a:gd name="connsiteX4" fmla="*/ 3909932 w 3925690"/>
              <a:gd name="connsiteY4" fmla="*/ 1016217 h 5439209"/>
              <a:gd name="connsiteX5" fmla="*/ 3913680 w 3925690"/>
              <a:gd name="connsiteY5" fmla="*/ 5082299 h 5439209"/>
              <a:gd name="connsiteX6" fmla="*/ 3587476 w 3925690"/>
              <a:gd name="connsiteY6" fmla="*/ 5439208 h 5439209"/>
              <a:gd name="connsiteX7" fmla="*/ 0 w 3925690"/>
              <a:gd name="connsiteY7" fmla="*/ 5439208 h 5439209"/>
              <a:gd name="connsiteX8" fmla="*/ 0 w 3925690"/>
              <a:gd name="connsiteY8" fmla="*/ 3202 h 5439209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42955"/>
              <a:gd name="connsiteX1" fmla="*/ 3057097 w 3925690"/>
              <a:gd name="connsiteY1" fmla="*/ 0 h 5442955"/>
              <a:gd name="connsiteX2" fmla="*/ 3280010 w 3925690"/>
              <a:gd name="connsiteY2" fmla="*/ 109182 h 5442955"/>
              <a:gd name="connsiteX3" fmla="*/ 3715060 w 3925690"/>
              <a:gd name="connsiteY3" fmla="*/ 544027 h 5442955"/>
              <a:gd name="connsiteX4" fmla="*/ 3909932 w 3925690"/>
              <a:gd name="connsiteY4" fmla="*/ 1016217 h 5442955"/>
              <a:gd name="connsiteX5" fmla="*/ 3913680 w 3925690"/>
              <a:gd name="connsiteY5" fmla="*/ 5082299 h 5442955"/>
              <a:gd name="connsiteX6" fmla="*/ 3531263 w 3925690"/>
              <a:gd name="connsiteY6" fmla="*/ 5442955 h 5442955"/>
              <a:gd name="connsiteX7" fmla="*/ 0 w 3925690"/>
              <a:gd name="connsiteY7" fmla="*/ 5439208 h 5442955"/>
              <a:gd name="connsiteX8" fmla="*/ 0 w 3925690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5 h 5442958"/>
              <a:gd name="connsiteX1" fmla="*/ 3057097 w 3914046"/>
              <a:gd name="connsiteY1" fmla="*/ 3 h 5442958"/>
              <a:gd name="connsiteX2" fmla="*/ 3280010 w 3914046"/>
              <a:gd name="connsiteY2" fmla="*/ 109185 h 5442958"/>
              <a:gd name="connsiteX3" fmla="*/ 3715060 w 3914046"/>
              <a:gd name="connsiteY3" fmla="*/ 544030 h 5442958"/>
              <a:gd name="connsiteX4" fmla="*/ 3909932 w 3914046"/>
              <a:gd name="connsiteY4" fmla="*/ 1016220 h 5442958"/>
              <a:gd name="connsiteX5" fmla="*/ 3913680 w 3914046"/>
              <a:gd name="connsiteY5" fmla="*/ 5082302 h 5442958"/>
              <a:gd name="connsiteX6" fmla="*/ 3531263 w 3914046"/>
              <a:gd name="connsiteY6" fmla="*/ 5442958 h 5442958"/>
              <a:gd name="connsiteX7" fmla="*/ 0 w 3914046"/>
              <a:gd name="connsiteY7" fmla="*/ 5439211 h 5442958"/>
              <a:gd name="connsiteX8" fmla="*/ 0 w 3914046"/>
              <a:gd name="connsiteY8" fmla="*/ 3205 h 5442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14046" h="5442958">
                <a:moveTo>
                  <a:pt x="0" y="3205"/>
                </a:moveTo>
                <a:lnTo>
                  <a:pt x="3057097" y="3"/>
                </a:lnTo>
                <a:cubicBezTo>
                  <a:pt x="3151024" y="-506"/>
                  <a:pt x="3228191" y="57801"/>
                  <a:pt x="3280010" y="109185"/>
                </a:cubicBezTo>
                <a:lnTo>
                  <a:pt x="3715060" y="544030"/>
                </a:lnTo>
                <a:cubicBezTo>
                  <a:pt x="3821240" y="663953"/>
                  <a:pt x="3904125" y="864892"/>
                  <a:pt x="3909932" y="1016220"/>
                </a:cubicBezTo>
                <a:cubicBezTo>
                  <a:pt x="3915739" y="1167548"/>
                  <a:pt x="3913708" y="4345137"/>
                  <a:pt x="3913680" y="5082302"/>
                </a:cubicBezTo>
                <a:cubicBezTo>
                  <a:pt x="3909904" y="5287317"/>
                  <a:pt x="3752576" y="5439687"/>
                  <a:pt x="3531263" y="5442958"/>
                </a:cubicBezTo>
                <a:lnTo>
                  <a:pt x="0" y="5439211"/>
                </a:lnTo>
                <a:lnTo>
                  <a:pt x="0" y="3205"/>
                </a:lnTo>
                <a:close/>
              </a:path>
            </a:pathLst>
          </a:custGeom>
          <a:gradFill flip="none" rotWithShape="1">
            <a:gsLst>
              <a:gs pos="0">
                <a:srgbClr val="B6F11F"/>
              </a:gs>
              <a:gs pos="100000">
                <a:srgbClr val="4FE3C2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Segnaposto immagine 12">
            <a:extLst>
              <a:ext uri="{FF2B5EF4-FFF2-40B4-BE49-F238E27FC236}">
                <a16:creationId xmlns:a16="http://schemas.microsoft.com/office/drawing/2014/main" id="{633012D7-4D93-0510-7028-EA39574937E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-21759"/>
            <a:ext cx="12216284" cy="6858000"/>
          </a:xfrm>
          <a:custGeom>
            <a:avLst/>
            <a:gdLst>
              <a:gd name="connsiteX0" fmla="*/ 0 w 12216284"/>
              <a:gd name="connsiteY0" fmla="*/ 0 h 6858000"/>
              <a:gd name="connsiteX1" fmla="*/ 12216284 w 12216284"/>
              <a:gd name="connsiteY1" fmla="*/ 0 h 6858000"/>
              <a:gd name="connsiteX2" fmla="*/ 12216284 w 12216284"/>
              <a:gd name="connsiteY2" fmla="*/ 6858000 h 6858000"/>
              <a:gd name="connsiteX3" fmla="*/ 4641773 w 12216284"/>
              <a:gd name="connsiteY3" fmla="*/ 6858000 h 6858000"/>
              <a:gd name="connsiteX4" fmla="*/ 4703924 w 12216284"/>
              <a:gd name="connsiteY4" fmla="*/ 6835489 h 6858000"/>
              <a:gd name="connsiteX5" fmla="*/ 4845242 w 12216284"/>
              <a:gd name="connsiteY5" fmla="*/ 6742187 h 6858000"/>
              <a:gd name="connsiteX6" fmla="*/ 5487900 w 12216284"/>
              <a:gd name="connsiteY6" fmla="*/ 6194292 h 6858000"/>
              <a:gd name="connsiteX7" fmla="*/ 5775765 w 12216284"/>
              <a:gd name="connsiteY7" fmla="*/ 5599344 h 6858000"/>
              <a:gd name="connsiteX8" fmla="*/ 5781302 w 12216284"/>
              <a:gd name="connsiteY8" fmla="*/ 476174 h 6858000"/>
              <a:gd name="connsiteX9" fmla="*/ 5216394 w 12216284"/>
              <a:gd name="connsiteY9" fmla="*/ 21756 h 6858000"/>
              <a:gd name="connsiteX10" fmla="*/ 1 w 12216284"/>
              <a:gd name="connsiteY10" fmla="*/ 26477 h 6858000"/>
              <a:gd name="connsiteX11" fmla="*/ 1 w 12216284"/>
              <a:gd name="connsiteY11" fmla="*/ 6858000 h 6858000"/>
              <a:gd name="connsiteX12" fmla="*/ 0 w 12216284"/>
              <a:gd name="connsiteY1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16284" h="6858000">
                <a:moveTo>
                  <a:pt x="0" y="0"/>
                </a:moveTo>
                <a:lnTo>
                  <a:pt x="12216284" y="0"/>
                </a:lnTo>
                <a:lnTo>
                  <a:pt x="12216284" y="6858000"/>
                </a:lnTo>
                <a:lnTo>
                  <a:pt x="4641773" y="6858000"/>
                </a:lnTo>
                <a:lnTo>
                  <a:pt x="4703924" y="6835489"/>
                </a:lnTo>
                <a:cubicBezTo>
                  <a:pt x="4759334" y="6809110"/>
                  <a:pt x="4806969" y="6774558"/>
                  <a:pt x="4845242" y="6742187"/>
                </a:cubicBezTo>
                <a:lnTo>
                  <a:pt x="5487900" y="6194292"/>
                </a:lnTo>
                <a:cubicBezTo>
                  <a:pt x="5644749" y="6043192"/>
                  <a:pt x="5767187" y="5790013"/>
                  <a:pt x="5775765" y="5599344"/>
                </a:cubicBezTo>
                <a:cubicBezTo>
                  <a:pt x="5784343" y="5408674"/>
                  <a:pt x="5781343" y="1404985"/>
                  <a:pt x="5781302" y="476174"/>
                </a:cubicBezTo>
                <a:cubicBezTo>
                  <a:pt x="5775724" y="217860"/>
                  <a:pt x="5543318" y="25878"/>
                  <a:pt x="5216394" y="21756"/>
                </a:cubicBezTo>
                <a:lnTo>
                  <a:pt x="1" y="26477"/>
                </a:lnTo>
                <a:lnTo>
                  <a:pt x="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t-IT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D435B06-754C-0F35-653B-15F5B3E34649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9" name="Segnaposto testo 9">
            <a:extLst>
              <a:ext uri="{FF2B5EF4-FFF2-40B4-BE49-F238E27FC236}">
                <a16:creationId xmlns:a16="http://schemas.microsoft.com/office/drawing/2014/main" id="{8413D851-E349-9A97-1E12-E268FBA47CF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0076" y="2581747"/>
            <a:ext cx="5070500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kern="1200" dirty="0" smtClean="0">
                <a:solidFill>
                  <a:schemeClr val="tx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Prima riga</a:t>
            </a:r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053393F5-7557-622C-C1A0-DE1D3ECD176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0076" y="3249012"/>
            <a:ext cx="5070500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b="1" i="1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seconda riga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8365390-1AFD-2DEF-C143-1DC504CA5B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8246" y="6025577"/>
            <a:ext cx="522216" cy="432001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ADAA647A-17C4-F617-58A3-EFA6F84AA94C}"/>
              </a:ext>
            </a:extLst>
          </p:cNvPr>
          <p:cNvSpPr txBox="1"/>
          <p:nvPr userDrawn="1"/>
        </p:nvSpPr>
        <p:spPr>
          <a:xfrm>
            <a:off x="320955" y="357559"/>
            <a:ext cx="74083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>
                <a:solidFill>
                  <a:schemeClr val="tx1"/>
                </a:solidFill>
                <a:latin typeface="TIM Sans" panose="00000500000000000000" pitchFamily="50" charset="0"/>
              </a:rPr>
              <a:t>Titolo presentazione</a:t>
            </a:r>
          </a:p>
        </p:txBody>
      </p:sp>
    </p:spTree>
    <p:extLst>
      <p:ext uri="{BB962C8B-B14F-4D97-AF65-F5344CB8AC3E}">
        <p14:creationId xmlns:p14="http://schemas.microsoft.com/office/powerpoint/2010/main" val="143467869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Tito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B74B6F5A-55FC-0184-7F39-15691A2A17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5673"/>
          <a:stretch/>
        </p:blipFill>
        <p:spPr>
          <a:xfrm>
            <a:off x="-1" y="0"/>
            <a:ext cx="4049577" cy="5334000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405DADA7-626F-9E94-D89C-51BD8A4AD5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5673"/>
          <a:stretch/>
        </p:blipFill>
        <p:spPr>
          <a:xfrm flipH="1" flipV="1">
            <a:off x="8142426" y="1524000"/>
            <a:ext cx="4049577" cy="5334000"/>
          </a:xfrm>
          <a:prstGeom prst="rect">
            <a:avLst/>
          </a:prstGeom>
        </p:spPr>
      </p:pic>
      <p:sp>
        <p:nvSpPr>
          <p:cNvPr id="15" name="Segnaposto testo 5">
            <a:extLst>
              <a:ext uri="{FF2B5EF4-FFF2-40B4-BE49-F238E27FC236}">
                <a16:creationId xmlns:a16="http://schemas.microsoft.com/office/drawing/2014/main" id="{FF41FA92-11D2-DDB6-FB0F-6D59461104B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59263" y="2710137"/>
            <a:ext cx="4645025" cy="93752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7000" b="1" i="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Titolo</a:t>
            </a:r>
          </a:p>
        </p:txBody>
      </p:sp>
      <p:sp>
        <p:nvSpPr>
          <p:cNvPr id="16" name="Segnaposto testo 5">
            <a:extLst>
              <a:ext uri="{FF2B5EF4-FFF2-40B4-BE49-F238E27FC236}">
                <a16:creationId xmlns:a16="http://schemas.microsoft.com/office/drawing/2014/main" id="{49D4F1CB-9648-F677-57D4-8A2F14FB748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259263" y="3305249"/>
            <a:ext cx="4645025" cy="93752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7000" b="1" i="1">
                <a:ln>
                  <a:solidFill>
                    <a:schemeClr val="bg1"/>
                  </a:solidFill>
                </a:ln>
                <a:noFill/>
                <a:latin typeface="TIM Sans" pitchFamily="2" charset="77"/>
              </a:defRPr>
            </a:lvl1pPr>
          </a:lstStyle>
          <a:p>
            <a:pPr lvl="0"/>
            <a:r>
              <a:rPr lang="it-IT"/>
              <a:t>Titolo</a:t>
            </a:r>
          </a:p>
        </p:txBody>
      </p:sp>
    </p:spTree>
    <p:extLst>
      <p:ext uri="{BB962C8B-B14F-4D97-AF65-F5344CB8AC3E}">
        <p14:creationId xmlns:p14="http://schemas.microsoft.com/office/powerpoint/2010/main" val="130974279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5">
            <a:extLst>
              <a:ext uri="{FF2B5EF4-FFF2-40B4-BE49-F238E27FC236}">
                <a16:creationId xmlns:a16="http://schemas.microsoft.com/office/drawing/2014/main" id="{3D8A5907-0878-FCBC-1104-BDC284004A1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18246" y="1119877"/>
            <a:ext cx="4114799" cy="93752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 i="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AGENDA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6C56EA0D-2C6B-D22D-5F87-6A1864E4EE9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18247" y="1714989"/>
            <a:ext cx="3676650" cy="93752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 i="1">
                <a:ln>
                  <a:solidFill>
                    <a:schemeClr val="bg1"/>
                  </a:solidFill>
                </a:ln>
                <a:noFill/>
                <a:latin typeface="TIM Sans" pitchFamily="2" charset="77"/>
              </a:defRPr>
            </a:lvl1pPr>
          </a:lstStyle>
          <a:p>
            <a:pPr lvl="0"/>
            <a:r>
              <a:rPr lang="it-IT"/>
              <a:t>Agenda</a:t>
            </a:r>
          </a:p>
        </p:txBody>
      </p:sp>
      <p:sp>
        <p:nvSpPr>
          <p:cNvPr id="9" name="Segnaposto testo 11">
            <a:extLst>
              <a:ext uri="{FF2B5EF4-FFF2-40B4-BE49-F238E27FC236}">
                <a16:creationId xmlns:a16="http://schemas.microsoft.com/office/drawing/2014/main" id="{9FAB5E8F-EA00-4FF3-5B0C-04C9C78CAC1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29992" y="2057401"/>
            <a:ext cx="4054021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/>
              <a:t>Titolo capitolo</a:t>
            </a:r>
          </a:p>
        </p:txBody>
      </p:sp>
      <p:sp>
        <p:nvSpPr>
          <p:cNvPr id="10" name="Segnaposto testo 2">
            <a:extLst>
              <a:ext uri="{FF2B5EF4-FFF2-40B4-BE49-F238E27FC236}">
                <a16:creationId xmlns:a16="http://schemas.microsoft.com/office/drawing/2014/main" id="{46ED2F20-BC2C-421C-4A98-B760D22283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29992" y="2910017"/>
            <a:ext cx="4054021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Titolo capitolo</a:t>
            </a:r>
          </a:p>
        </p:txBody>
      </p:sp>
      <p:sp>
        <p:nvSpPr>
          <p:cNvPr id="11" name="Segnaposto testo 3">
            <a:extLst>
              <a:ext uri="{FF2B5EF4-FFF2-40B4-BE49-F238E27FC236}">
                <a16:creationId xmlns:a16="http://schemas.microsoft.com/office/drawing/2014/main" id="{AD0B86DC-5960-E9BD-E270-983318A2C7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729992" y="3787347"/>
            <a:ext cx="4054021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Titolo capitolo</a:t>
            </a:r>
          </a:p>
        </p:txBody>
      </p:sp>
      <p:sp>
        <p:nvSpPr>
          <p:cNvPr id="12" name="Segnaposto testo 4">
            <a:extLst>
              <a:ext uri="{FF2B5EF4-FFF2-40B4-BE49-F238E27FC236}">
                <a16:creationId xmlns:a16="http://schemas.microsoft.com/office/drawing/2014/main" id="{16167EAC-EAF4-F662-0951-B2A4AAA247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29992" y="4652320"/>
            <a:ext cx="4054021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Titolo capitolo</a:t>
            </a:r>
          </a:p>
        </p:txBody>
      </p:sp>
      <p:sp>
        <p:nvSpPr>
          <p:cNvPr id="13" name="Segnaposto testo 5">
            <a:extLst>
              <a:ext uri="{FF2B5EF4-FFF2-40B4-BE49-F238E27FC236}">
                <a16:creationId xmlns:a16="http://schemas.microsoft.com/office/drawing/2014/main" id="{84C0DE60-5356-79E2-F6DF-499D8BD5007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04062" y="2137470"/>
            <a:ext cx="432000" cy="432000"/>
          </a:xfrm>
          <a:prstGeom prst="ellipse">
            <a:avLst/>
          </a:prstGeom>
          <a:ln>
            <a:solidFill>
              <a:schemeClr val="bg1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/>
              <a:t>01</a:t>
            </a:r>
          </a:p>
        </p:txBody>
      </p:sp>
      <p:sp>
        <p:nvSpPr>
          <p:cNvPr id="14" name="Segnaposto testo 5">
            <a:extLst>
              <a:ext uri="{FF2B5EF4-FFF2-40B4-BE49-F238E27FC236}">
                <a16:creationId xmlns:a16="http://schemas.microsoft.com/office/drawing/2014/main" id="{E3A7FEFA-6CC6-2D4C-5C12-1A9A4D554E5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04062" y="2998081"/>
            <a:ext cx="432000" cy="432000"/>
          </a:xfrm>
          <a:prstGeom prst="ellipse">
            <a:avLst/>
          </a:prstGeom>
          <a:ln>
            <a:solidFill>
              <a:schemeClr val="bg1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/>
              <a:t>01</a:t>
            </a:r>
          </a:p>
        </p:txBody>
      </p:sp>
      <p:sp>
        <p:nvSpPr>
          <p:cNvPr id="15" name="Segnaposto testo 5">
            <a:extLst>
              <a:ext uri="{FF2B5EF4-FFF2-40B4-BE49-F238E27FC236}">
                <a16:creationId xmlns:a16="http://schemas.microsoft.com/office/drawing/2014/main" id="{D7F55304-D7E8-C61C-745F-59734E08E54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04062" y="3858693"/>
            <a:ext cx="432000" cy="432000"/>
          </a:xfrm>
          <a:prstGeom prst="ellipse">
            <a:avLst/>
          </a:prstGeom>
          <a:ln>
            <a:solidFill>
              <a:schemeClr val="bg1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/>
              <a:t>01</a:t>
            </a:r>
          </a:p>
        </p:txBody>
      </p:sp>
      <p:sp>
        <p:nvSpPr>
          <p:cNvPr id="16" name="Segnaposto testo 5">
            <a:extLst>
              <a:ext uri="{FF2B5EF4-FFF2-40B4-BE49-F238E27FC236}">
                <a16:creationId xmlns:a16="http://schemas.microsoft.com/office/drawing/2014/main" id="{78CDED57-D2A1-54C2-AF09-6035E605A50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04062" y="4724967"/>
            <a:ext cx="432000" cy="432000"/>
          </a:xfrm>
          <a:prstGeom prst="ellipse">
            <a:avLst/>
          </a:prstGeom>
          <a:ln>
            <a:solidFill>
              <a:schemeClr val="bg1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00737795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accacapitolo -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immagine 6">
            <a:extLst>
              <a:ext uri="{FF2B5EF4-FFF2-40B4-BE49-F238E27FC236}">
                <a16:creationId xmlns:a16="http://schemas.microsoft.com/office/drawing/2014/main" id="{A12C8BA7-E4BF-461A-AF47-2C215EBAE791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6029238" y="-4547"/>
            <a:ext cx="6162762" cy="6862550"/>
          </a:xfrm>
          <a:custGeom>
            <a:avLst/>
            <a:gdLst>
              <a:gd name="connsiteX0" fmla="*/ 554370 w 6162668"/>
              <a:gd name="connsiteY0" fmla="*/ 3 h 6862553"/>
              <a:gd name="connsiteX1" fmla="*/ 6162668 w 6162668"/>
              <a:gd name="connsiteY1" fmla="*/ 4554 h 6862553"/>
              <a:gd name="connsiteX2" fmla="*/ 6162668 w 6162668"/>
              <a:gd name="connsiteY2" fmla="*/ 6862553 h 6862553"/>
              <a:gd name="connsiteX3" fmla="*/ 2090869 w 6162668"/>
              <a:gd name="connsiteY3" fmla="*/ 6862553 h 6862553"/>
              <a:gd name="connsiteX4" fmla="*/ 2024066 w 6162668"/>
              <a:gd name="connsiteY4" fmla="*/ 6857618 h 6862553"/>
              <a:gd name="connsiteX5" fmla="*/ 1817833 w 6162668"/>
              <a:gd name="connsiteY5" fmla="*/ 6735554 h 6862553"/>
              <a:gd name="connsiteX6" fmla="*/ 249794 w 6162668"/>
              <a:gd name="connsiteY6" fmla="*/ 4967415 h 6862553"/>
              <a:gd name="connsiteX7" fmla="*/ 2368 w 6162668"/>
              <a:gd name="connsiteY7" fmla="*/ 4332714 h 6862553"/>
              <a:gd name="connsiteX8" fmla="*/ 181 w 6162668"/>
              <a:gd name="connsiteY8" fmla="*/ 373595 h 6862553"/>
              <a:gd name="connsiteX9" fmla="*/ 357850 w 6162668"/>
              <a:gd name="connsiteY9" fmla="*/ 286 h 6862553"/>
              <a:gd name="connsiteX10" fmla="*/ 554370 w 6162668"/>
              <a:gd name="connsiteY10" fmla="*/ 3 h 6862553"/>
              <a:gd name="connsiteX0" fmla="*/ 554370 w 6162668"/>
              <a:gd name="connsiteY0" fmla="*/ 0 h 6862550"/>
              <a:gd name="connsiteX1" fmla="*/ 6162668 w 6162668"/>
              <a:gd name="connsiteY1" fmla="*/ 4551 h 6862550"/>
              <a:gd name="connsiteX2" fmla="*/ 6162668 w 6162668"/>
              <a:gd name="connsiteY2" fmla="*/ 6862550 h 6862550"/>
              <a:gd name="connsiteX3" fmla="*/ 2090869 w 6162668"/>
              <a:gd name="connsiteY3" fmla="*/ 6862550 h 6862550"/>
              <a:gd name="connsiteX4" fmla="*/ 2024066 w 6162668"/>
              <a:gd name="connsiteY4" fmla="*/ 6857615 h 6862550"/>
              <a:gd name="connsiteX5" fmla="*/ 1817833 w 6162668"/>
              <a:gd name="connsiteY5" fmla="*/ 6735551 h 6862550"/>
              <a:gd name="connsiteX6" fmla="*/ 249794 w 6162668"/>
              <a:gd name="connsiteY6" fmla="*/ 4967412 h 6862550"/>
              <a:gd name="connsiteX7" fmla="*/ 2368 w 6162668"/>
              <a:gd name="connsiteY7" fmla="*/ 4332711 h 6862550"/>
              <a:gd name="connsiteX8" fmla="*/ 181 w 6162668"/>
              <a:gd name="connsiteY8" fmla="*/ 373592 h 6862550"/>
              <a:gd name="connsiteX9" fmla="*/ 357850 w 6162668"/>
              <a:gd name="connsiteY9" fmla="*/ 283 h 6862550"/>
              <a:gd name="connsiteX10" fmla="*/ 554370 w 6162668"/>
              <a:gd name="connsiteY10" fmla="*/ 0 h 6862550"/>
              <a:gd name="connsiteX0" fmla="*/ 554434 w 6162732"/>
              <a:gd name="connsiteY0" fmla="*/ 5038 h 6867588"/>
              <a:gd name="connsiteX1" fmla="*/ 6162732 w 6162732"/>
              <a:gd name="connsiteY1" fmla="*/ 9589 h 6867588"/>
              <a:gd name="connsiteX2" fmla="*/ 6162732 w 6162732"/>
              <a:gd name="connsiteY2" fmla="*/ 6867588 h 6867588"/>
              <a:gd name="connsiteX3" fmla="*/ 2090933 w 6162732"/>
              <a:gd name="connsiteY3" fmla="*/ 6867588 h 6867588"/>
              <a:gd name="connsiteX4" fmla="*/ 2024130 w 6162732"/>
              <a:gd name="connsiteY4" fmla="*/ 6862653 h 6867588"/>
              <a:gd name="connsiteX5" fmla="*/ 1817897 w 6162732"/>
              <a:gd name="connsiteY5" fmla="*/ 6740589 h 6867588"/>
              <a:gd name="connsiteX6" fmla="*/ 249858 w 6162732"/>
              <a:gd name="connsiteY6" fmla="*/ 4972450 h 6867588"/>
              <a:gd name="connsiteX7" fmla="*/ 2432 w 6162732"/>
              <a:gd name="connsiteY7" fmla="*/ 4337749 h 6867588"/>
              <a:gd name="connsiteX8" fmla="*/ 245 w 6162732"/>
              <a:gd name="connsiteY8" fmla="*/ 378630 h 6867588"/>
              <a:gd name="connsiteX9" fmla="*/ 283486 w 6162732"/>
              <a:gd name="connsiteY9" fmla="*/ 4 h 6867588"/>
              <a:gd name="connsiteX10" fmla="*/ 554434 w 6162732"/>
              <a:gd name="connsiteY10" fmla="*/ 5038 h 6867588"/>
              <a:gd name="connsiteX0" fmla="*/ 554432 w 6162730"/>
              <a:gd name="connsiteY0" fmla="*/ 1859 h 6864409"/>
              <a:gd name="connsiteX1" fmla="*/ 6162730 w 6162730"/>
              <a:gd name="connsiteY1" fmla="*/ 6410 h 6864409"/>
              <a:gd name="connsiteX2" fmla="*/ 6162730 w 6162730"/>
              <a:gd name="connsiteY2" fmla="*/ 6864409 h 6864409"/>
              <a:gd name="connsiteX3" fmla="*/ 2090931 w 6162730"/>
              <a:gd name="connsiteY3" fmla="*/ 6864409 h 6864409"/>
              <a:gd name="connsiteX4" fmla="*/ 2024128 w 6162730"/>
              <a:gd name="connsiteY4" fmla="*/ 6859474 h 6864409"/>
              <a:gd name="connsiteX5" fmla="*/ 1817895 w 6162730"/>
              <a:gd name="connsiteY5" fmla="*/ 6737410 h 6864409"/>
              <a:gd name="connsiteX6" fmla="*/ 249856 w 6162730"/>
              <a:gd name="connsiteY6" fmla="*/ 4969271 h 6864409"/>
              <a:gd name="connsiteX7" fmla="*/ 2430 w 6162730"/>
              <a:gd name="connsiteY7" fmla="*/ 4334570 h 6864409"/>
              <a:gd name="connsiteX8" fmla="*/ 243 w 6162730"/>
              <a:gd name="connsiteY8" fmla="*/ 375451 h 6864409"/>
              <a:gd name="connsiteX9" fmla="*/ 286659 w 6162730"/>
              <a:gd name="connsiteY9" fmla="*/ 0 h 6864409"/>
              <a:gd name="connsiteX10" fmla="*/ 554432 w 6162730"/>
              <a:gd name="connsiteY10" fmla="*/ 1859 h 6864409"/>
              <a:gd name="connsiteX0" fmla="*/ 554432 w 6162730"/>
              <a:gd name="connsiteY0" fmla="*/ 0 h 6862550"/>
              <a:gd name="connsiteX1" fmla="*/ 6162730 w 6162730"/>
              <a:gd name="connsiteY1" fmla="*/ 4551 h 6862550"/>
              <a:gd name="connsiteX2" fmla="*/ 6162730 w 6162730"/>
              <a:gd name="connsiteY2" fmla="*/ 6862550 h 6862550"/>
              <a:gd name="connsiteX3" fmla="*/ 2090931 w 6162730"/>
              <a:gd name="connsiteY3" fmla="*/ 6862550 h 6862550"/>
              <a:gd name="connsiteX4" fmla="*/ 2024128 w 6162730"/>
              <a:gd name="connsiteY4" fmla="*/ 6857615 h 6862550"/>
              <a:gd name="connsiteX5" fmla="*/ 1817895 w 6162730"/>
              <a:gd name="connsiteY5" fmla="*/ 6735551 h 6862550"/>
              <a:gd name="connsiteX6" fmla="*/ 249856 w 6162730"/>
              <a:gd name="connsiteY6" fmla="*/ 4967412 h 6862550"/>
              <a:gd name="connsiteX7" fmla="*/ 2430 w 6162730"/>
              <a:gd name="connsiteY7" fmla="*/ 4332711 h 6862550"/>
              <a:gd name="connsiteX8" fmla="*/ 243 w 6162730"/>
              <a:gd name="connsiteY8" fmla="*/ 373592 h 6862550"/>
              <a:gd name="connsiteX9" fmla="*/ 286659 w 6162730"/>
              <a:gd name="connsiteY9" fmla="*/ 90216 h 6862550"/>
              <a:gd name="connsiteX10" fmla="*/ 554432 w 6162730"/>
              <a:gd name="connsiteY10" fmla="*/ 0 h 6862550"/>
              <a:gd name="connsiteX0" fmla="*/ 554432 w 6162730"/>
              <a:gd name="connsiteY0" fmla="*/ 0 h 6862550"/>
              <a:gd name="connsiteX1" fmla="*/ 6162730 w 6162730"/>
              <a:gd name="connsiteY1" fmla="*/ 4551 h 6862550"/>
              <a:gd name="connsiteX2" fmla="*/ 6162730 w 6162730"/>
              <a:gd name="connsiteY2" fmla="*/ 6862550 h 6862550"/>
              <a:gd name="connsiteX3" fmla="*/ 2090931 w 6162730"/>
              <a:gd name="connsiteY3" fmla="*/ 6862550 h 6862550"/>
              <a:gd name="connsiteX4" fmla="*/ 2024128 w 6162730"/>
              <a:gd name="connsiteY4" fmla="*/ 6857615 h 6862550"/>
              <a:gd name="connsiteX5" fmla="*/ 1817895 w 6162730"/>
              <a:gd name="connsiteY5" fmla="*/ 6735551 h 6862550"/>
              <a:gd name="connsiteX6" fmla="*/ 249856 w 6162730"/>
              <a:gd name="connsiteY6" fmla="*/ 4967412 h 6862550"/>
              <a:gd name="connsiteX7" fmla="*/ 2430 w 6162730"/>
              <a:gd name="connsiteY7" fmla="*/ 4332711 h 6862550"/>
              <a:gd name="connsiteX8" fmla="*/ 243 w 6162730"/>
              <a:gd name="connsiteY8" fmla="*/ 373592 h 6862550"/>
              <a:gd name="connsiteX9" fmla="*/ 286659 w 6162730"/>
              <a:gd name="connsiteY9" fmla="*/ 4491 h 6862550"/>
              <a:gd name="connsiteX10" fmla="*/ 554432 w 6162730"/>
              <a:gd name="connsiteY10" fmla="*/ 0 h 6862550"/>
              <a:gd name="connsiteX0" fmla="*/ 554464 w 6162762"/>
              <a:gd name="connsiteY0" fmla="*/ 0 h 6862550"/>
              <a:gd name="connsiteX1" fmla="*/ 6162762 w 6162762"/>
              <a:gd name="connsiteY1" fmla="*/ 4551 h 6862550"/>
              <a:gd name="connsiteX2" fmla="*/ 6162762 w 6162762"/>
              <a:gd name="connsiteY2" fmla="*/ 6862550 h 6862550"/>
              <a:gd name="connsiteX3" fmla="*/ 2090963 w 6162762"/>
              <a:gd name="connsiteY3" fmla="*/ 6862550 h 6862550"/>
              <a:gd name="connsiteX4" fmla="*/ 2024160 w 6162762"/>
              <a:gd name="connsiteY4" fmla="*/ 6857615 h 6862550"/>
              <a:gd name="connsiteX5" fmla="*/ 1817927 w 6162762"/>
              <a:gd name="connsiteY5" fmla="*/ 6735551 h 6862550"/>
              <a:gd name="connsiteX6" fmla="*/ 249888 w 6162762"/>
              <a:gd name="connsiteY6" fmla="*/ 4967412 h 6862550"/>
              <a:gd name="connsiteX7" fmla="*/ 2462 w 6162762"/>
              <a:gd name="connsiteY7" fmla="*/ 4332711 h 6862550"/>
              <a:gd name="connsiteX8" fmla="*/ 275 w 6162762"/>
              <a:gd name="connsiteY8" fmla="*/ 373592 h 6862550"/>
              <a:gd name="connsiteX9" fmla="*/ 286691 w 6162762"/>
              <a:gd name="connsiteY9" fmla="*/ 4491 h 6862550"/>
              <a:gd name="connsiteX10" fmla="*/ 554464 w 6162762"/>
              <a:gd name="connsiteY10" fmla="*/ 0 h 686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162762" h="6862550">
                <a:moveTo>
                  <a:pt x="554464" y="0"/>
                </a:moveTo>
                <a:lnTo>
                  <a:pt x="6162762" y="4551"/>
                </a:lnTo>
                <a:lnTo>
                  <a:pt x="6162762" y="6862550"/>
                </a:lnTo>
                <a:lnTo>
                  <a:pt x="2090963" y="6862550"/>
                </a:lnTo>
                <a:lnTo>
                  <a:pt x="2024160" y="6857615"/>
                </a:lnTo>
                <a:cubicBezTo>
                  <a:pt x="1887959" y="6841236"/>
                  <a:pt x="1880898" y="6792040"/>
                  <a:pt x="1817927" y="6735551"/>
                </a:cubicBezTo>
                <a:lnTo>
                  <a:pt x="249888" y="4967412"/>
                </a:lnTo>
                <a:cubicBezTo>
                  <a:pt x="74180" y="4763017"/>
                  <a:pt x="9884" y="4585703"/>
                  <a:pt x="2462" y="4332711"/>
                </a:cubicBezTo>
                <a:cubicBezTo>
                  <a:pt x="1533" y="3615800"/>
                  <a:pt x="8483" y="664695"/>
                  <a:pt x="275" y="373592"/>
                </a:cubicBezTo>
                <a:cubicBezTo>
                  <a:pt x="-7933" y="82489"/>
                  <a:pt x="169141" y="5914"/>
                  <a:pt x="286691" y="4491"/>
                </a:cubicBezTo>
                <a:lnTo>
                  <a:pt x="554464" y="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t-IT"/>
          </a:p>
        </p:txBody>
      </p:sp>
      <p:sp>
        <p:nvSpPr>
          <p:cNvPr id="5" name="Segnaposto testo 5">
            <a:extLst>
              <a:ext uri="{FF2B5EF4-FFF2-40B4-BE49-F238E27FC236}">
                <a16:creationId xmlns:a16="http://schemas.microsoft.com/office/drawing/2014/main" id="{B74486B4-E5B9-454D-89E1-DE600930E0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514" y="2130963"/>
            <a:ext cx="5421312" cy="528828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ts val="5000"/>
              </a:lnSpc>
              <a:spcBef>
                <a:spcPts val="20"/>
              </a:spcBef>
              <a:spcAft>
                <a:spcPts val="20"/>
              </a:spcAft>
              <a:buNone/>
              <a:defRPr lang="it-IT" sz="3200" kern="1200" dirty="0">
                <a:solidFill>
                  <a:schemeClr val="accent4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6" name="Segnaposto testo 9">
            <a:extLst>
              <a:ext uri="{FF2B5EF4-FFF2-40B4-BE49-F238E27FC236}">
                <a16:creationId xmlns:a16="http://schemas.microsoft.com/office/drawing/2014/main" id="{669259A0-9BAE-DD86-660F-E857E3E660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3200" y="2783970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kern="1200" dirty="0" smtClean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Prima riga</a:t>
            </a: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913451F9-84B2-105C-28EE-903ADAE12E4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200" y="3451235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b="1" i="1" kern="1200" dirty="0" smtClean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seconda riga</a:t>
            </a:r>
          </a:p>
        </p:txBody>
      </p:sp>
    </p:spTree>
    <p:extLst>
      <p:ext uri="{BB962C8B-B14F-4D97-AF65-F5344CB8AC3E}">
        <p14:creationId xmlns:p14="http://schemas.microsoft.com/office/powerpoint/2010/main" val="361627394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945F40B2-C3FE-3D85-0AAF-4372C13E51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2750" y="872455"/>
            <a:ext cx="11366499" cy="485722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ts val="8000"/>
              </a:lnSpc>
              <a:buNone/>
              <a:defRPr sz="7200" b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7200" b="1">
                <a:solidFill>
                  <a:schemeClr val="bg1"/>
                </a:solidFill>
                <a:latin typeface="TIM Sans" pitchFamily="2" charset="77"/>
              </a:defRPr>
            </a:lvl2pPr>
            <a:lvl3pPr>
              <a:defRPr sz="7200" b="1">
                <a:solidFill>
                  <a:schemeClr val="bg1"/>
                </a:solidFill>
                <a:latin typeface="TIM Sans" pitchFamily="2" charset="77"/>
              </a:defRPr>
            </a:lvl3pPr>
            <a:lvl4pPr>
              <a:defRPr sz="7200" b="1">
                <a:solidFill>
                  <a:schemeClr val="bg1"/>
                </a:solidFill>
                <a:latin typeface="TIM Sans" pitchFamily="2" charset="77"/>
              </a:defRPr>
            </a:lvl4pPr>
            <a:lvl5pPr>
              <a:defRPr sz="7200" b="1">
                <a:solidFill>
                  <a:schemeClr val="bg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adipiscing</a:t>
            </a:r>
            <a:r>
              <a:rPr lang="it-IT"/>
              <a:t> </a:t>
            </a:r>
            <a:r>
              <a:rPr lang="it-IT" err="1"/>
              <a:t>elit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2207763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Titolo + Descrizione + Visual">
    <p:bg>
      <p:bgPr>
        <a:solidFill>
          <a:srgbClr val="042D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immagine 10">
            <a:extLst>
              <a:ext uri="{FF2B5EF4-FFF2-40B4-BE49-F238E27FC236}">
                <a16:creationId xmlns:a16="http://schemas.microsoft.com/office/drawing/2014/main" id="{A6A381C5-B7D5-55F3-8864-60087DA1C14E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6440488" y="616118"/>
            <a:ext cx="5751512" cy="5444958"/>
          </a:xfrm>
          <a:custGeom>
            <a:avLst/>
            <a:gdLst>
              <a:gd name="connsiteX0" fmla="*/ 655866 w 5751512"/>
              <a:gd name="connsiteY0" fmla="*/ 8 h 5444958"/>
              <a:gd name="connsiteX1" fmla="*/ 5577895 w 5751512"/>
              <a:gd name="connsiteY1" fmla="*/ 10093 h 5444958"/>
              <a:gd name="connsiteX2" fmla="*/ 5751512 w 5751512"/>
              <a:gd name="connsiteY2" fmla="*/ 10416 h 5444958"/>
              <a:gd name="connsiteX3" fmla="*/ 5751512 w 5751512"/>
              <a:gd name="connsiteY3" fmla="*/ 5435855 h 5444958"/>
              <a:gd name="connsiteX4" fmla="*/ 1265237 w 5751512"/>
              <a:gd name="connsiteY4" fmla="*/ 5444958 h 5444958"/>
              <a:gd name="connsiteX5" fmla="*/ 1014412 w 5751512"/>
              <a:gd name="connsiteY5" fmla="*/ 5349708 h 5444958"/>
              <a:gd name="connsiteX6" fmla="*/ 234302 w 5751512"/>
              <a:gd name="connsiteY6" fmla="*/ 4569884 h 5444958"/>
              <a:gd name="connsiteX7" fmla="*/ 13182 w 5751512"/>
              <a:gd name="connsiteY7" fmla="*/ 4158006 h 5444958"/>
              <a:gd name="connsiteX8" fmla="*/ 0 w 5751512"/>
              <a:gd name="connsiteY8" fmla="*/ 4049648 h 5444958"/>
              <a:gd name="connsiteX9" fmla="*/ 0 w 5751512"/>
              <a:gd name="connsiteY9" fmla="*/ 2323955 h 5444958"/>
              <a:gd name="connsiteX10" fmla="*/ 447 w 5751512"/>
              <a:gd name="connsiteY10" fmla="*/ 2173452 h 5444958"/>
              <a:gd name="connsiteX11" fmla="*/ 3445 w 5751512"/>
              <a:gd name="connsiteY11" fmla="*/ 350040 h 5444958"/>
              <a:gd name="connsiteX12" fmla="*/ 339875 w 5751512"/>
              <a:gd name="connsiteY12" fmla="*/ 671 h 5444958"/>
              <a:gd name="connsiteX13" fmla="*/ 655866 w 5751512"/>
              <a:gd name="connsiteY13" fmla="*/ 8 h 5444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751512" h="5444958">
                <a:moveTo>
                  <a:pt x="655866" y="8"/>
                </a:moveTo>
                <a:cubicBezTo>
                  <a:pt x="1543558" y="262"/>
                  <a:pt x="4035434" y="7137"/>
                  <a:pt x="5577895" y="10093"/>
                </a:cubicBezTo>
                <a:lnTo>
                  <a:pt x="5751512" y="10416"/>
                </a:lnTo>
                <a:lnTo>
                  <a:pt x="5751512" y="5435855"/>
                </a:lnTo>
                <a:lnTo>
                  <a:pt x="1265237" y="5444958"/>
                </a:lnTo>
                <a:cubicBezTo>
                  <a:pt x="1142470" y="5442841"/>
                  <a:pt x="1076854" y="5405800"/>
                  <a:pt x="1014412" y="5349708"/>
                </a:cubicBezTo>
                <a:lnTo>
                  <a:pt x="234302" y="4569884"/>
                </a:lnTo>
                <a:cubicBezTo>
                  <a:pt x="117733" y="4435271"/>
                  <a:pt x="44026" y="4295299"/>
                  <a:pt x="13182" y="4158006"/>
                </a:cubicBezTo>
                <a:lnTo>
                  <a:pt x="0" y="4049648"/>
                </a:lnTo>
                <a:lnTo>
                  <a:pt x="0" y="2323955"/>
                </a:lnTo>
                <a:lnTo>
                  <a:pt x="447" y="2173452"/>
                </a:lnTo>
                <a:cubicBezTo>
                  <a:pt x="3046" y="1296184"/>
                  <a:pt x="5507" y="423089"/>
                  <a:pt x="3445" y="350040"/>
                </a:cubicBezTo>
                <a:cubicBezTo>
                  <a:pt x="-679" y="203942"/>
                  <a:pt x="122938" y="3972"/>
                  <a:pt x="339875" y="671"/>
                </a:cubicBezTo>
                <a:cubicBezTo>
                  <a:pt x="373772" y="155"/>
                  <a:pt x="485156" y="-41"/>
                  <a:pt x="655866" y="8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t-IT"/>
          </a:p>
        </p:txBody>
      </p:sp>
      <p:sp>
        <p:nvSpPr>
          <p:cNvPr id="7" name="Segnaposto testo 8">
            <a:extLst>
              <a:ext uri="{FF2B5EF4-FFF2-40B4-BE49-F238E27FC236}">
                <a16:creationId xmlns:a16="http://schemas.microsoft.com/office/drawing/2014/main" id="{CDF5A324-D70A-3F26-F889-F82493BD3B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9745" y="3597171"/>
            <a:ext cx="5588305" cy="1420424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300"/>
              </a:lnSpc>
              <a:spcBef>
                <a:spcPts val="0"/>
              </a:spcBef>
              <a:buNone/>
              <a:defRPr sz="1200" b="0" i="0">
                <a:solidFill>
                  <a:schemeClr val="bg1"/>
                </a:solidFill>
                <a:latin typeface="TIM Sans Thin" pitchFamily="2" charset="77"/>
              </a:defRPr>
            </a:lvl1pPr>
            <a:lvl2pPr>
              <a:lnSpc>
                <a:spcPts val="4500"/>
              </a:lnSpc>
              <a:defRPr sz="5000">
                <a:latin typeface="TIM Sans" pitchFamily="2" charset="77"/>
              </a:defRPr>
            </a:lvl2pPr>
            <a:lvl3pPr>
              <a:lnSpc>
                <a:spcPts val="4500"/>
              </a:lnSpc>
              <a:defRPr sz="5000">
                <a:latin typeface="TIM Sans" pitchFamily="2" charset="77"/>
              </a:defRPr>
            </a:lvl3pPr>
            <a:lvl4pPr>
              <a:lnSpc>
                <a:spcPts val="4500"/>
              </a:lnSpc>
              <a:defRPr sz="5000">
                <a:latin typeface="TIM Sans" pitchFamily="2" charset="77"/>
              </a:defRPr>
            </a:lvl4pPr>
            <a:lvl5pPr>
              <a:lnSpc>
                <a:spcPts val="4500"/>
              </a:lnSpc>
              <a:defRPr sz="5000">
                <a:latin typeface="TIM Sans" pitchFamily="2" charset="77"/>
              </a:defRPr>
            </a:lvl5pPr>
          </a:lstStyle>
          <a:p>
            <a:pPr>
              <a:lnSpc>
                <a:spcPts val="2300"/>
              </a:lnSpc>
            </a:pPr>
            <a:r>
              <a:rPr lang="it-IT" sz="1200" err="1">
                <a:effectLst/>
                <a:latin typeface="TIM Sans Thin" pitchFamily="2" charset="77"/>
              </a:rPr>
              <a:t>Lorem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ipsum</a:t>
            </a:r>
            <a:r>
              <a:rPr lang="it-IT" sz="1200">
                <a:effectLst/>
                <a:latin typeface="TIM Sans Thin" pitchFamily="2" charset="77"/>
              </a:rPr>
              <a:t> dolor </a:t>
            </a:r>
            <a:r>
              <a:rPr lang="it-IT" sz="1200" err="1">
                <a:effectLst/>
                <a:latin typeface="TIM Sans Thin" pitchFamily="2" charset="77"/>
              </a:rPr>
              <a:t>sit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amet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adipiscing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elit</a:t>
            </a:r>
            <a:r>
              <a:rPr lang="it-IT" sz="1200">
                <a:effectLst/>
                <a:latin typeface="TIM Sans Thin" pitchFamily="2" charset="77"/>
              </a:rPr>
              <a:t>. Cras in molestie </a:t>
            </a:r>
            <a:r>
              <a:rPr lang="it-IT" sz="1200" err="1">
                <a:effectLst/>
                <a:latin typeface="TIM Sans Thin" pitchFamily="2" charset="77"/>
              </a:rPr>
              <a:t>lacus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ante. </a:t>
            </a:r>
            <a:r>
              <a:rPr lang="it-IT" sz="1200" err="1">
                <a:effectLst/>
                <a:latin typeface="TIM Sans Thin" pitchFamily="2" charset="77"/>
              </a:rPr>
              <a:t>Aenean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laoreet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semper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fermentum</a:t>
            </a:r>
            <a:r>
              <a:rPr lang="it-IT" sz="1200">
                <a:effectLst/>
                <a:latin typeface="TIM Sans Thin" pitchFamily="2" charset="77"/>
              </a:rPr>
              <a:t>.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tempus nulla vitae </a:t>
            </a:r>
            <a:r>
              <a:rPr lang="it-IT" sz="1200" err="1">
                <a:effectLst/>
                <a:latin typeface="TIM Sans Thin" pitchFamily="2" charset="77"/>
              </a:rPr>
              <a:t>mattis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iaculis</a:t>
            </a:r>
            <a:r>
              <a:rPr lang="it-IT" sz="1200">
                <a:effectLst/>
                <a:latin typeface="TIM Sans Thin" pitchFamily="2" charset="77"/>
              </a:rPr>
              <a:t>. Ut </a:t>
            </a:r>
            <a:r>
              <a:rPr lang="it-IT" sz="1200" err="1">
                <a:effectLst/>
                <a:latin typeface="TIM Sans Thin" pitchFamily="2" charset="77"/>
              </a:rPr>
              <a:t>tellus</a:t>
            </a:r>
            <a:r>
              <a:rPr lang="it-IT" sz="1200">
                <a:effectLst/>
                <a:latin typeface="TIM Sans Thin" pitchFamily="2" charset="77"/>
              </a:rPr>
              <a:t> nulla, </a:t>
            </a:r>
            <a:r>
              <a:rPr lang="it-IT" sz="1200" err="1">
                <a:effectLst/>
                <a:latin typeface="TIM Sans Thin" pitchFamily="2" charset="77"/>
              </a:rPr>
              <a:t>convallis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vitae.</a:t>
            </a:r>
            <a:endParaRPr lang="it-IT" sz="1200">
              <a:latin typeface="TIM Sans Thin" pitchFamily="2" charset="77"/>
            </a:endParaRPr>
          </a:p>
        </p:txBody>
      </p:sp>
      <p:sp>
        <p:nvSpPr>
          <p:cNvPr id="8" name="Segnaposto testo 9">
            <a:extLst>
              <a:ext uri="{FF2B5EF4-FFF2-40B4-BE49-F238E27FC236}">
                <a16:creationId xmlns:a16="http://schemas.microsoft.com/office/drawing/2014/main" id="{80E718C9-A693-AB0C-E07E-2489337692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3200" y="2259071"/>
            <a:ext cx="5421312" cy="657387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3500"/>
              </a:lnSpc>
              <a:buNone/>
              <a:defRPr lang="it-IT" sz="3500" b="0" i="0" kern="1200" dirty="0" smtClean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</a:t>
            </a:r>
          </a:p>
        </p:txBody>
      </p:sp>
      <p:sp>
        <p:nvSpPr>
          <p:cNvPr id="14" name="Segnaposto testo 9">
            <a:extLst>
              <a:ext uri="{FF2B5EF4-FFF2-40B4-BE49-F238E27FC236}">
                <a16:creationId xmlns:a16="http://schemas.microsoft.com/office/drawing/2014/main" id="{1AD15DC2-1F34-1DBB-EEFA-EB168E0968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200" y="2939783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3500"/>
              </a:lnSpc>
              <a:buNone/>
              <a:defRPr lang="it-IT" sz="3500" b="0" i="1" kern="1200" dirty="0" smtClean="0">
                <a:solidFill>
                  <a:schemeClr val="bg1"/>
                </a:solidFill>
                <a:effectLst/>
                <a:latin typeface="TIM Sans Thin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 err="1"/>
              <a:t>consectuter</a:t>
            </a:r>
            <a:r>
              <a:rPr lang="it-IT"/>
              <a:t> dolor </a:t>
            </a:r>
            <a:r>
              <a:rPr lang="it-IT" err="1"/>
              <a:t>elit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1880982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Contat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8">
            <a:extLst>
              <a:ext uri="{FF2B5EF4-FFF2-40B4-BE49-F238E27FC236}">
                <a16:creationId xmlns:a16="http://schemas.microsoft.com/office/drawing/2014/main" id="{FC1D5FB0-5EA3-5338-6634-44879F070C7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07988" y="2774401"/>
            <a:ext cx="5580062" cy="353009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buNone/>
              <a:defRPr lang="it-IT" sz="1400" b="0" i="0" kern="1200" dirty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  <p:sp>
        <p:nvSpPr>
          <p:cNvPr id="5" name="Segnaposto testo 8">
            <a:extLst>
              <a:ext uri="{FF2B5EF4-FFF2-40B4-BE49-F238E27FC236}">
                <a16:creationId xmlns:a16="http://schemas.microsoft.com/office/drawing/2014/main" id="{C710481A-7CE0-16EE-99B0-AA4B086CD7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79538" y="3470040"/>
            <a:ext cx="4608512" cy="499255"/>
          </a:xfrm>
          <a:prstGeom prst="rect">
            <a:avLst/>
          </a:prstGeom>
        </p:spPr>
        <p:txBody>
          <a:bodyPr lIns="0" anchor="ctr"/>
          <a:lstStyle>
            <a:lvl1pPr mar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bg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TELEFONO</a:t>
            </a:r>
          </a:p>
        </p:txBody>
      </p:sp>
      <p:sp>
        <p:nvSpPr>
          <p:cNvPr id="6" name="Segnaposto testo 8">
            <a:extLst>
              <a:ext uri="{FF2B5EF4-FFF2-40B4-BE49-F238E27FC236}">
                <a16:creationId xmlns:a16="http://schemas.microsoft.com/office/drawing/2014/main" id="{39AB9570-3B30-14A0-0463-86217CDDCC5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79538" y="4118865"/>
            <a:ext cx="4608512" cy="499255"/>
          </a:xfrm>
          <a:prstGeom prst="rect">
            <a:avLst/>
          </a:prstGeom>
        </p:spPr>
        <p:txBody>
          <a:bodyPr lIns="0" anchor="ctr"/>
          <a:lstStyle>
            <a:lvl1pPr mar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bg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MAIL</a:t>
            </a:r>
          </a:p>
        </p:txBody>
      </p:sp>
      <p:sp>
        <p:nvSpPr>
          <p:cNvPr id="7" name="Segnaposto immagine 5">
            <a:extLst>
              <a:ext uri="{FF2B5EF4-FFF2-40B4-BE49-F238E27FC236}">
                <a16:creationId xmlns:a16="http://schemas.microsoft.com/office/drawing/2014/main" id="{28294974-BE0C-0F4F-FDF4-9B52BAE11E54}"/>
              </a:ext>
            </a:extLst>
          </p:cNvPr>
          <p:cNvSpPr>
            <a:spLocks noGrp="1" noChangeAspect="1"/>
          </p:cNvSpPr>
          <p:nvPr>
            <p:ph type="pic" sz="quarter" idx="77" hasCustomPrompt="1"/>
          </p:nvPr>
        </p:nvSpPr>
        <p:spPr>
          <a:xfrm>
            <a:off x="673834" y="3521667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 err="1"/>
              <a:t>iconaz</a:t>
            </a:r>
            <a:endParaRPr lang="it-IT"/>
          </a:p>
        </p:txBody>
      </p:sp>
      <p:sp>
        <p:nvSpPr>
          <p:cNvPr id="8" name="Segnaposto immagine 5">
            <a:extLst>
              <a:ext uri="{FF2B5EF4-FFF2-40B4-BE49-F238E27FC236}">
                <a16:creationId xmlns:a16="http://schemas.microsoft.com/office/drawing/2014/main" id="{5A9C60DD-C63E-25C1-AB4B-0F823DFBE083}"/>
              </a:ext>
            </a:extLst>
          </p:cNvPr>
          <p:cNvSpPr>
            <a:spLocks noGrp="1" noChangeAspect="1"/>
          </p:cNvSpPr>
          <p:nvPr>
            <p:ph type="pic" sz="quarter" idx="78" hasCustomPrompt="1"/>
          </p:nvPr>
        </p:nvSpPr>
        <p:spPr>
          <a:xfrm>
            <a:off x="673834" y="4180652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 err="1"/>
              <a:t>iconaz</a:t>
            </a:r>
            <a:endParaRPr lang="it-IT"/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4129FB84-2E10-FA0A-EB61-AD24FFA6A2DA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1379538" y="4767327"/>
            <a:ext cx="4608512" cy="499255"/>
          </a:xfrm>
          <a:prstGeom prst="rect">
            <a:avLst/>
          </a:prstGeom>
        </p:spPr>
        <p:txBody>
          <a:bodyPr lIns="0" anchor="ctr"/>
          <a:lstStyle>
            <a:lvl1pPr mar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bg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DATA</a:t>
            </a:r>
          </a:p>
        </p:txBody>
      </p:sp>
      <p:sp>
        <p:nvSpPr>
          <p:cNvPr id="10" name="Segnaposto immagine 5">
            <a:extLst>
              <a:ext uri="{FF2B5EF4-FFF2-40B4-BE49-F238E27FC236}">
                <a16:creationId xmlns:a16="http://schemas.microsoft.com/office/drawing/2014/main" id="{FAE9ED81-1055-00BD-B956-14CD16DF90D4}"/>
              </a:ext>
            </a:extLst>
          </p:cNvPr>
          <p:cNvSpPr>
            <a:spLocks noGrp="1" noChangeAspect="1"/>
          </p:cNvSpPr>
          <p:nvPr>
            <p:ph type="pic" sz="quarter" idx="80" hasCustomPrompt="1"/>
          </p:nvPr>
        </p:nvSpPr>
        <p:spPr>
          <a:xfrm>
            <a:off x="673834" y="4829114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 err="1"/>
              <a:t>iconaz</a:t>
            </a:r>
            <a:endParaRPr lang="it-IT"/>
          </a:p>
        </p:txBody>
      </p:sp>
      <p:sp>
        <p:nvSpPr>
          <p:cNvPr id="11" name="Segnaposto immagine 5">
            <a:extLst>
              <a:ext uri="{FF2B5EF4-FFF2-40B4-BE49-F238E27FC236}">
                <a16:creationId xmlns:a16="http://schemas.microsoft.com/office/drawing/2014/main" id="{E2514EAE-3166-4BE9-9D57-9BF1AFD95C02}"/>
              </a:ext>
            </a:extLst>
          </p:cNvPr>
          <p:cNvSpPr>
            <a:spLocks noGrp="1" noChangeAspect="1"/>
          </p:cNvSpPr>
          <p:nvPr>
            <p:ph type="pic" sz="quarter" idx="81" hasCustomPrompt="1"/>
          </p:nvPr>
        </p:nvSpPr>
        <p:spPr>
          <a:xfrm>
            <a:off x="1379538" y="5455888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 err="1"/>
              <a:t>iconaz</a:t>
            </a:r>
            <a:endParaRPr lang="it-IT"/>
          </a:p>
        </p:txBody>
      </p:sp>
      <p:sp>
        <p:nvSpPr>
          <p:cNvPr id="12" name="Segnaposto immagine 5">
            <a:extLst>
              <a:ext uri="{FF2B5EF4-FFF2-40B4-BE49-F238E27FC236}">
                <a16:creationId xmlns:a16="http://schemas.microsoft.com/office/drawing/2014/main" id="{5DAB294F-0078-1888-56E9-45DCCDBD4089}"/>
              </a:ext>
            </a:extLst>
          </p:cNvPr>
          <p:cNvSpPr>
            <a:spLocks noGrp="1" noChangeAspect="1"/>
          </p:cNvSpPr>
          <p:nvPr>
            <p:ph type="pic" sz="quarter" idx="82" hasCustomPrompt="1"/>
          </p:nvPr>
        </p:nvSpPr>
        <p:spPr>
          <a:xfrm>
            <a:off x="1938338" y="5455888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 err="1"/>
              <a:t>iconaz</a:t>
            </a:r>
            <a:endParaRPr lang="it-IT"/>
          </a:p>
        </p:txBody>
      </p:sp>
      <p:sp>
        <p:nvSpPr>
          <p:cNvPr id="13" name="Segnaposto immagine 5">
            <a:extLst>
              <a:ext uri="{FF2B5EF4-FFF2-40B4-BE49-F238E27FC236}">
                <a16:creationId xmlns:a16="http://schemas.microsoft.com/office/drawing/2014/main" id="{33924DBD-34CB-83E9-5411-A46B1D074197}"/>
              </a:ext>
            </a:extLst>
          </p:cNvPr>
          <p:cNvSpPr>
            <a:spLocks noGrp="1" noChangeAspect="1"/>
          </p:cNvSpPr>
          <p:nvPr>
            <p:ph type="pic" sz="quarter" idx="83" hasCustomPrompt="1"/>
          </p:nvPr>
        </p:nvSpPr>
        <p:spPr>
          <a:xfrm>
            <a:off x="2497138" y="5455888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 err="1"/>
              <a:t>iconaz</a:t>
            </a:r>
            <a:endParaRPr lang="it-IT"/>
          </a:p>
        </p:txBody>
      </p:sp>
      <p:sp>
        <p:nvSpPr>
          <p:cNvPr id="14" name="Segnaposto immagine 5">
            <a:extLst>
              <a:ext uri="{FF2B5EF4-FFF2-40B4-BE49-F238E27FC236}">
                <a16:creationId xmlns:a16="http://schemas.microsoft.com/office/drawing/2014/main" id="{08C9EB6B-982C-E7F9-63A9-BF891311CAA0}"/>
              </a:ext>
            </a:extLst>
          </p:cNvPr>
          <p:cNvSpPr>
            <a:spLocks noGrp="1" noChangeAspect="1"/>
          </p:cNvSpPr>
          <p:nvPr>
            <p:ph type="pic" sz="quarter" idx="84" hasCustomPrompt="1"/>
          </p:nvPr>
        </p:nvSpPr>
        <p:spPr>
          <a:xfrm>
            <a:off x="3055938" y="5455888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 err="1"/>
              <a:t>iconaz</a:t>
            </a:r>
            <a:endParaRPr lang="it-IT"/>
          </a:p>
        </p:txBody>
      </p:sp>
      <p:sp>
        <p:nvSpPr>
          <p:cNvPr id="15" name="Segnaposto immagine 5">
            <a:extLst>
              <a:ext uri="{FF2B5EF4-FFF2-40B4-BE49-F238E27FC236}">
                <a16:creationId xmlns:a16="http://schemas.microsoft.com/office/drawing/2014/main" id="{C7A344D2-4FF3-930D-0186-E423261D5628}"/>
              </a:ext>
            </a:extLst>
          </p:cNvPr>
          <p:cNvSpPr>
            <a:spLocks noGrp="1" noChangeAspect="1"/>
          </p:cNvSpPr>
          <p:nvPr>
            <p:ph type="pic" sz="quarter" idx="85" hasCustomPrompt="1"/>
          </p:nvPr>
        </p:nvSpPr>
        <p:spPr>
          <a:xfrm>
            <a:off x="3614738" y="5455888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 err="1"/>
              <a:t>iconaz</a:t>
            </a:r>
            <a:endParaRPr lang="it-IT"/>
          </a:p>
        </p:txBody>
      </p:sp>
      <p:sp>
        <p:nvSpPr>
          <p:cNvPr id="16" name="Segnaposto testo 5">
            <a:extLst>
              <a:ext uri="{FF2B5EF4-FFF2-40B4-BE49-F238E27FC236}">
                <a16:creationId xmlns:a16="http://schemas.microsoft.com/office/drawing/2014/main" id="{A53DC8C5-A5B4-C3D3-AEDF-E19753B1ABB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07983" y="1119877"/>
            <a:ext cx="4114799" cy="93752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 i="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TITOLO</a:t>
            </a:r>
          </a:p>
        </p:txBody>
      </p:sp>
      <p:sp>
        <p:nvSpPr>
          <p:cNvPr id="17" name="Segnaposto testo 5">
            <a:extLst>
              <a:ext uri="{FF2B5EF4-FFF2-40B4-BE49-F238E27FC236}">
                <a16:creationId xmlns:a16="http://schemas.microsoft.com/office/drawing/2014/main" id="{673FDB04-4B52-CA58-914B-4391EEED376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7984" y="1714989"/>
            <a:ext cx="3676650" cy="93752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 i="1">
                <a:ln>
                  <a:solidFill>
                    <a:schemeClr val="bg1"/>
                  </a:solidFill>
                </a:ln>
                <a:noFill/>
                <a:latin typeface="TIM Sans" pitchFamily="2" charset="77"/>
              </a:defRPr>
            </a:lvl1pPr>
          </a:lstStyle>
          <a:p>
            <a:pPr lvl="0"/>
            <a:r>
              <a:rPr lang="it-IT"/>
              <a:t>Titolo</a:t>
            </a:r>
          </a:p>
        </p:txBody>
      </p:sp>
    </p:spTree>
    <p:extLst>
      <p:ext uri="{BB962C8B-B14F-4D97-AF65-F5344CB8AC3E}">
        <p14:creationId xmlns:p14="http://schemas.microsoft.com/office/powerpoint/2010/main" val="326138322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- Titolo + Testo (TIM Icon + Scontorn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3FBB444D-AB82-EAB7-56DB-EA9BED38C967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F62788D2-8F94-096F-7EC3-F727C92FD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29317" y="1341438"/>
            <a:ext cx="5652864" cy="4676304"/>
          </a:xfrm>
          <a:prstGeom prst="rect">
            <a:avLst/>
          </a:prstGeom>
        </p:spPr>
      </p:pic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E3C526B5-8975-C6E8-F465-D8EE53B74D5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3200" y="2783970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kern="1200" dirty="0" smtClean="0">
                <a:solidFill>
                  <a:srgbClr val="0033A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Prima riga</a:t>
            </a:r>
          </a:p>
        </p:txBody>
      </p:sp>
      <p:sp>
        <p:nvSpPr>
          <p:cNvPr id="8" name="Segnaposto testo 9">
            <a:extLst>
              <a:ext uri="{FF2B5EF4-FFF2-40B4-BE49-F238E27FC236}">
                <a16:creationId xmlns:a16="http://schemas.microsoft.com/office/drawing/2014/main" id="{9523BD8D-69BB-D07E-F929-A3D32D2974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200" y="3451235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b="1" i="1" kern="1200" dirty="0" smtClean="0">
                <a:solidFill>
                  <a:srgbClr val="0033A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seconda riga</a:t>
            </a:r>
          </a:p>
        </p:txBody>
      </p:sp>
      <p:sp>
        <p:nvSpPr>
          <p:cNvPr id="9" name="Segnaposto immagine 15">
            <a:extLst>
              <a:ext uri="{FF2B5EF4-FFF2-40B4-BE49-F238E27FC236}">
                <a16:creationId xmlns:a16="http://schemas.microsoft.com/office/drawing/2014/main" id="{A5F9E439-E38B-7CFC-F1E1-F877B6ABFA6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959600" y="839788"/>
            <a:ext cx="5232400" cy="6018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2853127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Tito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6068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paccacap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7A1480B7-ABFD-10EA-AB78-22445FFD1E13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3CA333A9-B71F-B8FD-2B6F-9B441B28AC1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514" y="2130963"/>
            <a:ext cx="5421312" cy="528828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ts val="5000"/>
              </a:lnSpc>
              <a:spcBef>
                <a:spcPts val="20"/>
              </a:spcBef>
              <a:spcAft>
                <a:spcPts val="20"/>
              </a:spcAft>
              <a:buNone/>
              <a:defRPr lang="it-IT" sz="3200" kern="1200" dirty="0">
                <a:solidFill>
                  <a:schemeClr val="accent5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72B68277-A080-76D9-2B5E-1CE4B1AEEBE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3200" y="2783970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kern="1200" dirty="0" smtClean="0">
                <a:solidFill>
                  <a:srgbClr val="0033A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Prima riga</a:t>
            </a:r>
          </a:p>
        </p:txBody>
      </p:sp>
      <p:sp>
        <p:nvSpPr>
          <p:cNvPr id="8" name="Segnaposto testo 9">
            <a:extLst>
              <a:ext uri="{FF2B5EF4-FFF2-40B4-BE49-F238E27FC236}">
                <a16:creationId xmlns:a16="http://schemas.microsoft.com/office/drawing/2014/main" id="{7A892315-6F6F-E7B2-C727-CF7337E3748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200" y="3451235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b="1" i="1" kern="1200" dirty="0" smtClean="0">
                <a:solidFill>
                  <a:srgbClr val="0033A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seconda riga</a:t>
            </a:r>
          </a:p>
        </p:txBody>
      </p:sp>
      <p:sp>
        <p:nvSpPr>
          <p:cNvPr id="5" name="Rettangolo con un angolo ritagliato 5">
            <a:extLst>
              <a:ext uri="{FF2B5EF4-FFF2-40B4-BE49-F238E27FC236}">
                <a16:creationId xmlns:a16="http://schemas.microsoft.com/office/drawing/2014/main" id="{2343D161-F492-885D-EB6B-C3DB5650EB26}"/>
              </a:ext>
            </a:extLst>
          </p:cNvPr>
          <p:cNvSpPr>
            <a:spLocks noChangeAspect="1"/>
          </p:cNvSpPr>
          <p:nvPr userDrawn="1"/>
        </p:nvSpPr>
        <p:spPr>
          <a:xfrm rot="10800000">
            <a:off x="7111257" y="1346790"/>
            <a:ext cx="5080743" cy="5518499"/>
          </a:xfrm>
          <a:custGeom>
            <a:avLst/>
            <a:gdLst>
              <a:gd name="connsiteX0" fmla="*/ 0 w 3909764"/>
              <a:gd name="connsiteY0" fmla="*/ 0 h 5436006"/>
              <a:gd name="connsiteX1" fmla="*/ 3171483 w 3909764"/>
              <a:gd name="connsiteY1" fmla="*/ 0 h 5436006"/>
              <a:gd name="connsiteX2" fmla="*/ 3909764 w 3909764"/>
              <a:gd name="connsiteY2" fmla="*/ 738281 h 5436006"/>
              <a:gd name="connsiteX3" fmla="*/ 3909764 w 3909764"/>
              <a:gd name="connsiteY3" fmla="*/ 5436006 h 5436006"/>
              <a:gd name="connsiteX4" fmla="*/ 0 w 3909764"/>
              <a:gd name="connsiteY4" fmla="*/ 5436006 h 5436006"/>
              <a:gd name="connsiteX5" fmla="*/ 0 w 3909764"/>
              <a:gd name="connsiteY5" fmla="*/ 0 h 5436006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280010 w 3909764"/>
              <a:gd name="connsiteY3" fmla="*/ 109182 h 5439208"/>
              <a:gd name="connsiteX4" fmla="*/ 3909764 w 3909764"/>
              <a:gd name="connsiteY4" fmla="*/ 741483 h 5439208"/>
              <a:gd name="connsiteX5" fmla="*/ 3909764 w 3909764"/>
              <a:gd name="connsiteY5" fmla="*/ 5439208 h 5439208"/>
              <a:gd name="connsiteX6" fmla="*/ 0 w 3909764"/>
              <a:gd name="connsiteY6" fmla="*/ 5439208 h 5439208"/>
              <a:gd name="connsiteX7" fmla="*/ 0 w 3909764"/>
              <a:gd name="connsiteY7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909764 w 3909932"/>
              <a:gd name="connsiteY3" fmla="*/ 741483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764 w 3909932"/>
              <a:gd name="connsiteY4" fmla="*/ 741483 h 5439208"/>
              <a:gd name="connsiteX5" fmla="*/ 3909932 w 3909932"/>
              <a:gd name="connsiteY5" fmla="*/ 1016217 h 5439208"/>
              <a:gd name="connsiteX6" fmla="*/ 3909764 w 3909932"/>
              <a:gd name="connsiteY6" fmla="*/ 5439208 h 5439208"/>
              <a:gd name="connsiteX7" fmla="*/ 0 w 3909932"/>
              <a:gd name="connsiteY7" fmla="*/ 5439208 h 5439208"/>
              <a:gd name="connsiteX8" fmla="*/ 0 w 3909932"/>
              <a:gd name="connsiteY8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10458"/>
              <a:gd name="connsiteY0" fmla="*/ 3202 h 5439208"/>
              <a:gd name="connsiteX1" fmla="*/ 3057097 w 3910458"/>
              <a:gd name="connsiteY1" fmla="*/ 0 h 5439208"/>
              <a:gd name="connsiteX2" fmla="*/ 3280010 w 3910458"/>
              <a:gd name="connsiteY2" fmla="*/ 109182 h 5439208"/>
              <a:gd name="connsiteX3" fmla="*/ 3715060 w 3910458"/>
              <a:gd name="connsiteY3" fmla="*/ 544027 h 5439208"/>
              <a:gd name="connsiteX4" fmla="*/ 3909932 w 3910458"/>
              <a:gd name="connsiteY4" fmla="*/ 1016217 h 5439208"/>
              <a:gd name="connsiteX5" fmla="*/ 3909764 w 3910458"/>
              <a:gd name="connsiteY5" fmla="*/ 5439208 h 5439208"/>
              <a:gd name="connsiteX6" fmla="*/ 0 w 3910458"/>
              <a:gd name="connsiteY6" fmla="*/ 5439208 h 5439208"/>
              <a:gd name="connsiteX7" fmla="*/ 0 w 3910458"/>
              <a:gd name="connsiteY7" fmla="*/ 3202 h 5439208"/>
              <a:gd name="connsiteX0" fmla="*/ 0 w 4200678"/>
              <a:gd name="connsiteY0" fmla="*/ 3202 h 5515789"/>
              <a:gd name="connsiteX1" fmla="*/ 3057097 w 4200678"/>
              <a:gd name="connsiteY1" fmla="*/ 0 h 5515789"/>
              <a:gd name="connsiteX2" fmla="*/ 3280010 w 4200678"/>
              <a:gd name="connsiteY2" fmla="*/ 109182 h 5515789"/>
              <a:gd name="connsiteX3" fmla="*/ 3715060 w 4200678"/>
              <a:gd name="connsiteY3" fmla="*/ 544027 h 5515789"/>
              <a:gd name="connsiteX4" fmla="*/ 3909932 w 4200678"/>
              <a:gd name="connsiteY4" fmla="*/ 1016217 h 5515789"/>
              <a:gd name="connsiteX5" fmla="*/ 3913680 w 4200678"/>
              <a:gd name="connsiteY5" fmla="*/ 5082299 h 5515789"/>
              <a:gd name="connsiteX6" fmla="*/ 3909764 w 4200678"/>
              <a:gd name="connsiteY6" fmla="*/ 5439208 h 5515789"/>
              <a:gd name="connsiteX7" fmla="*/ 0 w 4200678"/>
              <a:gd name="connsiteY7" fmla="*/ 5439208 h 5515789"/>
              <a:gd name="connsiteX8" fmla="*/ 0 w 4200678"/>
              <a:gd name="connsiteY8" fmla="*/ 3202 h 5515789"/>
              <a:gd name="connsiteX0" fmla="*/ 0 w 4200678"/>
              <a:gd name="connsiteY0" fmla="*/ 3202 h 5439208"/>
              <a:gd name="connsiteX1" fmla="*/ 3057097 w 4200678"/>
              <a:gd name="connsiteY1" fmla="*/ 0 h 5439208"/>
              <a:gd name="connsiteX2" fmla="*/ 3280010 w 4200678"/>
              <a:gd name="connsiteY2" fmla="*/ 109182 h 5439208"/>
              <a:gd name="connsiteX3" fmla="*/ 3715060 w 4200678"/>
              <a:gd name="connsiteY3" fmla="*/ 544027 h 5439208"/>
              <a:gd name="connsiteX4" fmla="*/ 3909932 w 4200678"/>
              <a:gd name="connsiteY4" fmla="*/ 1016217 h 5439208"/>
              <a:gd name="connsiteX5" fmla="*/ 3913680 w 4200678"/>
              <a:gd name="connsiteY5" fmla="*/ 5082299 h 5439208"/>
              <a:gd name="connsiteX6" fmla="*/ 3909764 w 4200678"/>
              <a:gd name="connsiteY6" fmla="*/ 5439208 h 5439208"/>
              <a:gd name="connsiteX7" fmla="*/ 0 w 4200678"/>
              <a:gd name="connsiteY7" fmla="*/ 5439208 h 5439208"/>
              <a:gd name="connsiteX8" fmla="*/ 0 w 4200678"/>
              <a:gd name="connsiteY8" fmla="*/ 3202 h 5439208"/>
              <a:gd name="connsiteX0" fmla="*/ 0 w 3995172"/>
              <a:gd name="connsiteY0" fmla="*/ 3202 h 5439208"/>
              <a:gd name="connsiteX1" fmla="*/ 3057097 w 3995172"/>
              <a:gd name="connsiteY1" fmla="*/ 0 h 5439208"/>
              <a:gd name="connsiteX2" fmla="*/ 3280010 w 3995172"/>
              <a:gd name="connsiteY2" fmla="*/ 109182 h 5439208"/>
              <a:gd name="connsiteX3" fmla="*/ 3715060 w 3995172"/>
              <a:gd name="connsiteY3" fmla="*/ 544027 h 5439208"/>
              <a:gd name="connsiteX4" fmla="*/ 3909932 w 3995172"/>
              <a:gd name="connsiteY4" fmla="*/ 1016217 h 5439208"/>
              <a:gd name="connsiteX5" fmla="*/ 3913680 w 3995172"/>
              <a:gd name="connsiteY5" fmla="*/ 5082299 h 5439208"/>
              <a:gd name="connsiteX6" fmla="*/ 3587476 w 3995172"/>
              <a:gd name="connsiteY6" fmla="*/ 5439208 h 5439208"/>
              <a:gd name="connsiteX7" fmla="*/ 0 w 3995172"/>
              <a:gd name="connsiteY7" fmla="*/ 5439208 h 5439208"/>
              <a:gd name="connsiteX8" fmla="*/ 0 w 3995172"/>
              <a:gd name="connsiteY8" fmla="*/ 3202 h 5439208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39209"/>
              <a:gd name="connsiteX1" fmla="*/ 3057097 w 3925690"/>
              <a:gd name="connsiteY1" fmla="*/ 0 h 5439209"/>
              <a:gd name="connsiteX2" fmla="*/ 3280010 w 3925690"/>
              <a:gd name="connsiteY2" fmla="*/ 109182 h 5439209"/>
              <a:gd name="connsiteX3" fmla="*/ 3715060 w 3925690"/>
              <a:gd name="connsiteY3" fmla="*/ 544027 h 5439209"/>
              <a:gd name="connsiteX4" fmla="*/ 3909932 w 3925690"/>
              <a:gd name="connsiteY4" fmla="*/ 1016217 h 5439209"/>
              <a:gd name="connsiteX5" fmla="*/ 3913680 w 3925690"/>
              <a:gd name="connsiteY5" fmla="*/ 5082299 h 5439209"/>
              <a:gd name="connsiteX6" fmla="*/ 3587476 w 3925690"/>
              <a:gd name="connsiteY6" fmla="*/ 5439208 h 5439209"/>
              <a:gd name="connsiteX7" fmla="*/ 0 w 3925690"/>
              <a:gd name="connsiteY7" fmla="*/ 5439208 h 5439209"/>
              <a:gd name="connsiteX8" fmla="*/ 0 w 3925690"/>
              <a:gd name="connsiteY8" fmla="*/ 3202 h 5439209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42955"/>
              <a:gd name="connsiteX1" fmla="*/ 3057097 w 3925690"/>
              <a:gd name="connsiteY1" fmla="*/ 0 h 5442955"/>
              <a:gd name="connsiteX2" fmla="*/ 3280010 w 3925690"/>
              <a:gd name="connsiteY2" fmla="*/ 109182 h 5442955"/>
              <a:gd name="connsiteX3" fmla="*/ 3715060 w 3925690"/>
              <a:gd name="connsiteY3" fmla="*/ 544027 h 5442955"/>
              <a:gd name="connsiteX4" fmla="*/ 3909932 w 3925690"/>
              <a:gd name="connsiteY4" fmla="*/ 1016217 h 5442955"/>
              <a:gd name="connsiteX5" fmla="*/ 3913680 w 3925690"/>
              <a:gd name="connsiteY5" fmla="*/ 5082299 h 5442955"/>
              <a:gd name="connsiteX6" fmla="*/ 3531263 w 3925690"/>
              <a:gd name="connsiteY6" fmla="*/ 5442955 h 5442955"/>
              <a:gd name="connsiteX7" fmla="*/ 0 w 3925690"/>
              <a:gd name="connsiteY7" fmla="*/ 5439208 h 5442955"/>
              <a:gd name="connsiteX8" fmla="*/ 0 w 3925690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5 h 5442958"/>
              <a:gd name="connsiteX1" fmla="*/ 3057097 w 3914046"/>
              <a:gd name="connsiteY1" fmla="*/ 3 h 5442958"/>
              <a:gd name="connsiteX2" fmla="*/ 3280010 w 3914046"/>
              <a:gd name="connsiteY2" fmla="*/ 109185 h 5442958"/>
              <a:gd name="connsiteX3" fmla="*/ 3715060 w 3914046"/>
              <a:gd name="connsiteY3" fmla="*/ 544030 h 5442958"/>
              <a:gd name="connsiteX4" fmla="*/ 3909932 w 3914046"/>
              <a:gd name="connsiteY4" fmla="*/ 1016220 h 5442958"/>
              <a:gd name="connsiteX5" fmla="*/ 3913680 w 3914046"/>
              <a:gd name="connsiteY5" fmla="*/ 5082302 h 5442958"/>
              <a:gd name="connsiteX6" fmla="*/ 3531263 w 3914046"/>
              <a:gd name="connsiteY6" fmla="*/ 5442958 h 5442958"/>
              <a:gd name="connsiteX7" fmla="*/ 0 w 3914046"/>
              <a:gd name="connsiteY7" fmla="*/ 5439211 h 5442958"/>
              <a:gd name="connsiteX8" fmla="*/ 0 w 3914046"/>
              <a:gd name="connsiteY8" fmla="*/ 3205 h 5442958"/>
              <a:gd name="connsiteX0" fmla="*/ 1318732 w 5232778"/>
              <a:gd name="connsiteY0" fmla="*/ 3205 h 5442958"/>
              <a:gd name="connsiteX1" fmla="*/ 4375829 w 5232778"/>
              <a:gd name="connsiteY1" fmla="*/ 3 h 5442958"/>
              <a:gd name="connsiteX2" fmla="*/ 4598742 w 5232778"/>
              <a:gd name="connsiteY2" fmla="*/ 109185 h 5442958"/>
              <a:gd name="connsiteX3" fmla="*/ 5033792 w 5232778"/>
              <a:gd name="connsiteY3" fmla="*/ 544030 h 5442958"/>
              <a:gd name="connsiteX4" fmla="*/ 5228664 w 5232778"/>
              <a:gd name="connsiteY4" fmla="*/ 1016220 h 5442958"/>
              <a:gd name="connsiteX5" fmla="*/ 5232412 w 5232778"/>
              <a:gd name="connsiteY5" fmla="*/ 5082302 h 5442958"/>
              <a:gd name="connsiteX6" fmla="*/ 4849995 w 5232778"/>
              <a:gd name="connsiteY6" fmla="*/ 5442958 h 5442958"/>
              <a:gd name="connsiteX7" fmla="*/ 0 w 5232778"/>
              <a:gd name="connsiteY7" fmla="*/ 5428379 h 5442958"/>
              <a:gd name="connsiteX8" fmla="*/ 1318732 w 5232778"/>
              <a:gd name="connsiteY8" fmla="*/ 3205 h 5442958"/>
              <a:gd name="connsiteX0" fmla="*/ 0 w 5250843"/>
              <a:gd name="connsiteY0" fmla="*/ 0 h 5450585"/>
              <a:gd name="connsiteX1" fmla="*/ 4393894 w 5250843"/>
              <a:gd name="connsiteY1" fmla="*/ 7630 h 5450585"/>
              <a:gd name="connsiteX2" fmla="*/ 4616807 w 5250843"/>
              <a:gd name="connsiteY2" fmla="*/ 116812 h 5450585"/>
              <a:gd name="connsiteX3" fmla="*/ 5051857 w 5250843"/>
              <a:gd name="connsiteY3" fmla="*/ 551657 h 5450585"/>
              <a:gd name="connsiteX4" fmla="*/ 5246729 w 5250843"/>
              <a:gd name="connsiteY4" fmla="*/ 1023847 h 5450585"/>
              <a:gd name="connsiteX5" fmla="*/ 5250477 w 5250843"/>
              <a:gd name="connsiteY5" fmla="*/ 5089929 h 5450585"/>
              <a:gd name="connsiteX6" fmla="*/ 4868060 w 5250843"/>
              <a:gd name="connsiteY6" fmla="*/ 5450585 h 5450585"/>
              <a:gd name="connsiteX7" fmla="*/ 18065 w 5250843"/>
              <a:gd name="connsiteY7" fmla="*/ 5436006 h 5450585"/>
              <a:gd name="connsiteX8" fmla="*/ 0 w 5250843"/>
              <a:gd name="connsiteY8" fmla="*/ 0 h 5450585"/>
              <a:gd name="connsiteX0" fmla="*/ 77326 w 5233071"/>
              <a:gd name="connsiteY0" fmla="*/ 142704 h 5442959"/>
              <a:gd name="connsiteX1" fmla="*/ 4376122 w 5233071"/>
              <a:gd name="connsiteY1" fmla="*/ 4 h 5442959"/>
              <a:gd name="connsiteX2" fmla="*/ 4599035 w 5233071"/>
              <a:gd name="connsiteY2" fmla="*/ 109186 h 5442959"/>
              <a:gd name="connsiteX3" fmla="*/ 5034085 w 5233071"/>
              <a:gd name="connsiteY3" fmla="*/ 544031 h 5442959"/>
              <a:gd name="connsiteX4" fmla="*/ 5228957 w 5233071"/>
              <a:gd name="connsiteY4" fmla="*/ 1016221 h 5442959"/>
              <a:gd name="connsiteX5" fmla="*/ 5232705 w 5233071"/>
              <a:gd name="connsiteY5" fmla="*/ 5082303 h 5442959"/>
              <a:gd name="connsiteX6" fmla="*/ 4850288 w 5233071"/>
              <a:gd name="connsiteY6" fmla="*/ 5442959 h 5442959"/>
              <a:gd name="connsiteX7" fmla="*/ 293 w 5233071"/>
              <a:gd name="connsiteY7" fmla="*/ 5428380 h 5442959"/>
              <a:gd name="connsiteX8" fmla="*/ 77326 w 5233071"/>
              <a:gd name="connsiteY8" fmla="*/ 142704 h 5442959"/>
              <a:gd name="connsiteX0" fmla="*/ 0 w 5246521"/>
              <a:gd name="connsiteY0" fmla="*/ 0 h 5445400"/>
              <a:gd name="connsiteX1" fmla="*/ 4389572 w 5246521"/>
              <a:gd name="connsiteY1" fmla="*/ 2445 h 5445400"/>
              <a:gd name="connsiteX2" fmla="*/ 4612485 w 5246521"/>
              <a:gd name="connsiteY2" fmla="*/ 111627 h 5445400"/>
              <a:gd name="connsiteX3" fmla="*/ 5047535 w 5246521"/>
              <a:gd name="connsiteY3" fmla="*/ 546472 h 5445400"/>
              <a:gd name="connsiteX4" fmla="*/ 5242407 w 5246521"/>
              <a:gd name="connsiteY4" fmla="*/ 1018662 h 5445400"/>
              <a:gd name="connsiteX5" fmla="*/ 5246155 w 5246521"/>
              <a:gd name="connsiteY5" fmla="*/ 5084744 h 5445400"/>
              <a:gd name="connsiteX6" fmla="*/ 4863738 w 5246521"/>
              <a:gd name="connsiteY6" fmla="*/ 5445400 h 5445400"/>
              <a:gd name="connsiteX7" fmla="*/ 13743 w 5246521"/>
              <a:gd name="connsiteY7" fmla="*/ 5430821 h 5445400"/>
              <a:gd name="connsiteX8" fmla="*/ 0 w 5246521"/>
              <a:gd name="connsiteY8" fmla="*/ 0 h 5445400"/>
              <a:gd name="connsiteX0" fmla="*/ 0 w 5246521"/>
              <a:gd name="connsiteY0" fmla="*/ 0 h 5445400"/>
              <a:gd name="connsiteX1" fmla="*/ 4389572 w 5246521"/>
              <a:gd name="connsiteY1" fmla="*/ 2445 h 5445400"/>
              <a:gd name="connsiteX2" fmla="*/ 4612485 w 5246521"/>
              <a:gd name="connsiteY2" fmla="*/ 111627 h 5445400"/>
              <a:gd name="connsiteX3" fmla="*/ 5047535 w 5246521"/>
              <a:gd name="connsiteY3" fmla="*/ 546472 h 5445400"/>
              <a:gd name="connsiteX4" fmla="*/ 5242407 w 5246521"/>
              <a:gd name="connsiteY4" fmla="*/ 1018662 h 5445400"/>
              <a:gd name="connsiteX5" fmla="*/ 5246155 w 5246521"/>
              <a:gd name="connsiteY5" fmla="*/ 5084744 h 5445400"/>
              <a:gd name="connsiteX6" fmla="*/ 4863738 w 5246521"/>
              <a:gd name="connsiteY6" fmla="*/ 5445400 h 5445400"/>
              <a:gd name="connsiteX7" fmla="*/ 173288 w 5246521"/>
              <a:gd name="connsiteY7" fmla="*/ 5252689 h 5445400"/>
              <a:gd name="connsiteX8" fmla="*/ 0 w 5246521"/>
              <a:gd name="connsiteY8" fmla="*/ 0 h 5445400"/>
              <a:gd name="connsiteX0" fmla="*/ 3797 w 5250318"/>
              <a:gd name="connsiteY0" fmla="*/ 0 h 5449801"/>
              <a:gd name="connsiteX1" fmla="*/ 4393369 w 5250318"/>
              <a:gd name="connsiteY1" fmla="*/ 2445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018662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0 h 5449801"/>
              <a:gd name="connsiteX1" fmla="*/ 4393369 w 5250318"/>
              <a:gd name="connsiteY1" fmla="*/ 2445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10401 h 5460202"/>
              <a:gd name="connsiteX1" fmla="*/ 4034550 w 5250318"/>
              <a:gd name="connsiteY1" fmla="*/ 2 h 5460202"/>
              <a:gd name="connsiteX2" fmla="*/ 4616282 w 5250318"/>
              <a:gd name="connsiteY2" fmla="*/ 122028 h 5460202"/>
              <a:gd name="connsiteX3" fmla="*/ 5051332 w 5250318"/>
              <a:gd name="connsiteY3" fmla="*/ 556873 h 5460202"/>
              <a:gd name="connsiteX4" fmla="*/ 5246204 w 5250318"/>
              <a:gd name="connsiteY4" fmla="*/ 1960307 h 5460202"/>
              <a:gd name="connsiteX5" fmla="*/ 5249952 w 5250318"/>
              <a:gd name="connsiteY5" fmla="*/ 5095145 h 5460202"/>
              <a:gd name="connsiteX6" fmla="*/ 4867535 w 5250318"/>
              <a:gd name="connsiteY6" fmla="*/ 5455801 h 5460202"/>
              <a:gd name="connsiteX7" fmla="*/ 1511 w 5250318"/>
              <a:gd name="connsiteY7" fmla="*/ 5460202 h 5460202"/>
              <a:gd name="connsiteX8" fmla="*/ 3797 w 5250318"/>
              <a:gd name="connsiteY8" fmla="*/ 10401 h 5460202"/>
              <a:gd name="connsiteX0" fmla="*/ 3797 w 5250318"/>
              <a:gd name="connsiteY0" fmla="*/ 0 h 5449801"/>
              <a:gd name="connsiteX1" fmla="*/ 4061328 w 5250318"/>
              <a:gd name="connsiteY1" fmla="*/ 92360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0 h 5449801"/>
              <a:gd name="connsiteX1" fmla="*/ 4141661 w 5250318"/>
              <a:gd name="connsiteY1" fmla="*/ 8868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61042"/>
              <a:gd name="connsiteY0" fmla="*/ 0 h 5449801"/>
              <a:gd name="connsiteX1" fmla="*/ 4141661 w 5261042"/>
              <a:gd name="connsiteY1" fmla="*/ 8868 h 5449801"/>
              <a:gd name="connsiteX2" fmla="*/ 4616282 w 5261042"/>
              <a:gd name="connsiteY2" fmla="*/ 111627 h 5449801"/>
              <a:gd name="connsiteX3" fmla="*/ 5201286 w 5261042"/>
              <a:gd name="connsiteY3" fmla="*/ 1342846 h 5449801"/>
              <a:gd name="connsiteX4" fmla="*/ 5246204 w 5261042"/>
              <a:gd name="connsiteY4" fmla="*/ 1949906 h 5449801"/>
              <a:gd name="connsiteX5" fmla="*/ 5249952 w 5261042"/>
              <a:gd name="connsiteY5" fmla="*/ 5084744 h 5449801"/>
              <a:gd name="connsiteX6" fmla="*/ 4867535 w 5261042"/>
              <a:gd name="connsiteY6" fmla="*/ 5445400 h 5449801"/>
              <a:gd name="connsiteX7" fmla="*/ 1511 w 5261042"/>
              <a:gd name="connsiteY7" fmla="*/ 5449801 h 5449801"/>
              <a:gd name="connsiteX8" fmla="*/ 3797 w 5261042"/>
              <a:gd name="connsiteY8" fmla="*/ 0 h 5449801"/>
              <a:gd name="connsiteX0" fmla="*/ 3797 w 5261042"/>
              <a:gd name="connsiteY0" fmla="*/ 0 h 5449801"/>
              <a:gd name="connsiteX1" fmla="*/ 4141661 w 5261042"/>
              <a:gd name="connsiteY1" fmla="*/ 8868 h 5449801"/>
              <a:gd name="connsiteX2" fmla="*/ 4562727 w 5261042"/>
              <a:gd name="connsiteY2" fmla="*/ 496969 h 5449801"/>
              <a:gd name="connsiteX3" fmla="*/ 5201286 w 5261042"/>
              <a:gd name="connsiteY3" fmla="*/ 1342846 h 5449801"/>
              <a:gd name="connsiteX4" fmla="*/ 5246204 w 5261042"/>
              <a:gd name="connsiteY4" fmla="*/ 1949906 h 5449801"/>
              <a:gd name="connsiteX5" fmla="*/ 5249952 w 5261042"/>
              <a:gd name="connsiteY5" fmla="*/ 5084744 h 5449801"/>
              <a:gd name="connsiteX6" fmla="*/ 4867535 w 5261042"/>
              <a:gd name="connsiteY6" fmla="*/ 5445400 h 5449801"/>
              <a:gd name="connsiteX7" fmla="*/ 1511 w 5261042"/>
              <a:gd name="connsiteY7" fmla="*/ 5449801 h 5449801"/>
              <a:gd name="connsiteX8" fmla="*/ 3797 w 5261042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27940 h 5477741"/>
              <a:gd name="connsiteX1" fmla="*/ 4141661 w 5251134"/>
              <a:gd name="connsiteY1" fmla="*/ 36808 h 5477741"/>
              <a:gd name="connsiteX2" fmla="*/ 4587826 w 5251134"/>
              <a:gd name="connsiteY2" fmla="*/ 501498 h 5477741"/>
              <a:gd name="connsiteX3" fmla="*/ 5201286 w 5251134"/>
              <a:gd name="connsiteY3" fmla="*/ 1370786 h 5477741"/>
              <a:gd name="connsiteX4" fmla="*/ 5246204 w 5251134"/>
              <a:gd name="connsiteY4" fmla="*/ 1977846 h 5477741"/>
              <a:gd name="connsiteX5" fmla="*/ 5249952 w 5251134"/>
              <a:gd name="connsiteY5" fmla="*/ 5112684 h 5477741"/>
              <a:gd name="connsiteX6" fmla="*/ 4867535 w 5251134"/>
              <a:gd name="connsiteY6" fmla="*/ 5473340 h 5477741"/>
              <a:gd name="connsiteX7" fmla="*/ 1511 w 5251134"/>
              <a:gd name="connsiteY7" fmla="*/ 5477741 h 5477741"/>
              <a:gd name="connsiteX8" fmla="*/ 3797 w 5251134"/>
              <a:gd name="connsiteY8" fmla="*/ 27940 h 5477741"/>
              <a:gd name="connsiteX0" fmla="*/ 3797 w 5251134"/>
              <a:gd name="connsiteY0" fmla="*/ 27940 h 5477741"/>
              <a:gd name="connsiteX1" fmla="*/ 4141661 w 5251134"/>
              <a:gd name="connsiteY1" fmla="*/ 36808 h 5477741"/>
              <a:gd name="connsiteX2" fmla="*/ 4587826 w 5251134"/>
              <a:gd name="connsiteY2" fmla="*/ 501498 h 5477741"/>
              <a:gd name="connsiteX3" fmla="*/ 5201286 w 5251134"/>
              <a:gd name="connsiteY3" fmla="*/ 1370786 h 5477741"/>
              <a:gd name="connsiteX4" fmla="*/ 5246204 w 5251134"/>
              <a:gd name="connsiteY4" fmla="*/ 1977846 h 5477741"/>
              <a:gd name="connsiteX5" fmla="*/ 5249952 w 5251134"/>
              <a:gd name="connsiteY5" fmla="*/ 5112684 h 5477741"/>
              <a:gd name="connsiteX6" fmla="*/ 4867535 w 5251134"/>
              <a:gd name="connsiteY6" fmla="*/ 5473340 h 5477741"/>
              <a:gd name="connsiteX7" fmla="*/ 1511 w 5251134"/>
              <a:gd name="connsiteY7" fmla="*/ 5477741 h 5477741"/>
              <a:gd name="connsiteX8" fmla="*/ 3797 w 5251134"/>
              <a:gd name="connsiteY8" fmla="*/ 27940 h 547774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87826 w 5251134"/>
              <a:gd name="connsiteY2" fmla="*/ 473558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87826 w 5251134"/>
              <a:gd name="connsiteY2" fmla="*/ 473558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5201286 w 5251134"/>
              <a:gd name="connsiteY2" fmla="*/ 1342846 h 5449801"/>
              <a:gd name="connsiteX3" fmla="*/ 5246204 w 5251134"/>
              <a:gd name="connsiteY3" fmla="*/ 1949906 h 5449801"/>
              <a:gd name="connsiteX4" fmla="*/ 5249952 w 5251134"/>
              <a:gd name="connsiteY4" fmla="*/ 5084744 h 5449801"/>
              <a:gd name="connsiteX5" fmla="*/ 4867535 w 5251134"/>
              <a:gd name="connsiteY5" fmla="*/ 5445400 h 5449801"/>
              <a:gd name="connsiteX6" fmla="*/ 1511 w 5251134"/>
              <a:gd name="connsiteY6" fmla="*/ 5449801 h 5449801"/>
              <a:gd name="connsiteX7" fmla="*/ 3797 w 5251134"/>
              <a:gd name="connsiteY7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5201286 w 5251134"/>
              <a:gd name="connsiteY2" fmla="*/ 1342846 h 5449801"/>
              <a:gd name="connsiteX3" fmla="*/ 5246204 w 5251134"/>
              <a:gd name="connsiteY3" fmla="*/ 1949906 h 5449801"/>
              <a:gd name="connsiteX4" fmla="*/ 5249952 w 5251134"/>
              <a:gd name="connsiteY4" fmla="*/ 5084744 h 5449801"/>
              <a:gd name="connsiteX5" fmla="*/ 4867535 w 5251134"/>
              <a:gd name="connsiteY5" fmla="*/ 5445400 h 5449801"/>
              <a:gd name="connsiteX6" fmla="*/ 1511 w 5251134"/>
              <a:gd name="connsiteY6" fmla="*/ 5449801 h 5449801"/>
              <a:gd name="connsiteX7" fmla="*/ 3797 w 5251134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5201286 w 5249952"/>
              <a:gd name="connsiteY2" fmla="*/ 1342846 h 5449801"/>
              <a:gd name="connsiteX3" fmla="*/ 5246204 w 5249952"/>
              <a:gd name="connsiteY3" fmla="*/ 1949906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949906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099118 w 5249952"/>
              <a:gd name="connsiteY3" fmla="*/ 1422124 h 5449801"/>
              <a:gd name="connsiteX4" fmla="*/ 5246204 w 5249952"/>
              <a:gd name="connsiteY4" fmla="*/ 1949906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07882 w 5249952"/>
              <a:gd name="connsiteY3" fmla="*/ 1375303 h 5449801"/>
              <a:gd name="connsiteX4" fmla="*/ 5246204 w 5249952"/>
              <a:gd name="connsiteY4" fmla="*/ 1949906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07882 w 5249952"/>
              <a:gd name="connsiteY3" fmla="*/ 1375303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465137"/>
              <a:gd name="connsiteY0" fmla="*/ 0 h 5449801"/>
              <a:gd name="connsiteX1" fmla="*/ 4141661 w 5465137"/>
              <a:gd name="connsiteY1" fmla="*/ 8868 h 5449801"/>
              <a:gd name="connsiteX2" fmla="*/ 4980970 w 5465137"/>
              <a:gd name="connsiteY2" fmla="*/ 1018443 h 5449801"/>
              <a:gd name="connsiteX3" fmla="*/ 5246204 w 5465137"/>
              <a:gd name="connsiteY3" fmla="*/ 1595404 h 5449801"/>
              <a:gd name="connsiteX4" fmla="*/ 5249952 w 5465137"/>
              <a:gd name="connsiteY4" fmla="*/ 5084744 h 5449801"/>
              <a:gd name="connsiteX5" fmla="*/ 2328766 w 5465137"/>
              <a:gd name="connsiteY5" fmla="*/ 3427523 h 5449801"/>
              <a:gd name="connsiteX6" fmla="*/ 1511 w 5465137"/>
              <a:gd name="connsiteY6" fmla="*/ 5449801 h 5449801"/>
              <a:gd name="connsiteX7" fmla="*/ 3797 w 5465137"/>
              <a:gd name="connsiteY7" fmla="*/ 0 h 5449801"/>
              <a:gd name="connsiteX0" fmla="*/ 3797 w 5353875"/>
              <a:gd name="connsiteY0" fmla="*/ 0 h 5449801"/>
              <a:gd name="connsiteX1" fmla="*/ 4141661 w 5353875"/>
              <a:gd name="connsiteY1" fmla="*/ 8868 h 5449801"/>
              <a:gd name="connsiteX2" fmla="*/ 4980970 w 5353875"/>
              <a:gd name="connsiteY2" fmla="*/ 1018443 h 5449801"/>
              <a:gd name="connsiteX3" fmla="*/ 5246204 w 5353875"/>
              <a:gd name="connsiteY3" fmla="*/ 1595404 h 5449801"/>
              <a:gd name="connsiteX4" fmla="*/ 3139231 w 5353875"/>
              <a:gd name="connsiteY4" fmla="*/ 3341228 h 5449801"/>
              <a:gd name="connsiteX5" fmla="*/ 2328766 w 5353875"/>
              <a:gd name="connsiteY5" fmla="*/ 3427523 h 5449801"/>
              <a:gd name="connsiteX6" fmla="*/ 1511 w 5353875"/>
              <a:gd name="connsiteY6" fmla="*/ 5449801 h 5449801"/>
              <a:gd name="connsiteX7" fmla="*/ 3797 w 5353875"/>
              <a:gd name="connsiteY7" fmla="*/ 0 h 5449801"/>
              <a:gd name="connsiteX0" fmla="*/ 3797 w 5353875"/>
              <a:gd name="connsiteY0" fmla="*/ 0 h 5449801"/>
              <a:gd name="connsiteX1" fmla="*/ 4141661 w 5353875"/>
              <a:gd name="connsiteY1" fmla="*/ 8868 h 5449801"/>
              <a:gd name="connsiteX2" fmla="*/ 4980970 w 5353875"/>
              <a:gd name="connsiteY2" fmla="*/ 1018443 h 5449801"/>
              <a:gd name="connsiteX3" fmla="*/ 5246204 w 5353875"/>
              <a:gd name="connsiteY3" fmla="*/ 1595404 h 5449801"/>
              <a:gd name="connsiteX4" fmla="*/ 3139231 w 5353875"/>
              <a:gd name="connsiteY4" fmla="*/ 3341228 h 5449801"/>
              <a:gd name="connsiteX5" fmla="*/ 2454229 w 5353875"/>
              <a:gd name="connsiteY5" fmla="*/ 4055898 h 5449801"/>
              <a:gd name="connsiteX6" fmla="*/ 1511 w 5353875"/>
              <a:gd name="connsiteY6" fmla="*/ 5449801 h 5449801"/>
              <a:gd name="connsiteX7" fmla="*/ 3797 w 5353875"/>
              <a:gd name="connsiteY7" fmla="*/ 0 h 5449801"/>
              <a:gd name="connsiteX0" fmla="*/ 0 w 5350078"/>
              <a:gd name="connsiteY0" fmla="*/ 0 h 4055926"/>
              <a:gd name="connsiteX1" fmla="*/ 4137864 w 5350078"/>
              <a:gd name="connsiteY1" fmla="*/ 8868 h 4055926"/>
              <a:gd name="connsiteX2" fmla="*/ 4977173 w 5350078"/>
              <a:gd name="connsiteY2" fmla="*/ 1018443 h 4055926"/>
              <a:gd name="connsiteX3" fmla="*/ 5242407 w 5350078"/>
              <a:gd name="connsiteY3" fmla="*/ 1595404 h 4055926"/>
              <a:gd name="connsiteX4" fmla="*/ 3135434 w 5350078"/>
              <a:gd name="connsiteY4" fmla="*/ 3341228 h 4055926"/>
              <a:gd name="connsiteX5" fmla="*/ 2450432 w 5350078"/>
              <a:gd name="connsiteY5" fmla="*/ 4055898 h 4055926"/>
              <a:gd name="connsiteX6" fmla="*/ 56755 w 5350078"/>
              <a:gd name="connsiteY6" fmla="*/ 3785938 h 4055926"/>
              <a:gd name="connsiteX7" fmla="*/ 0 w 5350078"/>
              <a:gd name="connsiteY7" fmla="*/ 0 h 4055926"/>
              <a:gd name="connsiteX0" fmla="*/ 10733 w 5360811"/>
              <a:gd name="connsiteY0" fmla="*/ 0 h 4387761"/>
              <a:gd name="connsiteX1" fmla="*/ 4148597 w 5360811"/>
              <a:gd name="connsiteY1" fmla="*/ 8868 h 4387761"/>
              <a:gd name="connsiteX2" fmla="*/ 4987906 w 5360811"/>
              <a:gd name="connsiteY2" fmla="*/ 1018443 h 4387761"/>
              <a:gd name="connsiteX3" fmla="*/ 5253140 w 5360811"/>
              <a:gd name="connsiteY3" fmla="*/ 1595404 h 4387761"/>
              <a:gd name="connsiteX4" fmla="*/ 3146167 w 5360811"/>
              <a:gd name="connsiteY4" fmla="*/ 3341228 h 4387761"/>
              <a:gd name="connsiteX5" fmla="*/ 2461165 w 5360811"/>
              <a:gd name="connsiteY5" fmla="*/ 4055898 h 4387761"/>
              <a:gd name="connsiteX6" fmla="*/ 1066 w 5360811"/>
              <a:gd name="connsiteY6" fmla="*/ 4387761 h 4387761"/>
              <a:gd name="connsiteX7" fmla="*/ 10733 w 5360811"/>
              <a:gd name="connsiteY7" fmla="*/ 0 h 4387761"/>
              <a:gd name="connsiteX0" fmla="*/ 10733 w 4987906"/>
              <a:gd name="connsiteY0" fmla="*/ 0 h 4387761"/>
              <a:gd name="connsiteX1" fmla="*/ 4148597 w 4987906"/>
              <a:gd name="connsiteY1" fmla="*/ 8868 h 4387761"/>
              <a:gd name="connsiteX2" fmla="*/ 4987906 w 4987906"/>
              <a:gd name="connsiteY2" fmla="*/ 1018443 h 4387761"/>
              <a:gd name="connsiteX3" fmla="*/ 3146167 w 4987906"/>
              <a:gd name="connsiteY3" fmla="*/ 3341228 h 4387761"/>
              <a:gd name="connsiteX4" fmla="*/ 2461165 w 4987906"/>
              <a:gd name="connsiteY4" fmla="*/ 4055898 h 4387761"/>
              <a:gd name="connsiteX5" fmla="*/ 1066 w 4987906"/>
              <a:gd name="connsiteY5" fmla="*/ 4387761 h 4387761"/>
              <a:gd name="connsiteX6" fmla="*/ 10733 w 4987906"/>
              <a:gd name="connsiteY6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2461165 w 4148597"/>
              <a:gd name="connsiteY3" fmla="*/ 4055898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2461165 w 4148597"/>
              <a:gd name="connsiteY3" fmla="*/ 4055898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3007296 w 4148597"/>
              <a:gd name="connsiteY3" fmla="*/ 4383361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269096"/>
              <a:gd name="connsiteY0" fmla="*/ 0 h 4387761"/>
              <a:gd name="connsiteX1" fmla="*/ 4148597 w 4269096"/>
              <a:gd name="connsiteY1" fmla="*/ 8868 h 4387761"/>
              <a:gd name="connsiteX2" fmla="*/ 3146167 w 4269096"/>
              <a:gd name="connsiteY2" fmla="*/ 3341228 h 4387761"/>
              <a:gd name="connsiteX3" fmla="*/ 3007296 w 4269096"/>
              <a:gd name="connsiteY3" fmla="*/ 4383361 h 4387761"/>
              <a:gd name="connsiteX4" fmla="*/ 1066 w 4269096"/>
              <a:gd name="connsiteY4" fmla="*/ 4387761 h 4387761"/>
              <a:gd name="connsiteX5" fmla="*/ 10733 w 4269096"/>
              <a:gd name="connsiteY5" fmla="*/ 0 h 4387761"/>
              <a:gd name="connsiteX0" fmla="*/ 10733 w 4284865"/>
              <a:gd name="connsiteY0" fmla="*/ 0 h 4436798"/>
              <a:gd name="connsiteX1" fmla="*/ 4148597 w 4284865"/>
              <a:gd name="connsiteY1" fmla="*/ 8868 h 4436798"/>
              <a:gd name="connsiteX2" fmla="*/ 3345431 w 4284865"/>
              <a:gd name="connsiteY2" fmla="*/ 3677541 h 4436798"/>
              <a:gd name="connsiteX3" fmla="*/ 3007296 w 4284865"/>
              <a:gd name="connsiteY3" fmla="*/ 4383361 h 4436798"/>
              <a:gd name="connsiteX4" fmla="*/ 1066 w 4284865"/>
              <a:gd name="connsiteY4" fmla="*/ 4387761 h 4436798"/>
              <a:gd name="connsiteX5" fmla="*/ 10733 w 4284865"/>
              <a:gd name="connsiteY5" fmla="*/ 0 h 4436798"/>
              <a:gd name="connsiteX0" fmla="*/ 10733 w 3467988"/>
              <a:gd name="connsiteY0" fmla="*/ 0 h 4436798"/>
              <a:gd name="connsiteX1" fmla="*/ 1882894 w 3467988"/>
              <a:gd name="connsiteY1" fmla="*/ 955853 h 4436798"/>
              <a:gd name="connsiteX2" fmla="*/ 3345431 w 3467988"/>
              <a:gd name="connsiteY2" fmla="*/ 3677541 h 4436798"/>
              <a:gd name="connsiteX3" fmla="*/ 3007296 w 3467988"/>
              <a:gd name="connsiteY3" fmla="*/ 4383361 h 4436798"/>
              <a:gd name="connsiteX4" fmla="*/ 1066 w 3467988"/>
              <a:gd name="connsiteY4" fmla="*/ 4387761 h 4436798"/>
              <a:gd name="connsiteX5" fmla="*/ 10733 w 346798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242390"/>
              <a:gd name="connsiteY0" fmla="*/ 0 h 4387761"/>
              <a:gd name="connsiteX1" fmla="*/ 975137 w 3242390"/>
              <a:gd name="connsiteY1" fmla="*/ 17 h 4387761"/>
              <a:gd name="connsiteX2" fmla="*/ 3124026 w 3242390"/>
              <a:gd name="connsiteY2" fmla="*/ 2916412 h 4387761"/>
              <a:gd name="connsiteX3" fmla="*/ 2498066 w 3242390"/>
              <a:gd name="connsiteY3" fmla="*/ 4020497 h 4387761"/>
              <a:gd name="connsiteX4" fmla="*/ 1066 w 3242390"/>
              <a:gd name="connsiteY4" fmla="*/ 4387761 h 4387761"/>
              <a:gd name="connsiteX5" fmla="*/ 10733 w 3242390"/>
              <a:gd name="connsiteY5" fmla="*/ 0 h 4387761"/>
              <a:gd name="connsiteX0" fmla="*/ 10733 w 3319637"/>
              <a:gd name="connsiteY0" fmla="*/ 0 h 4461918"/>
              <a:gd name="connsiteX1" fmla="*/ 975137 w 3319637"/>
              <a:gd name="connsiteY1" fmla="*/ 17 h 4461918"/>
              <a:gd name="connsiteX2" fmla="*/ 3124026 w 3319637"/>
              <a:gd name="connsiteY2" fmla="*/ 2916412 h 4461918"/>
              <a:gd name="connsiteX3" fmla="*/ 2837553 w 3319637"/>
              <a:gd name="connsiteY3" fmla="*/ 4339109 h 4461918"/>
              <a:gd name="connsiteX4" fmla="*/ 1066 w 3319637"/>
              <a:gd name="connsiteY4" fmla="*/ 4387761 h 4461918"/>
              <a:gd name="connsiteX5" fmla="*/ 10733 w 3319637"/>
              <a:gd name="connsiteY5" fmla="*/ 0 h 4461918"/>
              <a:gd name="connsiteX0" fmla="*/ 10733 w 3387320"/>
              <a:gd name="connsiteY0" fmla="*/ 0 h 4415469"/>
              <a:gd name="connsiteX1" fmla="*/ 975137 w 3387320"/>
              <a:gd name="connsiteY1" fmla="*/ 17 h 4415469"/>
              <a:gd name="connsiteX2" fmla="*/ 3124026 w 3387320"/>
              <a:gd name="connsiteY2" fmla="*/ 2916412 h 4415469"/>
              <a:gd name="connsiteX3" fmla="*/ 3320537 w 3387320"/>
              <a:gd name="connsiteY3" fmla="*/ 3563619 h 4415469"/>
              <a:gd name="connsiteX4" fmla="*/ 2837553 w 3387320"/>
              <a:gd name="connsiteY4" fmla="*/ 4339109 h 4415469"/>
              <a:gd name="connsiteX5" fmla="*/ 1066 w 3387320"/>
              <a:gd name="connsiteY5" fmla="*/ 4387761 h 4415469"/>
              <a:gd name="connsiteX6" fmla="*/ 10733 w 3387320"/>
              <a:gd name="connsiteY6" fmla="*/ 0 h 4415469"/>
              <a:gd name="connsiteX0" fmla="*/ 10733 w 3422878"/>
              <a:gd name="connsiteY0" fmla="*/ 0 h 4415469"/>
              <a:gd name="connsiteX1" fmla="*/ 975137 w 3422878"/>
              <a:gd name="connsiteY1" fmla="*/ 17 h 4415469"/>
              <a:gd name="connsiteX2" fmla="*/ 3124026 w 3422878"/>
              <a:gd name="connsiteY2" fmla="*/ 2916412 h 4415469"/>
              <a:gd name="connsiteX3" fmla="*/ 3379578 w 3422878"/>
              <a:gd name="connsiteY3" fmla="*/ 3475115 h 4415469"/>
              <a:gd name="connsiteX4" fmla="*/ 2837553 w 3422878"/>
              <a:gd name="connsiteY4" fmla="*/ 4339109 h 4415469"/>
              <a:gd name="connsiteX5" fmla="*/ 1066 w 3422878"/>
              <a:gd name="connsiteY5" fmla="*/ 4387761 h 4415469"/>
              <a:gd name="connsiteX6" fmla="*/ 10733 w 3422878"/>
              <a:gd name="connsiteY6" fmla="*/ 0 h 4415469"/>
              <a:gd name="connsiteX0" fmla="*/ 10733 w 3422878"/>
              <a:gd name="connsiteY0" fmla="*/ 0 h 4394640"/>
              <a:gd name="connsiteX1" fmla="*/ 975137 w 3422878"/>
              <a:gd name="connsiteY1" fmla="*/ 17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422878"/>
              <a:gd name="connsiteY0" fmla="*/ 0 h 4394640"/>
              <a:gd name="connsiteX1" fmla="*/ 852107 w 3422878"/>
              <a:gd name="connsiteY1" fmla="*/ 7992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422878"/>
              <a:gd name="connsiteY0" fmla="*/ 0 h 4394640"/>
              <a:gd name="connsiteX1" fmla="*/ 998413 w 3422878"/>
              <a:gd name="connsiteY1" fmla="*/ 4005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333953"/>
              <a:gd name="connsiteY0" fmla="*/ 0 h 4394640"/>
              <a:gd name="connsiteX1" fmla="*/ 998413 w 3333953"/>
              <a:gd name="connsiteY1" fmla="*/ 4005 h 4394640"/>
              <a:gd name="connsiteX2" fmla="*/ 3124026 w 3333953"/>
              <a:gd name="connsiteY2" fmla="*/ 2916412 h 4394640"/>
              <a:gd name="connsiteX3" fmla="*/ 2983889 w 3333953"/>
              <a:gd name="connsiteY3" fmla="*/ 3658541 h 4394640"/>
              <a:gd name="connsiteX4" fmla="*/ 3320537 w 3333953"/>
              <a:gd name="connsiteY4" fmla="*/ 3882232 h 4394640"/>
              <a:gd name="connsiteX5" fmla="*/ 2837553 w 3333953"/>
              <a:gd name="connsiteY5" fmla="*/ 4339109 h 4394640"/>
              <a:gd name="connsiteX6" fmla="*/ 1066 w 3333953"/>
              <a:gd name="connsiteY6" fmla="*/ 4387761 h 4394640"/>
              <a:gd name="connsiteX7" fmla="*/ 10733 w 3333953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0 w 3350005"/>
              <a:gd name="connsiteY0" fmla="*/ 0 h 4356553"/>
              <a:gd name="connsiteX1" fmla="*/ 987680 w 3350005"/>
              <a:gd name="connsiteY1" fmla="*/ 4005 h 4356553"/>
              <a:gd name="connsiteX2" fmla="*/ 3216372 w 3350005"/>
              <a:gd name="connsiteY2" fmla="*/ 3016099 h 4356553"/>
              <a:gd name="connsiteX3" fmla="*/ 2973156 w 3350005"/>
              <a:gd name="connsiteY3" fmla="*/ 3658541 h 4356553"/>
              <a:gd name="connsiteX4" fmla="*/ 3309804 w 3350005"/>
              <a:gd name="connsiteY4" fmla="*/ 3882232 h 4356553"/>
              <a:gd name="connsiteX5" fmla="*/ 2826820 w 3350005"/>
              <a:gd name="connsiteY5" fmla="*/ 4339109 h 4356553"/>
              <a:gd name="connsiteX6" fmla="*/ 113363 w 3350005"/>
              <a:gd name="connsiteY6" fmla="*/ 4176423 h 4356553"/>
              <a:gd name="connsiteX7" fmla="*/ 0 w 3350005"/>
              <a:gd name="connsiteY7" fmla="*/ 0 h 4356553"/>
              <a:gd name="connsiteX0" fmla="*/ 1465 w 3351470"/>
              <a:gd name="connsiteY0" fmla="*/ 0 h 4394640"/>
              <a:gd name="connsiteX1" fmla="*/ 989145 w 3351470"/>
              <a:gd name="connsiteY1" fmla="*/ 4005 h 4394640"/>
              <a:gd name="connsiteX2" fmla="*/ 3217837 w 3351470"/>
              <a:gd name="connsiteY2" fmla="*/ 3016099 h 4394640"/>
              <a:gd name="connsiteX3" fmla="*/ 2974621 w 3351470"/>
              <a:gd name="connsiteY3" fmla="*/ 3658541 h 4394640"/>
              <a:gd name="connsiteX4" fmla="*/ 3311269 w 3351470"/>
              <a:gd name="connsiteY4" fmla="*/ 3882232 h 4394640"/>
              <a:gd name="connsiteX5" fmla="*/ 2828285 w 3351470"/>
              <a:gd name="connsiteY5" fmla="*/ 4339109 h 4394640"/>
              <a:gd name="connsiteX6" fmla="*/ 1774 w 3351470"/>
              <a:gd name="connsiteY6" fmla="*/ 4387762 h 4394640"/>
              <a:gd name="connsiteX7" fmla="*/ 1465 w 3351470"/>
              <a:gd name="connsiteY7" fmla="*/ 0 h 4394640"/>
              <a:gd name="connsiteX0" fmla="*/ 0 w 3350005"/>
              <a:gd name="connsiteY0" fmla="*/ 0 h 4392502"/>
              <a:gd name="connsiteX1" fmla="*/ 987680 w 3350005"/>
              <a:gd name="connsiteY1" fmla="*/ 4005 h 4392502"/>
              <a:gd name="connsiteX2" fmla="*/ 3216372 w 3350005"/>
              <a:gd name="connsiteY2" fmla="*/ 3016099 h 4392502"/>
              <a:gd name="connsiteX3" fmla="*/ 2973156 w 3350005"/>
              <a:gd name="connsiteY3" fmla="*/ 3658541 h 4392502"/>
              <a:gd name="connsiteX4" fmla="*/ 3309804 w 3350005"/>
              <a:gd name="connsiteY4" fmla="*/ 3882232 h 4392502"/>
              <a:gd name="connsiteX5" fmla="*/ 2826820 w 3350005"/>
              <a:gd name="connsiteY5" fmla="*/ 4339109 h 4392502"/>
              <a:gd name="connsiteX6" fmla="*/ 103388 w 3350005"/>
              <a:gd name="connsiteY6" fmla="*/ 4383775 h 4392502"/>
              <a:gd name="connsiteX7" fmla="*/ 0 w 3350005"/>
              <a:gd name="connsiteY7" fmla="*/ 0 h 4392502"/>
              <a:gd name="connsiteX0" fmla="*/ 4465 w 3354470"/>
              <a:gd name="connsiteY0" fmla="*/ 0 h 4390514"/>
              <a:gd name="connsiteX1" fmla="*/ 992145 w 3354470"/>
              <a:gd name="connsiteY1" fmla="*/ 4005 h 4390514"/>
              <a:gd name="connsiteX2" fmla="*/ 3220837 w 3354470"/>
              <a:gd name="connsiteY2" fmla="*/ 3016099 h 4390514"/>
              <a:gd name="connsiteX3" fmla="*/ 2977621 w 3354470"/>
              <a:gd name="connsiteY3" fmla="*/ 3658541 h 4390514"/>
              <a:gd name="connsiteX4" fmla="*/ 3314269 w 3354470"/>
              <a:gd name="connsiteY4" fmla="*/ 3882232 h 4390514"/>
              <a:gd name="connsiteX5" fmla="*/ 2831285 w 3354470"/>
              <a:gd name="connsiteY5" fmla="*/ 4339109 h 4390514"/>
              <a:gd name="connsiteX6" fmla="*/ 1450 w 3354470"/>
              <a:gd name="connsiteY6" fmla="*/ 4379787 h 4390514"/>
              <a:gd name="connsiteX7" fmla="*/ 4465 w 3354470"/>
              <a:gd name="connsiteY7" fmla="*/ 0 h 4390514"/>
              <a:gd name="connsiteX0" fmla="*/ 4465 w 3354470"/>
              <a:gd name="connsiteY0" fmla="*/ 0 h 4422334"/>
              <a:gd name="connsiteX1" fmla="*/ 992145 w 3354470"/>
              <a:gd name="connsiteY1" fmla="*/ 4005 h 4422334"/>
              <a:gd name="connsiteX2" fmla="*/ 3220837 w 3354470"/>
              <a:gd name="connsiteY2" fmla="*/ 3016099 h 4422334"/>
              <a:gd name="connsiteX3" fmla="*/ 2977621 w 3354470"/>
              <a:gd name="connsiteY3" fmla="*/ 3658541 h 4422334"/>
              <a:gd name="connsiteX4" fmla="*/ 3314269 w 3354470"/>
              <a:gd name="connsiteY4" fmla="*/ 3882232 h 4422334"/>
              <a:gd name="connsiteX5" fmla="*/ 2834610 w 3354470"/>
              <a:gd name="connsiteY5" fmla="*/ 4386959 h 4422334"/>
              <a:gd name="connsiteX6" fmla="*/ 1450 w 3354470"/>
              <a:gd name="connsiteY6" fmla="*/ 4379787 h 4422334"/>
              <a:gd name="connsiteX7" fmla="*/ 4465 w 3354470"/>
              <a:gd name="connsiteY7" fmla="*/ 0 h 4422334"/>
              <a:gd name="connsiteX0" fmla="*/ 4465 w 3354470"/>
              <a:gd name="connsiteY0" fmla="*/ 0 h 4422334"/>
              <a:gd name="connsiteX1" fmla="*/ 992145 w 3354470"/>
              <a:gd name="connsiteY1" fmla="*/ 4005 h 4422334"/>
              <a:gd name="connsiteX2" fmla="*/ 3220837 w 3354470"/>
              <a:gd name="connsiteY2" fmla="*/ 3016099 h 4422334"/>
              <a:gd name="connsiteX3" fmla="*/ 2977621 w 3354470"/>
              <a:gd name="connsiteY3" fmla="*/ 3658541 h 4422334"/>
              <a:gd name="connsiteX4" fmla="*/ 3314269 w 3354470"/>
              <a:gd name="connsiteY4" fmla="*/ 3882232 h 4422334"/>
              <a:gd name="connsiteX5" fmla="*/ 2834610 w 3354470"/>
              <a:gd name="connsiteY5" fmla="*/ 4386959 h 4422334"/>
              <a:gd name="connsiteX6" fmla="*/ 1450 w 3354470"/>
              <a:gd name="connsiteY6" fmla="*/ 4379787 h 4422334"/>
              <a:gd name="connsiteX7" fmla="*/ 4465 w 3354470"/>
              <a:gd name="connsiteY7" fmla="*/ 0 h 4422334"/>
              <a:gd name="connsiteX0" fmla="*/ 4465 w 3354470"/>
              <a:gd name="connsiteY0" fmla="*/ 0 h 4387070"/>
              <a:gd name="connsiteX1" fmla="*/ 992145 w 3354470"/>
              <a:gd name="connsiteY1" fmla="*/ 4005 h 4387070"/>
              <a:gd name="connsiteX2" fmla="*/ 3220837 w 3354470"/>
              <a:gd name="connsiteY2" fmla="*/ 3016099 h 4387070"/>
              <a:gd name="connsiteX3" fmla="*/ 2977621 w 3354470"/>
              <a:gd name="connsiteY3" fmla="*/ 3658541 h 4387070"/>
              <a:gd name="connsiteX4" fmla="*/ 3314269 w 3354470"/>
              <a:gd name="connsiteY4" fmla="*/ 3882232 h 4387070"/>
              <a:gd name="connsiteX5" fmla="*/ 2834610 w 3354470"/>
              <a:gd name="connsiteY5" fmla="*/ 4386959 h 4387070"/>
              <a:gd name="connsiteX6" fmla="*/ 1450 w 3354470"/>
              <a:gd name="connsiteY6" fmla="*/ 4379787 h 4387070"/>
              <a:gd name="connsiteX7" fmla="*/ 4465 w 3354470"/>
              <a:gd name="connsiteY7" fmla="*/ 0 h 4387070"/>
              <a:gd name="connsiteX0" fmla="*/ 4465 w 3354470"/>
              <a:gd name="connsiteY0" fmla="*/ 0 h 4386983"/>
              <a:gd name="connsiteX1" fmla="*/ 992145 w 3354470"/>
              <a:gd name="connsiteY1" fmla="*/ 4005 h 4386983"/>
              <a:gd name="connsiteX2" fmla="*/ 3220837 w 3354470"/>
              <a:gd name="connsiteY2" fmla="*/ 3016099 h 4386983"/>
              <a:gd name="connsiteX3" fmla="*/ 2977621 w 3354470"/>
              <a:gd name="connsiteY3" fmla="*/ 3658541 h 4386983"/>
              <a:gd name="connsiteX4" fmla="*/ 3314269 w 3354470"/>
              <a:gd name="connsiteY4" fmla="*/ 3882232 h 4386983"/>
              <a:gd name="connsiteX5" fmla="*/ 2834610 w 3354470"/>
              <a:gd name="connsiteY5" fmla="*/ 4386959 h 4386983"/>
              <a:gd name="connsiteX6" fmla="*/ 1450 w 3354470"/>
              <a:gd name="connsiteY6" fmla="*/ 4379787 h 4386983"/>
              <a:gd name="connsiteX7" fmla="*/ 4465 w 3354470"/>
              <a:gd name="connsiteY7" fmla="*/ 0 h 4386983"/>
              <a:gd name="connsiteX0" fmla="*/ 4465 w 3354470"/>
              <a:gd name="connsiteY0" fmla="*/ 0 h 4386959"/>
              <a:gd name="connsiteX1" fmla="*/ 992145 w 3354470"/>
              <a:gd name="connsiteY1" fmla="*/ 4005 h 4386959"/>
              <a:gd name="connsiteX2" fmla="*/ 3220837 w 3354470"/>
              <a:gd name="connsiteY2" fmla="*/ 3016099 h 4386959"/>
              <a:gd name="connsiteX3" fmla="*/ 2977621 w 3354470"/>
              <a:gd name="connsiteY3" fmla="*/ 3658541 h 4386959"/>
              <a:gd name="connsiteX4" fmla="*/ 3314269 w 3354470"/>
              <a:gd name="connsiteY4" fmla="*/ 3882232 h 4386959"/>
              <a:gd name="connsiteX5" fmla="*/ 2834610 w 3354470"/>
              <a:gd name="connsiteY5" fmla="*/ 4386959 h 4386959"/>
              <a:gd name="connsiteX6" fmla="*/ 1450 w 3354470"/>
              <a:gd name="connsiteY6" fmla="*/ 4379787 h 4386959"/>
              <a:gd name="connsiteX7" fmla="*/ 4465 w 3354470"/>
              <a:gd name="connsiteY7" fmla="*/ 0 h 4386959"/>
              <a:gd name="connsiteX0" fmla="*/ 4465 w 3376244"/>
              <a:gd name="connsiteY0" fmla="*/ 0 h 4414869"/>
              <a:gd name="connsiteX1" fmla="*/ 992145 w 3376244"/>
              <a:gd name="connsiteY1" fmla="*/ 4005 h 4414869"/>
              <a:gd name="connsiteX2" fmla="*/ 3220837 w 3376244"/>
              <a:gd name="connsiteY2" fmla="*/ 3016099 h 4414869"/>
              <a:gd name="connsiteX3" fmla="*/ 2977621 w 3376244"/>
              <a:gd name="connsiteY3" fmla="*/ 3658541 h 4414869"/>
              <a:gd name="connsiteX4" fmla="*/ 3364146 w 3376244"/>
              <a:gd name="connsiteY4" fmla="*/ 3985907 h 4414869"/>
              <a:gd name="connsiteX5" fmla="*/ 2834610 w 3376244"/>
              <a:gd name="connsiteY5" fmla="*/ 4386959 h 4414869"/>
              <a:gd name="connsiteX6" fmla="*/ 1450 w 3376244"/>
              <a:gd name="connsiteY6" fmla="*/ 4379787 h 4414869"/>
              <a:gd name="connsiteX7" fmla="*/ 4465 w 3376244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386973"/>
              <a:gd name="connsiteX1" fmla="*/ 992145 w 3365177"/>
              <a:gd name="connsiteY1" fmla="*/ 4005 h 4386973"/>
              <a:gd name="connsiteX2" fmla="*/ 3220837 w 3365177"/>
              <a:gd name="connsiteY2" fmla="*/ 3016099 h 4386973"/>
              <a:gd name="connsiteX3" fmla="*/ 2977621 w 3365177"/>
              <a:gd name="connsiteY3" fmla="*/ 3658541 h 4386973"/>
              <a:gd name="connsiteX4" fmla="*/ 3364146 w 3365177"/>
              <a:gd name="connsiteY4" fmla="*/ 3985907 h 4386973"/>
              <a:gd name="connsiteX5" fmla="*/ 2834610 w 3365177"/>
              <a:gd name="connsiteY5" fmla="*/ 4386959 h 4386973"/>
              <a:gd name="connsiteX6" fmla="*/ 1450 w 3365177"/>
              <a:gd name="connsiteY6" fmla="*/ 4379787 h 4386973"/>
              <a:gd name="connsiteX7" fmla="*/ 4465 w 3365177"/>
              <a:gd name="connsiteY7" fmla="*/ 0 h 4386973"/>
              <a:gd name="connsiteX0" fmla="*/ 4465 w 3368288"/>
              <a:gd name="connsiteY0" fmla="*/ 0 h 4386972"/>
              <a:gd name="connsiteX1" fmla="*/ 992145 w 3368288"/>
              <a:gd name="connsiteY1" fmla="*/ 4005 h 4386972"/>
              <a:gd name="connsiteX2" fmla="*/ 3220837 w 3368288"/>
              <a:gd name="connsiteY2" fmla="*/ 3016099 h 4386972"/>
              <a:gd name="connsiteX3" fmla="*/ 2977621 w 3368288"/>
              <a:gd name="connsiteY3" fmla="*/ 3658541 h 4386972"/>
              <a:gd name="connsiteX4" fmla="*/ 3364146 w 3368288"/>
              <a:gd name="connsiteY4" fmla="*/ 3985907 h 4386972"/>
              <a:gd name="connsiteX5" fmla="*/ 2834610 w 3368288"/>
              <a:gd name="connsiteY5" fmla="*/ 4386959 h 4386972"/>
              <a:gd name="connsiteX6" fmla="*/ 1450 w 3368288"/>
              <a:gd name="connsiteY6" fmla="*/ 4379787 h 4386972"/>
              <a:gd name="connsiteX7" fmla="*/ 4465 w 3368288"/>
              <a:gd name="connsiteY7" fmla="*/ 0 h 4386972"/>
              <a:gd name="connsiteX0" fmla="*/ 4465 w 3452833"/>
              <a:gd name="connsiteY0" fmla="*/ 0 h 4386971"/>
              <a:gd name="connsiteX1" fmla="*/ 992145 w 3452833"/>
              <a:gd name="connsiteY1" fmla="*/ 4005 h 4386971"/>
              <a:gd name="connsiteX2" fmla="*/ 3220837 w 3452833"/>
              <a:gd name="connsiteY2" fmla="*/ 3016099 h 4386971"/>
              <a:gd name="connsiteX3" fmla="*/ 3353360 w 3452833"/>
              <a:gd name="connsiteY3" fmla="*/ 3630629 h 4386971"/>
              <a:gd name="connsiteX4" fmla="*/ 3364146 w 3452833"/>
              <a:gd name="connsiteY4" fmla="*/ 3985907 h 4386971"/>
              <a:gd name="connsiteX5" fmla="*/ 2834610 w 3452833"/>
              <a:gd name="connsiteY5" fmla="*/ 4386959 h 4386971"/>
              <a:gd name="connsiteX6" fmla="*/ 1450 w 3452833"/>
              <a:gd name="connsiteY6" fmla="*/ 4379787 h 4386971"/>
              <a:gd name="connsiteX7" fmla="*/ 4465 w 3452833"/>
              <a:gd name="connsiteY7" fmla="*/ 0 h 4386971"/>
              <a:gd name="connsiteX0" fmla="*/ 4465 w 3441757"/>
              <a:gd name="connsiteY0" fmla="*/ 0 h 4386971"/>
              <a:gd name="connsiteX1" fmla="*/ 992145 w 3441757"/>
              <a:gd name="connsiteY1" fmla="*/ 4005 h 4386971"/>
              <a:gd name="connsiteX2" fmla="*/ 3220837 w 3441757"/>
              <a:gd name="connsiteY2" fmla="*/ 3016099 h 4386971"/>
              <a:gd name="connsiteX3" fmla="*/ 3353360 w 3441757"/>
              <a:gd name="connsiteY3" fmla="*/ 3630629 h 4386971"/>
              <a:gd name="connsiteX4" fmla="*/ 3364146 w 3441757"/>
              <a:gd name="connsiteY4" fmla="*/ 3985907 h 4386971"/>
              <a:gd name="connsiteX5" fmla="*/ 2834610 w 3441757"/>
              <a:gd name="connsiteY5" fmla="*/ 4386959 h 4386971"/>
              <a:gd name="connsiteX6" fmla="*/ 1450 w 3441757"/>
              <a:gd name="connsiteY6" fmla="*/ 4379787 h 4386971"/>
              <a:gd name="connsiteX7" fmla="*/ 4465 w 3441757"/>
              <a:gd name="connsiteY7" fmla="*/ 0 h 4386971"/>
              <a:gd name="connsiteX0" fmla="*/ 4465 w 3441757"/>
              <a:gd name="connsiteY0" fmla="*/ 0 h 4386971"/>
              <a:gd name="connsiteX1" fmla="*/ 992145 w 3441757"/>
              <a:gd name="connsiteY1" fmla="*/ 4005 h 4386971"/>
              <a:gd name="connsiteX2" fmla="*/ 3220837 w 3441757"/>
              <a:gd name="connsiteY2" fmla="*/ 3016099 h 4386971"/>
              <a:gd name="connsiteX3" fmla="*/ 3353360 w 3441757"/>
              <a:gd name="connsiteY3" fmla="*/ 3630629 h 4386971"/>
              <a:gd name="connsiteX4" fmla="*/ 3364146 w 3441757"/>
              <a:gd name="connsiteY4" fmla="*/ 3985907 h 4386971"/>
              <a:gd name="connsiteX5" fmla="*/ 2834610 w 3441757"/>
              <a:gd name="connsiteY5" fmla="*/ 4386959 h 4386971"/>
              <a:gd name="connsiteX6" fmla="*/ 1450 w 3441757"/>
              <a:gd name="connsiteY6" fmla="*/ 4379787 h 4386971"/>
              <a:gd name="connsiteX7" fmla="*/ 4465 w 3441757"/>
              <a:gd name="connsiteY7" fmla="*/ 0 h 4386971"/>
              <a:gd name="connsiteX0" fmla="*/ 4465 w 3441757"/>
              <a:gd name="connsiteY0" fmla="*/ 0 h 4386973"/>
              <a:gd name="connsiteX1" fmla="*/ 992145 w 3441757"/>
              <a:gd name="connsiteY1" fmla="*/ 4005 h 4386973"/>
              <a:gd name="connsiteX2" fmla="*/ 3220837 w 3441757"/>
              <a:gd name="connsiteY2" fmla="*/ 3016099 h 4386973"/>
              <a:gd name="connsiteX3" fmla="*/ 3353360 w 3441757"/>
              <a:gd name="connsiteY3" fmla="*/ 3630629 h 4386973"/>
              <a:gd name="connsiteX4" fmla="*/ 3364146 w 3441757"/>
              <a:gd name="connsiteY4" fmla="*/ 3985907 h 4386973"/>
              <a:gd name="connsiteX5" fmla="*/ 2834610 w 3441757"/>
              <a:gd name="connsiteY5" fmla="*/ 4386959 h 4386973"/>
              <a:gd name="connsiteX6" fmla="*/ 1450 w 3441757"/>
              <a:gd name="connsiteY6" fmla="*/ 4379787 h 4386973"/>
              <a:gd name="connsiteX7" fmla="*/ 4465 w 3441757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20837 w 3364449"/>
              <a:gd name="connsiteY2" fmla="*/ 3016099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65"/>
              <a:gd name="connsiteX1" fmla="*/ 992145 w 3364449"/>
              <a:gd name="connsiteY1" fmla="*/ 4005 h 4386965"/>
              <a:gd name="connsiteX2" fmla="*/ 3237193 w 3364449"/>
              <a:gd name="connsiteY2" fmla="*/ 3031791 h 4386965"/>
              <a:gd name="connsiteX3" fmla="*/ 3353360 w 3364449"/>
              <a:gd name="connsiteY3" fmla="*/ 3630629 h 4386965"/>
              <a:gd name="connsiteX4" fmla="*/ 3364146 w 3364449"/>
              <a:gd name="connsiteY4" fmla="*/ 3985907 h 4386965"/>
              <a:gd name="connsiteX5" fmla="*/ 2834610 w 3364449"/>
              <a:gd name="connsiteY5" fmla="*/ 4386959 h 4386965"/>
              <a:gd name="connsiteX6" fmla="*/ 1450 w 3364449"/>
              <a:gd name="connsiteY6" fmla="*/ 4379787 h 4386965"/>
              <a:gd name="connsiteX7" fmla="*/ 4465 w 3364449"/>
              <a:gd name="connsiteY7" fmla="*/ 0 h 4386965"/>
              <a:gd name="connsiteX0" fmla="*/ 4465 w 3364146"/>
              <a:gd name="connsiteY0" fmla="*/ 0 h 4386965"/>
              <a:gd name="connsiteX1" fmla="*/ 992145 w 3364146"/>
              <a:gd name="connsiteY1" fmla="*/ 4005 h 4386965"/>
              <a:gd name="connsiteX2" fmla="*/ 3237193 w 3364146"/>
              <a:gd name="connsiteY2" fmla="*/ 3031791 h 4386965"/>
              <a:gd name="connsiteX3" fmla="*/ 3353360 w 3364146"/>
              <a:gd name="connsiteY3" fmla="*/ 3630629 h 4386965"/>
              <a:gd name="connsiteX4" fmla="*/ 3364146 w 3364146"/>
              <a:gd name="connsiteY4" fmla="*/ 3985907 h 4386965"/>
              <a:gd name="connsiteX5" fmla="*/ 2834610 w 3364146"/>
              <a:gd name="connsiteY5" fmla="*/ 4386959 h 4386965"/>
              <a:gd name="connsiteX6" fmla="*/ 1450 w 3364146"/>
              <a:gd name="connsiteY6" fmla="*/ 4379787 h 4386965"/>
              <a:gd name="connsiteX7" fmla="*/ 4465 w 3364146"/>
              <a:gd name="connsiteY7" fmla="*/ 0 h 4386965"/>
              <a:gd name="connsiteX0" fmla="*/ 4465 w 3362060"/>
              <a:gd name="connsiteY0" fmla="*/ 0 h 4412820"/>
              <a:gd name="connsiteX1" fmla="*/ 992145 w 3362060"/>
              <a:gd name="connsiteY1" fmla="*/ 4005 h 4412820"/>
              <a:gd name="connsiteX2" fmla="*/ 3237193 w 3362060"/>
              <a:gd name="connsiteY2" fmla="*/ 3031791 h 4412820"/>
              <a:gd name="connsiteX3" fmla="*/ 3353360 w 3362060"/>
              <a:gd name="connsiteY3" fmla="*/ 3630629 h 4412820"/>
              <a:gd name="connsiteX4" fmla="*/ 3353640 w 3362060"/>
              <a:gd name="connsiteY4" fmla="*/ 4013626 h 4412820"/>
              <a:gd name="connsiteX5" fmla="*/ 2834610 w 3362060"/>
              <a:gd name="connsiteY5" fmla="*/ 4386959 h 4412820"/>
              <a:gd name="connsiteX6" fmla="*/ 1450 w 3362060"/>
              <a:gd name="connsiteY6" fmla="*/ 4379787 h 4412820"/>
              <a:gd name="connsiteX7" fmla="*/ 4465 w 3362060"/>
              <a:gd name="connsiteY7" fmla="*/ 0 h 4412820"/>
              <a:gd name="connsiteX0" fmla="*/ 4465 w 3362060"/>
              <a:gd name="connsiteY0" fmla="*/ 0 h 4412820"/>
              <a:gd name="connsiteX1" fmla="*/ 992145 w 3362060"/>
              <a:gd name="connsiteY1" fmla="*/ 4005 h 4412820"/>
              <a:gd name="connsiteX2" fmla="*/ 3237193 w 3362060"/>
              <a:gd name="connsiteY2" fmla="*/ 3031791 h 4412820"/>
              <a:gd name="connsiteX3" fmla="*/ 3353360 w 3362060"/>
              <a:gd name="connsiteY3" fmla="*/ 3630629 h 4412820"/>
              <a:gd name="connsiteX4" fmla="*/ 3353640 w 3362060"/>
              <a:gd name="connsiteY4" fmla="*/ 4013626 h 4412820"/>
              <a:gd name="connsiteX5" fmla="*/ 2834610 w 3362060"/>
              <a:gd name="connsiteY5" fmla="*/ 4386959 h 4412820"/>
              <a:gd name="connsiteX6" fmla="*/ 1450 w 3362060"/>
              <a:gd name="connsiteY6" fmla="*/ 4379787 h 4412820"/>
              <a:gd name="connsiteX7" fmla="*/ 4465 w 3362060"/>
              <a:gd name="connsiteY7" fmla="*/ 0 h 4412820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593908"/>
              <a:gd name="connsiteY0" fmla="*/ 0 h 4555979"/>
              <a:gd name="connsiteX1" fmla="*/ 992145 w 3593908"/>
              <a:gd name="connsiteY1" fmla="*/ 4005 h 4555979"/>
              <a:gd name="connsiteX2" fmla="*/ 3237193 w 3593908"/>
              <a:gd name="connsiteY2" fmla="*/ 3031791 h 4555979"/>
              <a:gd name="connsiteX3" fmla="*/ 3353360 w 3593908"/>
              <a:gd name="connsiteY3" fmla="*/ 3630629 h 4555979"/>
              <a:gd name="connsiteX4" fmla="*/ 1450 w 3593908"/>
              <a:gd name="connsiteY4" fmla="*/ 4379787 h 4555979"/>
              <a:gd name="connsiteX5" fmla="*/ 4465 w 3593908"/>
              <a:gd name="connsiteY5" fmla="*/ 0 h 4555979"/>
              <a:gd name="connsiteX0" fmla="*/ 4465 w 3237193"/>
              <a:gd name="connsiteY0" fmla="*/ 0 h 4506229"/>
              <a:gd name="connsiteX1" fmla="*/ 992145 w 3237193"/>
              <a:gd name="connsiteY1" fmla="*/ 4005 h 4506229"/>
              <a:gd name="connsiteX2" fmla="*/ 3237193 w 3237193"/>
              <a:gd name="connsiteY2" fmla="*/ 3031791 h 4506229"/>
              <a:gd name="connsiteX3" fmla="*/ 1450 w 3237193"/>
              <a:gd name="connsiteY3" fmla="*/ 4379787 h 4506229"/>
              <a:gd name="connsiteX4" fmla="*/ 4465 w 3237193"/>
              <a:gd name="connsiteY4" fmla="*/ 0 h 4506229"/>
              <a:gd name="connsiteX0" fmla="*/ 4465 w 3237193"/>
              <a:gd name="connsiteY0" fmla="*/ 0 h 4502203"/>
              <a:gd name="connsiteX1" fmla="*/ 992145 w 3237193"/>
              <a:gd name="connsiteY1" fmla="*/ 4005 h 4502203"/>
              <a:gd name="connsiteX2" fmla="*/ 3237193 w 3237193"/>
              <a:gd name="connsiteY2" fmla="*/ 3031791 h 4502203"/>
              <a:gd name="connsiteX3" fmla="*/ 1450 w 3237193"/>
              <a:gd name="connsiteY3" fmla="*/ 4379787 h 4502203"/>
              <a:gd name="connsiteX4" fmla="*/ 4465 w 3237193"/>
              <a:gd name="connsiteY4" fmla="*/ 0 h 4502203"/>
              <a:gd name="connsiteX0" fmla="*/ 4465 w 3237193"/>
              <a:gd name="connsiteY0" fmla="*/ 0 h 4379787"/>
              <a:gd name="connsiteX1" fmla="*/ 992145 w 3237193"/>
              <a:gd name="connsiteY1" fmla="*/ 4005 h 4379787"/>
              <a:gd name="connsiteX2" fmla="*/ 3237193 w 3237193"/>
              <a:gd name="connsiteY2" fmla="*/ 3031791 h 4379787"/>
              <a:gd name="connsiteX3" fmla="*/ 1450 w 3237193"/>
              <a:gd name="connsiteY3" fmla="*/ 4379787 h 4379787"/>
              <a:gd name="connsiteX4" fmla="*/ 4465 w 3237193"/>
              <a:gd name="connsiteY4" fmla="*/ 0 h 4379787"/>
              <a:gd name="connsiteX0" fmla="*/ 4465 w 3237193"/>
              <a:gd name="connsiteY0" fmla="*/ 0 h 4379787"/>
              <a:gd name="connsiteX1" fmla="*/ 992145 w 3237193"/>
              <a:gd name="connsiteY1" fmla="*/ 4005 h 4379787"/>
              <a:gd name="connsiteX2" fmla="*/ 3237193 w 3237193"/>
              <a:gd name="connsiteY2" fmla="*/ 3031791 h 4379787"/>
              <a:gd name="connsiteX3" fmla="*/ 1443030 w 3237193"/>
              <a:gd name="connsiteY3" fmla="*/ 3777881 h 4379787"/>
              <a:gd name="connsiteX4" fmla="*/ 1450 w 3237193"/>
              <a:gd name="connsiteY4" fmla="*/ 4379787 h 4379787"/>
              <a:gd name="connsiteX5" fmla="*/ 4465 w 3237193"/>
              <a:gd name="connsiteY5" fmla="*/ 0 h 4379787"/>
              <a:gd name="connsiteX0" fmla="*/ 4465 w 3237193"/>
              <a:gd name="connsiteY0" fmla="*/ 0 h 4379842"/>
              <a:gd name="connsiteX1" fmla="*/ 992145 w 3237193"/>
              <a:gd name="connsiteY1" fmla="*/ 4005 h 4379842"/>
              <a:gd name="connsiteX2" fmla="*/ 3237193 w 3237193"/>
              <a:gd name="connsiteY2" fmla="*/ 3031791 h 4379842"/>
              <a:gd name="connsiteX3" fmla="*/ 3117809 w 3237193"/>
              <a:gd name="connsiteY3" fmla="*/ 4379842 h 4379842"/>
              <a:gd name="connsiteX4" fmla="*/ 1450 w 3237193"/>
              <a:gd name="connsiteY4" fmla="*/ 4379787 h 4379842"/>
              <a:gd name="connsiteX5" fmla="*/ 4465 w 3237193"/>
              <a:gd name="connsiteY5" fmla="*/ 0 h 4379842"/>
              <a:gd name="connsiteX0" fmla="*/ 4465 w 3237193"/>
              <a:gd name="connsiteY0" fmla="*/ 0 h 4379842"/>
              <a:gd name="connsiteX1" fmla="*/ 992145 w 3237193"/>
              <a:gd name="connsiteY1" fmla="*/ 4005 h 4379842"/>
              <a:gd name="connsiteX2" fmla="*/ 3237193 w 3237193"/>
              <a:gd name="connsiteY2" fmla="*/ 3031791 h 4379842"/>
              <a:gd name="connsiteX3" fmla="*/ 3136573 w 3237193"/>
              <a:gd name="connsiteY3" fmla="*/ 4205442 h 4379842"/>
              <a:gd name="connsiteX4" fmla="*/ 3117809 w 3237193"/>
              <a:gd name="connsiteY4" fmla="*/ 4379842 h 4379842"/>
              <a:gd name="connsiteX5" fmla="*/ 1450 w 3237193"/>
              <a:gd name="connsiteY5" fmla="*/ 4379787 h 4379842"/>
              <a:gd name="connsiteX6" fmla="*/ 4465 w 3237193"/>
              <a:gd name="connsiteY6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66445 w 3366445"/>
              <a:gd name="connsiteY3" fmla="*/ 4042294 h 4379842"/>
              <a:gd name="connsiteX4" fmla="*/ 3117809 w 3366445"/>
              <a:gd name="connsiteY4" fmla="*/ 4379842 h 4379842"/>
              <a:gd name="connsiteX5" fmla="*/ 1450 w 3366445"/>
              <a:gd name="connsiteY5" fmla="*/ 4379787 h 4379842"/>
              <a:gd name="connsiteX6" fmla="*/ 4465 w 3366445"/>
              <a:gd name="connsiteY6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10150 w 3366445"/>
              <a:gd name="connsiteY3" fmla="*/ 3524721 h 4379842"/>
              <a:gd name="connsiteX4" fmla="*/ 3366445 w 3366445"/>
              <a:gd name="connsiteY4" fmla="*/ 4042294 h 4379842"/>
              <a:gd name="connsiteX5" fmla="*/ 3117809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57927 w 3366445"/>
              <a:gd name="connsiteY3" fmla="*/ 3395809 h 4379842"/>
              <a:gd name="connsiteX4" fmla="*/ 3366445 w 3366445"/>
              <a:gd name="connsiteY4" fmla="*/ 4042294 h 4379842"/>
              <a:gd name="connsiteX5" fmla="*/ 3117809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57927 w 3366445"/>
              <a:gd name="connsiteY3" fmla="*/ 3395809 h 4379842"/>
              <a:gd name="connsiteX4" fmla="*/ 3366445 w 3366445"/>
              <a:gd name="connsiteY4" fmla="*/ 4042294 h 4379842"/>
              <a:gd name="connsiteX5" fmla="*/ 3094695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62130 w 3366445"/>
              <a:gd name="connsiteY3" fmla="*/ 3423528 h 4379842"/>
              <a:gd name="connsiteX4" fmla="*/ 3366445 w 3366445"/>
              <a:gd name="connsiteY4" fmla="*/ 4042294 h 4379842"/>
              <a:gd name="connsiteX5" fmla="*/ 3094695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62558" h="4379842">
                <a:moveTo>
                  <a:pt x="4465" y="0"/>
                </a:moveTo>
                <a:lnTo>
                  <a:pt x="992145" y="4005"/>
                </a:lnTo>
                <a:lnTo>
                  <a:pt x="3237193" y="3031791"/>
                </a:lnTo>
                <a:cubicBezTo>
                  <a:pt x="3312460" y="3139691"/>
                  <a:pt x="3364611" y="3189634"/>
                  <a:pt x="3362130" y="3423528"/>
                </a:cubicBezTo>
                <a:cubicBezTo>
                  <a:pt x="3363568" y="3629783"/>
                  <a:pt x="3360804" y="3823440"/>
                  <a:pt x="3362242" y="4029695"/>
                </a:cubicBezTo>
                <a:cubicBezTo>
                  <a:pt x="3359213" y="4269886"/>
                  <a:pt x="3160763" y="4376521"/>
                  <a:pt x="3094695" y="4379842"/>
                </a:cubicBezTo>
                <a:lnTo>
                  <a:pt x="1450" y="4379787"/>
                </a:lnTo>
                <a:cubicBezTo>
                  <a:pt x="-4572" y="2567785"/>
                  <a:pt x="10487" y="1812002"/>
                  <a:pt x="4465" y="0"/>
                </a:cubicBezTo>
                <a:close/>
              </a:path>
            </a:pathLst>
          </a:custGeom>
          <a:gradFill flip="none" rotWithShape="1">
            <a:gsLst>
              <a:gs pos="0">
                <a:srgbClr val="EC0026"/>
              </a:gs>
              <a:gs pos="100000">
                <a:srgbClr val="520CA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661658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5">
            <a:extLst>
              <a:ext uri="{FF2B5EF4-FFF2-40B4-BE49-F238E27FC236}">
                <a16:creationId xmlns:a16="http://schemas.microsoft.com/office/drawing/2014/main" id="{3D8A5907-0878-FCBC-1104-BDC284004A1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18246" y="1119877"/>
            <a:ext cx="4114799" cy="93752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 i="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AGENDA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6C56EA0D-2C6B-D22D-5F87-6A1864E4EE9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18247" y="1714989"/>
            <a:ext cx="3676650" cy="93752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 i="1">
                <a:ln>
                  <a:solidFill>
                    <a:schemeClr val="bg1"/>
                  </a:solidFill>
                </a:ln>
                <a:noFill/>
                <a:latin typeface="TIM Sans" pitchFamily="2" charset="77"/>
              </a:defRPr>
            </a:lvl1pPr>
          </a:lstStyle>
          <a:p>
            <a:pPr lvl="0"/>
            <a:r>
              <a:rPr lang="it-IT"/>
              <a:t>Agenda</a:t>
            </a:r>
          </a:p>
        </p:txBody>
      </p:sp>
      <p:sp>
        <p:nvSpPr>
          <p:cNvPr id="9" name="Segnaposto testo 11">
            <a:extLst>
              <a:ext uri="{FF2B5EF4-FFF2-40B4-BE49-F238E27FC236}">
                <a16:creationId xmlns:a16="http://schemas.microsoft.com/office/drawing/2014/main" id="{9FAB5E8F-EA00-4FF3-5B0C-04C9C78CAC1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29992" y="2057401"/>
            <a:ext cx="4054021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/>
              <a:t>Titolo capitolo</a:t>
            </a:r>
          </a:p>
        </p:txBody>
      </p:sp>
      <p:sp>
        <p:nvSpPr>
          <p:cNvPr id="10" name="Segnaposto testo 2">
            <a:extLst>
              <a:ext uri="{FF2B5EF4-FFF2-40B4-BE49-F238E27FC236}">
                <a16:creationId xmlns:a16="http://schemas.microsoft.com/office/drawing/2014/main" id="{46ED2F20-BC2C-421C-4A98-B760D22283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29992" y="2910017"/>
            <a:ext cx="4054021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Titolo capitolo</a:t>
            </a:r>
          </a:p>
        </p:txBody>
      </p:sp>
      <p:sp>
        <p:nvSpPr>
          <p:cNvPr id="11" name="Segnaposto testo 3">
            <a:extLst>
              <a:ext uri="{FF2B5EF4-FFF2-40B4-BE49-F238E27FC236}">
                <a16:creationId xmlns:a16="http://schemas.microsoft.com/office/drawing/2014/main" id="{AD0B86DC-5960-E9BD-E270-983318A2C7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729992" y="3787347"/>
            <a:ext cx="4054021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Titolo capitolo</a:t>
            </a:r>
          </a:p>
        </p:txBody>
      </p:sp>
      <p:sp>
        <p:nvSpPr>
          <p:cNvPr id="12" name="Segnaposto testo 4">
            <a:extLst>
              <a:ext uri="{FF2B5EF4-FFF2-40B4-BE49-F238E27FC236}">
                <a16:creationId xmlns:a16="http://schemas.microsoft.com/office/drawing/2014/main" id="{16167EAC-EAF4-F662-0951-B2A4AAA247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29992" y="4652320"/>
            <a:ext cx="4054021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Titolo capitolo</a:t>
            </a:r>
          </a:p>
        </p:txBody>
      </p:sp>
      <p:sp>
        <p:nvSpPr>
          <p:cNvPr id="13" name="Segnaposto testo 5">
            <a:extLst>
              <a:ext uri="{FF2B5EF4-FFF2-40B4-BE49-F238E27FC236}">
                <a16:creationId xmlns:a16="http://schemas.microsoft.com/office/drawing/2014/main" id="{84C0DE60-5356-79E2-F6DF-499D8BD5007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04062" y="2137470"/>
            <a:ext cx="432000" cy="432000"/>
          </a:xfrm>
          <a:prstGeom prst="ellipse">
            <a:avLst/>
          </a:prstGeom>
          <a:ln>
            <a:solidFill>
              <a:schemeClr val="bg1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/>
              <a:t>01</a:t>
            </a:r>
          </a:p>
        </p:txBody>
      </p:sp>
      <p:sp>
        <p:nvSpPr>
          <p:cNvPr id="14" name="Segnaposto testo 5">
            <a:extLst>
              <a:ext uri="{FF2B5EF4-FFF2-40B4-BE49-F238E27FC236}">
                <a16:creationId xmlns:a16="http://schemas.microsoft.com/office/drawing/2014/main" id="{E3A7FEFA-6CC6-2D4C-5C12-1A9A4D554E5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04062" y="2998081"/>
            <a:ext cx="432000" cy="432000"/>
          </a:xfrm>
          <a:prstGeom prst="ellipse">
            <a:avLst/>
          </a:prstGeom>
          <a:ln>
            <a:solidFill>
              <a:schemeClr val="bg1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/>
              <a:t>01</a:t>
            </a:r>
          </a:p>
        </p:txBody>
      </p:sp>
      <p:sp>
        <p:nvSpPr>
          <p:cNvPr id="15" name="Segnaposto testo 5">
            <a:extLst>
              <a:ext uri="{FF2B5EF4-FFF2-40B4-BE49-F238E27FC236}">
                <a16:creationId xmlns:a16="http://schemas.microsoft.com/office/drawing/2014/main" id="{D7F55304-D7E8-C61C-745F-59734E08E54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04062" y="3858693"/>
            <a:ext cx="432000" cy="432000"/>
          </a:xfrm>
          <a:prstGeom prst="ellipse">
            <a:avLst/>
          </a:prstGeom>
          <a:ln>
            <a:solidFill>
              <a:schemeClr val="bg1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/>
              <a:t>01</a:t>
            </a:r>
          </a:p>
        </p:txBody>
      </p:sp>
      <p:sp>
        <p:nvSpPr>
          <p:cNvPr id="16" name="Segnaposto testo 5">
            <a:extLst>
              <a:ext uri="{FF2B5EF4-FFF2-40B4-BE49-F238E27FC236}">
                <a16:creationId xmlns:a16="http://schemas.microsoft.com/office/drawing/2014/main" id="{78CDED57-D2A1-54C2-AF09-6035E605A50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04062" y="4724967"/>
            <a:ext cx="432000" cy="432000"/>
          </a:xfrm>
          <a:prstGeom prst="ellipse">
            <a:avLst/>
          </a:prstGeom>
          <a:ln>
            <a:solidFill>
              <a:schemeClr val="bg1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5528661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accacapitolo -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immagine 6">
            <a:extLst>
              <a:ext uri="{FF2B5EF4-FFF2-40B4-BE49-F238E27FC236}">
                <a16:creationId xmlns:a16="http://schemas.microsoft.com/office/drawing/2014/main" id="{A12C8BA7-E4BF-461A-AF47-2C215EBAE791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6029238" y="-4547"/>
            <a:ext cx="6162762" cy="6862550"/>
          </a:xfrm>
          <a:custGeom>
            <a:avLst/>
            <a:gdLst>
              <a:gd name="connsiteX0" fmla="*/ 554370 w 6162668"/>
              <a:gd name="connsiteY0" fmla="*/ 3 h 6862553"/>
              <a:gd name="connsiteX1" fmla="*/ 6162668 w 6162668"/>
              <a:gd name="connsiteY1" fmla="*/ 4554 h 6862553"/>
              <a:gd name="connsiteX2" fmla="*/ 6162668 w 6162668"/>
              <a:gd name="connsiteY2" fmla="*/ 6862553 h 6862553"/>
              <a:gd name="connsiteX3" fmla="*/ 2090869 w 6162668"/>
              <a:gd name="connsiteY3" fmla="*/ 6862553 h 6862553"/>
              <a:gd name="connsiteX4" fmla="*/ 2024066 w 6162668"/>
              <a:gd name="connsiteY4" fmla="*/ 6857618 h 6862553"/>
              <a:gd name="connsiteX5" fmla="*/ 1817833 w 6162668"/>
              <a:gd name="connsiteY5" fmla="*/ 6735554 h 6862553"/>
              <a:gd name="connsiteX6" fmla="*/ 249794 w 6162668"/>
              <a:gd name="connsiteY6" fmla="*/ 4967415 h 6862553"/>
              <a:gd name="connsiteX7" fmla="*/ 2368 w 6162668"/>
              <a:gd name="connsiteY7" fmla="*/ 4332714 h 6862553"/>
              <a:gd name="connsiteX8" fmla="*/ 181 w 6162668"/>
              <a:gd name="connsiteY8" fmla="*/ 373595 h 6862553"/>
              <a:gd name="connsiteX9" fmla="*/ 357850 w 6162668"/>
              <a:gd name="connsiteY9" fmla="*/ 286 h 6862553"/>
              <a:gd name="connsiteX10" fmla="*/ 554370 w 6162668"/>
              <a:gd name="connsiteY10" fmla="*/ 3 h 6862553"/>
              <a:gd name="connsiteX0" fmla="*/ 554370 w 6162668"/>
              <a:gd name="connsiteY0" fmla="*/ 0 h 6862550"/>
              <a:gd name="connsiteX1" fmla="*/ 6162668 w 6162668"/>
              <a:gd name="connsiteY1" fmla="*/ 4551 h 6862550"/>
              <a:gd name="connsiteX2" fmla="*/ 6162668 w 6162668"/>
              <a:gd name="connsiteY2" fmla="*/ 6862550 h 6862550"/>
              <a:gd name="connsiteX3" fmla="*/ 2090869 w 6162668"/>
              <a:gd name="connsiteY3" fmla="*/ 6862550 h 6862550"/>
              <a:gd name="connsiteX4" fmla="*/ 2024066 w 6162668"/>
              <a:gd name="connsiteY4" fmla="*/ 6857615 h 6862550"/>
              <a:gd name="connsiteX5" fmla="*/ 1817833 w 6162668"/>
              <a:gd name="connsiteY5" fmla="*/ 6735551 h 6862550"/>
              <a:gd name="connsiteX6" fmla="*/ 249794 w 6162668"/>
              <a:gd name="connsiteY6" fmla="*/ 4967412 h 6862550"/>
              <a:gd name="connsiteX7" fmla="*/ 2368 w 6162668"/>
              <a:gd name="connsiteY7" fmla="*/ 4332711 h 6862550"/>
              <a:gd name="connsiteX8" fmla="*/ 181 w 6162668"/>
              <a:gd name="connsiteY8" fmla="*/ 373592 h 6862550"/>
              <a:gd name="connsiteX9" fmla="*/ 357850 w 6162668"/>
              <a:gd name="connsiteY9" fmla="*/ 283 h 6862550"/>
              <a:gd name="connsiteX10" fmla="*/ 554370 w 6162668"/>
              <a:gd name="connsiteY10" fmla="*/ 0 h 6862550"/>
              <a:gd name="connsiteX0" fmla="*/ 554434 w 6162732"/>
              <a:gd name="connsiteY0" fmla="*/ 5038 h 6867588"/>
              <a:gd name="connsiteX1" fmla="*/ 6162732 w 6162732"/>
              <a:gd name="connsiteY1" fmla="*/ 9589 h 6867588"/>
              <a:gd name="connsiteX2" fmla="*/ 6162732 w 6162732"/>
              <a:gd name="connsiteY2" fmla="*/ 6867588 h 6867588"/>
              <a:gd name="connsiteX3" fmla="*/ 2090933 w 6162732"/>
              <a:gd name="connsiteY3" fmla="*/ 6867588 h 6867588"/>
              <a:gd name="connsiteX4" fmla="*/ 2024130 w 6162732"/>
              <a:gd name="connsiteY4" fmla="*/ 6862653 h 6867588"/>
              <a:gd name="connsiteX5" fmla="*/ 1817897 w 6162732"/>
              <a:gd name="connsiteY5" fmla="*/ 6740589 h 6867588"/>
              <a:gd name="connsiteX6" fmla="*/ 249858 w 6162732"/>
              <a:gd name="connsiteY6" fmla="*/ 4972450 h 6867588"/>
              <a:gd name="connsiteX7" fmla="*/ 2432 w 6162732"/>
              <a:gd name="connsiteY7" fmla="*/ 4337749 h 6867588"/>
              <a:gd name="connsiteX8" fmla="*/ 245 w 6162732"/>
              <a:gd name="connsiteY8" fmla="*/ 378630 h 6867588"/>
              <a:gd name="connsiteX9" fmla="*/ 283486 w 6162732"/>
              <a:gd name="connsiteY9" fmla="*/ 4 h 6867588"/>
              <a:gd name="connsiteX10" fmla="*/ 554434 w 6162732"/>
              <a:gd name="connsiteY10" fmla="*/ 5038 h 6867588"/>
              <a:gd name="connsiteX0" fmla="*/ 554432 w 6162730"/>
              <a:gd name="connsiteY0" fmla="*/ 1859 h 6864409"/>
              <a:gd name="connsiteX1" fmla="*/ 6162730 w 6162730"/>
              <a:gd name="connsiteY1" fmla="*/ 6410 h 6864409"/>
              <a:gd name="connsiteX2" fmla="*/ 6162730 w 6162730"/>
              <a:gd name="connsiteY2" fmla="*/ 6864409 h 6864409"/>
              <a:gd name="connsiteX3" fmla="*/ 2090931 w 6162730"/>
              <a:gd name="connsiteY3" fmla="*/ 6864409 h 6864409"/>
              <a:gd name="connsiteX4" fmla="*/ 2024128 w 6162730"/>
              <a:gd name="connsiteY4" fmla="*/ 6859474 h 6864409"/>
              <a:gd name="connsiteX5" fmla="*/ 1817895 w 6162730"/>
              <a:gd name="connsiteY5" fmla="*/ 6737410 h 6864409"/>
              <a:gd name="connsiteX6" fmla="*/ 249856 w 6162730"/>
              <a:gd name="connsiteY6" fmla="*/ 4969271 h 6864409"/>
              <a:gd name="connsiteX7" fmla="*/ 2430 w 6162730"/>
              <a:gd name="connsiteY7" fmla="*/ 4334570 h 6864409"/>
              <a:gd name="connsiteX8" fmla="*/ 243 w 6162730"/>
              <a:gd name="connsiteY8" fmla="*/ 375451 h 6864409"/>
              <a:gd name="connsiteX9" fmla="*/ 286659 w 6162730"/>
              <a:gd name="connsiteY9" fmla="*/ 0 h 6864409"/>
              <a:gd name="connsiteX10" fmla="*/ 554432 w 6162730"/>
              <a:gd name="connsiteY10" fmla="*/ 1859 h 6864409"/>
              <a:gd name="connsiteX0" fmla="*/ 554432 w 6162730"/>
              <a:gd name="connsiteY0" fmla="*/ 0 h 6862550"/>
              <a:gd name="connsiteX1" fmla="*/ 6162730 w 6162730"/>
              <a:gd name="connsiteY1" fmla="*/ 4551 h 6862550"/>
              <a:gd name="connsiteX2" fmla="*/ 6162730 w 6162730"/>
              <a:gd name="connsiteY2" fmla="*/ 6862550 h 6862550"/>
              <a:gd name="connsiteX3" fmla="*/ 2090931 w 6162730"/>
              <a:gd name="connsiteY3" fmla="*/ 6862550 h 6862550"/>
              <a:gd name="connsiteX4" fmla="*/ 2024128 w 6162730"/>
              <a:gd name="connsiteY4" fmla="*/ 6857615 h 6862550"/>
              <a:gd name="connsiteX5" fmla="*/ 1817895 w 6162730"/>
              <a:gd name="connsiteY5" fmla="*/ 6735551 h 6862550"/>
              <a:gd name="connsiteX6" fmla="*/ 249856 w 6162730"/>
              <a:gd name="connsiteY6" fmla="*/ 4967412 h 6862550"/>
              <a:gd name="connsiteX7" fmla="*/ 2430 w 6162730"/>
              <a:gd name="connsiteY7" fmla="*/ 4332711 h 6862550"/>
              <a:gd name="connsiteX8" fmla="*/ 243 w 6162730"/>
              <a:gd name="connsiteY8" fmla="*/ 373592 h 6862550"/>
              <a:gd name="connsiteX9" fmla="*/ 286659 w 6162730"/>
              <a:gd name="connsiteY9" fmla="*/ 90216 h 6862550"/>
              <a:gd name="connsiteX10" fmla="*/ 554432 w 6162730"/>
              <a:gd name="connsiteY10" fmla="*/ 0 h 6862550"/>
              <a:gd name="connsiteX0" fmla="*/ 554432 w 6162730"/>
              <a:gd name="connsiteY0" fmla="*/ 0 h 6862550"/>
              <a:gd name="connsiteX1" fmla="*/ 6162730 w 6162730"/>
              <a:gd name="connsiteY1" fmla="*/ 4551 h 6862550"/>
              <a:gd name="connsiteX2" fmla="*/ 6162730 w 6162730"/>
              <a:gd name="connsiteY2" fmla="*/ 6862550 h 6862550"/>
              <a:gd name="connsiteX3" fmla="*/ 2090931 w 6162730"/>
              <a:gd name="connsiteY3" fmla="*/ 6862550 h 6862550"/>
              <a:gd name="connsiteX4" fmla="*/ 2024128 w 6162730"/>
              <a:gd name="connsiteY4" fmla="*/ 6857615 h 6862550"/>
              <a:gd name="connsiteX5" fmla="*/ 1817895 w 6162730"/>
              <a:gd name="connsiteY5" fmla="*/ 6735551 h 6862550"/>
              <a:gd name="connsiteX6" fmla="*/ 249856 w 6162730"/>
              <a:gd name="connsiteY6" fmla="*/ 4967412 h 6862550"/>
              <a:gd name="connsiteX7" fmla="*/ 2430 w 6162730"/>
              <a:gd name="connsiteY7" fmla="*/ 4332711 h 6862550"/>
              <a:gd name="connsiteX8" fmla="*/ 243 w 6162730"/>
              <a:gd name="connsiteY8" fmla="*/ 373592 h 6862550"/>
              <a:gd name="connsiteX9" fmla="*/ 286659 w 6162730"/>
              <a:gd name="connsiteY9" fmla="*/ 4491 h 6862550"/>
              <a:gd name="connsiteX10" fmla="*/ 554432 w 6162730"/>
              <a:gd name="connsiteY10" fmla="*/ 0 h 6862550"/>
              <a:gd name="connsiteX0" fmla="*/ 554464 w 6162762"/>
              <a:gd name="connsiteY0" fmla="*/ 0 h 6862550"/>
              <a:gd name="connsiteX1" fmla="*/ 6162762 w 6162762"/>
              <a:gd name="connsiteY1" fmla="*/ 4551 h 6862550"/>
              <a:gd name="connsiteX2" fmla="*/ 6162762 w 6162762"/>
              <a:gd name="connsiteY2" fmla="*/ 6862550 h 6862550"/>
              <a:gd name="connsiteX3" fmla="*/ 2090963 w 6162762"/>
              <a:gd name="connsiteY3" fmla="*/ 6862550 h 6862550"/>
              <a:gd name="connsiteX4" fmla="*/ 2024160 w 6162762"/>
              <a:gd name="connsiteY4" fmla="*/ 6857615 h 6862550"/>
              <a:gd name="connsiteX5" fmla="*/ 1817927 w 6162762"/>
              <a:gd name="connsiteY5" fmla="*/ 6735551 h 6862550"/>
              <a:gd name="connsiteX6" fmla="*/ 249888 w 6162762"/>
              <a:gd name="connsiteY6" fmla="*/ 4967412 h 6862550"/>
              <a:gd name="connsiteX7" fmla="*/ 2462 w 6162762"/>
              <a:gd name="connsiteY7" fmla="*/ 4332711 h 6862550"/>
              <a:gd name="connsiteX8" fmla="*/ 275 w 6162762"/>
              <a:gd name="connsiteY8" fmla="*/ 373592 h 6862550"/>
              <a:gd name="connsiteX9" fmla="*/ 286691 w 6162762"/>
              <a:gd name="connsiteY9" fmla="*/ 4491 h 6862550"/>
              <a:gd name="connsiteX10" fmla="*/ 554464 w 6162762"/>
              <a:gd name="connsiteY10" fmla="*/ 0 h 686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162762" h="6862550">
                <a:moveTo>
                  <a:pt x="554464" y="0"/>
                </a:moveTo>
                <a:lnTo>
                  <a:pt x="6162762" y="4551"/>
                </a:lnTo>
                <a:lnTo>
                  <a:pt x="6162762" y="6862550"/>
                </a:lnTo>
                <a:lnTo>
                  <a:pt x="2090963" y="6862550"/>
                </a:lnTo>
                <a:lnTo>
                  <a:pt x="2024160" y="6857615"/>
                </a:lnTo>
                <a:cubicBezTo>
                  <a:pt x="1887959" y="6841236"/>
                  <a:pt x="1880898" y="6792040"/>
                  <a:pt x="1817927" y="6735551"/>
                </a:cubicBezTo>
                <a:lnTo>
                  <a:pt x="249888" y="4967412"/>
                </a:lnTo>
                <a:cubicBezTo>
                  <a:pt x="74180" y="4763017"/>
                  <a:pt x="9884" y="4585703"/>
                  <a:pt x="2462" y="4332711"/>
                </a:cubicBezTo>
                <a:cubicBezTo>
                  <a:pt x="1533" y="3615800"/>
                  <a:pt x="8483" y="664695"/>
                  <a:pt x="275" y="373592"/>
                </a:cubicBezTo>
                <a:cubicBezTo>
                  <a:pt x="-7933" y="82489"/>
                  <a:pt x="169141" y="5914"/>
                  <a:pt x="286691" y="4491"/>
                </a:cubicBezTo>
                <a:lnTo>
                  <a:pt x="554464" y="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t-IT"/>
          </a:p>
        </p:txBody>
      </p:sp>
      <p:sp>
        <p:nvSpPr>
          <p:cNvPr id="5" name="Segnaposto testo 5">
            <a:extLst>
              <a:ext uri="{FF2B5EF4-FFF2-40B4-BE49-F238E27FC236}">
                <a16:creationId xmlns:a16="http://schemas.microsoft.com/office/drawing/2014/main" id="{B74486B4-E5B9-454D-89E1-DE600930E0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514" y="2130963"/>
            <a:ext cx="5421312" cy="528828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ts val="5000"/>
              </a:lnSpc>
              <a:spcBef>
                <a:spcPts val="20"/>
              </a:spcBef>
              <a:spcAft>
                <a:spcPts val="20"/>
              </a:spcAft>
              <a:buNone/>
              <a:defRPr lang="it-IT" sz="3200" kern="1200" dirty="0">
                <a:solidFill>
                  <a:schemeClr val="accent4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6" name="Segnaposto testo 9">
            <a:extLst>
              <a:ext uri="{FF2B5EF4-FFF2-40B4-BE49-F238E27FC236}">
                <a16:creationId xmlns:a16="http://schemas.microsoft.com/office/drawing/2014/main" id="{669259A0-9BAE-DD86-660F-E857E3E660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3200" y="2783970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kern="1200" dirty="0" smtClean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Prima riga</a:t>
            </a: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913451F9-84B2-105C-28EE-903ADAE12E4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200" y="3451235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b="1" i="1" kern="1200" dirty="0" smtClean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seconda riga</a:t>
            </a:r>
          </a:p>
        </p:txBody>
      </p:sp>
    </p:spTree>
    <p:extLst>
      <p:ext uri="{BB962C8B-B14F-4D97-AF65-F5344CB8AC3E}">
        <p14:creationId xmlns:p14="http://schemas.microsoft.com/office/powerpoint/2010/main" val="238421085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945F40B2-C3FE-3D85-0AAF-4372C13E51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2750" y="872455"/>
            <a:ext cx="11366499" cy="485722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ts val="8000"/>
              </a:lnSpc>
              <a:buNone/>
              <a:defRPr sz="7200" b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7200" b="1">
                <a:solidFill>
                  <a:schemeClr val="bg1"/>
                </a:solidFill>
                <a:latin typeface="TIM Sans" pitchFamily="2" charset="77"/>
              </a:defRPr>
            </a:lvl2pPr>
            <a:lvl3pPr>
              <a:defRPr sz="7200" b="1">
                <a:solidFill>
                  <a:schemeClr val="bg1"/>
                </a:solidFill>
                <a:latin typeface="TIM Sans" pitchFamily="2" charset="77"/>
              </a:defRPr>
            </a:lvl3pPr>
            <a:lvl4pPr>
              <a:defRPr sz="7200" b="1">
                <a:solidFill>
                  <a:schemeClr val="bg1"/>
                </a:solidFill>
                <a:latin typeface="TIM Sans" pitchFamily="2" charset="77"/>
              </a:defRPr>
            </a:lvl4pPr>
            <a:lvl5pPr>
              <a:defRPr sz="7200" b="1">
                <a:solidFill>
                  <a:schemeClr val="bg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adipiscing</a:t>
            </a:r>
            <a:r>
              <a:rPr lang="it-IT"/>
              <a:t> </a:t>
            </a:r>
            <a:r>
              <a:rPr lang="it-IT" err="1"/>
              <a:t>elit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3133209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Titolo + Descrizione + Visual">
    <p:bg>
      <p:bgPr>
        <a:solidFill>
          <a:srgbClr val="042D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immagine 10">
            <a:extLst>
              <a:ext uri="{FF2B5EF4-FFF2-40B4-BE49-F238E27FC236}">
                <a16:creationId xmlns:a16="http://schemas.microsoft.com/office/drawing/2014/main" id="{A6A381C5-B7D5-55F3-8864-60087DA1C14E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6440488" y="616118"/>
            <a:ext cx="5751512" cy="5444958"/>
          </a:xfrm>
          <a:custGeom>
            <a:avLst/>
            <a:gdLst>
              <a:gd name="connsiteX0" fmla="*/ 655866 w 5751512"/>
              <a:gd name="connsiteY0" fmla="*/ 8 h 5444958"/>
              <a:gd name="connsiteX1" fmla="*/ 5577895 w 5751512"/>
              <a:gd name="connsiteY1" fmla="*/ 10093 h 5444958"/>
              <a:gd name="connsiteX2" fmla="*/ 5751512 w 5751512"/>
              <a:gd name="connsiteY2" fmla="*/ 10416 h 5444958"/>
              <a:gd name="connsiteX3" fmla="*/ 5751512 w 5751512"/>
              <a:gd name="connsiteY3" fmla="*/ 5435855 h 5444958"/>
              <a:gd name="connsiteX4" fmla="*/ 1265237 w 5751512"/>
              <a:gd name="connsiteY4" fmla="*/ 5444958 h 5444958"/>
              <a:gd name="connsiteX5" fmla="*/ 1014412 w 5751512"/>
              <a:gd name="connsiteY5" fmla="*/ 5349708 h 5444958"/>
              <a:gd name="connsiteX6" fmla="*/ 234302 w 5751512"/>
              <a:gd name="connsiteY6" fmla="*/ 4569884 h 5444958"/>
              <a:gd name="connsiteX7" fmla="*/ 13182 w 5751512"/>
              <a:gd name="connsiteY7" fmla="*/ 4158006 h 5444958"/>
              <a:gd name="connsiteX8" fmla="*/ 0 w 5751512"/>
              <a:gd name="connsiteY8" fmla="*/ 4049648 h 5444958"/>
              <a:gd name="connsiteX9" fmla="*/ 0 w 5751512"/>
              <a:gd name="connsiteY9" fmla="*/ 2323955 h 5444958"/>
              <a:gd name="connsiteX10" fmla="*/ 447 w 5751512"/>
              <a:gd name="connsiteY10" fmla="*/ 2173452 h 5444958"/>
              <a:gd name="connsiteX11" fmla="*/ 3445 w 5751512"/>
              <a:gd name="connsiteY11" fmla="*/ 350040 h 5444958"/>
              <a:gd name="connsiteX12" fmla="*/ 339875 w 5751512"/>
              <a:gd name="connsiteY12" fmla="*/ 671 h 5444958"/>
              <a:gd name="connsiteX13" fmla="*/ 655866 w 5751512"/>
              <a:gd name="connsiteY13" fmla="*/ 8 h 5444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751512" h="5444958">
                <a:moveTo>
                  <a:pt x="655866" y="8"/>
                </a:moveTo>
                <a:cubicBezTo>
                  <a:pt x="1543558" y="262"/>
                  <a:pt x="4035434" y="7137"/>
                  <a:pt x="5577895" y="10093"/>
                </a:cubicBezTo>
                <a:lnTo>
                  <a:pt x="5751512" y="10416"/>
                </a:lnTo>
                <a:lnTo>
                  <a:pt x="5751512" y="5435855"/>
                </a:lnTo>
                <a:lnTo>
                  <a:pt x="1265237" y="5444958"/>
                </a:lnTo>
                <a:cubicBezTo>
                  <a:pt x="1142470" y="5442841"/>
                  <a:pt x="1076854" y="5405800"/>
                  <a:pt x="1014412" y="5349708"/>
                </a:cubicBezTo>
                <a:lnTo>
                  <a:pt x="234302" y="4569884"/>
                </a:lnTo>
                <a:cubicBezTo>
                  <a:pt x="117733" y="4435271"/>
                  <a:pt x="44026" y="4295299"/>
                  <a:pt x="13182" y="4158006"/>
                </a:cubicBezTo>
                <a:lnTo>
                  <a:pt x="0" y="4049648"/>
                </a:lnTo>
                <a:lnTo>
                  <a:pt x="0" y="2323955"/>
                </a:lnTo>
                <a:lnTo>
                  <a:pt x="447" y="2173452"/>
                </a:lnTo>
                <a:cubicBezTo>
                  <a:pt x="3046" y="1296184"/>
                  <a:pt x="5507" y="423089"/>
                  <a:pt x="3445" y="350040"/>
                </a:cubicBezTo>
                <a:cubicBezTo>
                  <a:pt x="-679" y="203942"/>
                  <a:pt x="122938" y="3972"/>
                  <a:pt x="339875" y="671"/>
                </a:cubicBezTo>
                <a:cubicBezTo>
                  <a:pt x="373772" y="155"/>
                  <a:pt x="485156" y="-41"/>
                  <a:pt x="655866" y="8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t-IT"/>
          </a:p>
        </p:txBody>
      </p:sp>
      <p:sp>
        <p:nvSpPr>
          <p:cNvPr id="7" name="Segnaposto testo 8">
            <a:extLst>
              <a:ext uri="{FF2B5EF4-FFF2-40B4-BE49-F238E27FC236}">
                <a16:creationId xmlns:a16="http://schemas.microsoft.com/office/drawing/2014/main" id="{CDF5A324-D70A-3F26-F889-F82493BD3B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9745" y="3597171"/>
            <a:ext cx="5588305" cy="1420424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300"/>
              </a:lnSpc>
              <a:spcBef>
                <a:spcPts val="0"/>
              </a:spcBef>
              <a:buNone/>
              <a:defRPr sz="1200" b="0" i="0">
                <a:solidFill>
                  <a:schemeClr val="bg1"/>
                </a:solidFill>
                <a:latin typeface="TIM Sans Thin" pitchFamily="2" charset="77"/>
              </a:defRPr>
            </a:lvl1pPr>
            <a:lvl2pPr>
              <a:lnSpc>
                <a:spcPts val="4500"/>
              </a:lnSpc>
              <a:defRPr sz="5000">
                <a:latin typeface="TIM Sans" pitchFamily="2" charset="77"/>
              </a:defRPr>
            </a:lvl2pPr>
            <a:lvl3pPr>
              <a:lnSpc>
                <a:spcPts val="4500"/>
              </a:lnSpc>
              <a:defRPr sz="5000">
                <a:latin typeface="TIM Sans" pitchFamily="2" charset="77"/>
              </a:defRPr>
            </a:lvl3pPr>
            <a:lvl4pPr>
              <a:lnSpc>
                <a:spcPts val="4500"/>
              </a:lnSpc>
              <a:defRPr sz="5000">
                <a:latin typeface="TIM Sans" pitchFamily="2" charset="77"/>
              </a:defRPr>
            </a:lvl4pPr>
            <a:lvl5pPr>
              <a:lnSpc>
                <a:spcPts val="4500"/>
              </a:lnSpc>
              <a:defRPr sz="5000">
                <a:latin typeface="TIM Sans" pitchFamily="2" charset="77"/>
              </a:defRPr>
            </a:lvl5pPr>
          </a:lstStyle>
          <a:p>
            <a:pPr>
              <a:lnSpc>
                <a:spcPts val="2300"/>
              </a:lnSpc>
            </a:pPr>
            <a:r>
              <a:rPr lang="it-IT" sz="1200" err="1">
                <a:effectLst/>
                <a:latin typeface="TIM Sans Thin" pitchFamily="2" charset="77"/>
              </a:rPr>
              <a:t>Lorem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ipsum</a:t>
            </a:r>
            <a:r>
              <a:rPr lang="it-IT" sz="1200">
                <a:effectLst/>
                <a:latin typeface="TIM Sans Thin" pitchFamily="2" charset="77"/>
              </a:rPr>
              <a:t> dolor </a:t>
            </a:r>
            <a:r>
              <a:rPr lang="it-IT" sz="1200" err="1">
                <a:effectLst/>
                <a:latin typeface="TIM Sans Thin" pitchFamily="2" charset="77"/>
              </a:rPr>
              <a:t>sit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amet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adipiscing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elit</a:t>
            </a:r>
            <a:r>
              <a:rPr lang="it-IT" sz="1200">
                <a:effectLst/>
                <a:latin typeface="TIM Sans Thin" pitchFamily="2" charset="77"/>
              </a:rPr>
              <a:t>. Cras in molestie </a:t>
            </a:r>
            <a:r>
              <a:rPr lang="it-IT" sz="1200" err="1">
                <a:effectLst/>
                <a:latin typeface="TIM Sans Thin" pitchFamily="2" charset="77"/>
              </a:rPr>
              <a:t>lacus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ante. </a:t>
            </a:r>
            <a:r>
              <a:rPr lang="it-IT" sz="1200" err="1">
                <a:effectLst/>
                <a:latin typeface="TIM Sans Thin" pitchFamily="2" charset="77"/>
              </a:rPr>
              <a:t>Aenean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laoreet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semper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fermentum</a:t>
            </a:r>
            <a:r>
              <a:rPr lang="it-IT" sz="1200">
                <a:effectLst/>
                <a:latin typeface="TIM Sans Thin" pitchFamily="2" charset="77"/>
              </a:rPr>
              <a:t>.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tempus nulla vitae </a:t>
            </a:r>
            <a:r>
              <a:rPr lang="it-IT" sz="1200" err="1">
                <a:effectLst/>
                <a:latin typeface="TIM Sans Thin" pitchFamily="2" charset="77"/>
              </a:rPr>
              <a:t>mattis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iaculis</a:t>
            </a:r>
            <a:r>
              <a:rPr lang="it-IT" sz="1200">
                <a:effectLst/>
                <a:latin typeface="TIM Sans Thin" pitchFamily="2" charset="77"/>
              </a:rPr>
              <a:t>. Ut </a:t>
            </a:r>
            <a:r>
              <a:rPr lang="it-IT" sz="1200" err="1">
                <a:effectLst/>
                <a:latin typeface="TIM Sans Thin" pitchFamily="2" charset="77"/>
              </a:rPr>
              <a:t>tellus</a:t>
            </a:r>
            <a:r>
              <a:rPr lang="it-IT" sz="1200">
                <a:effectLst/>
                <a:latin typeface="TIM Sans Thin" pitchFamily="2" charset="77"/>
              </a:rPr>
              <a:t> nulla, </a:t>
            </a:r>
            <a:r>
              <a:rPr lang="it-IT" sz="1200" err="1">
                <a:effectLst/>
                <a:latin typeface="TIM Sans Thin" pitchFamily="2" charset="77"/>
              </a:rPr>
              <a:t>convallis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vitae.</a:t>
            </a:r>
            <a:endParaRPr lang="it-IT" sz="1200">
              <a:latin typeface="TIM Sans Thin" pitchFamily="2" charset="77"/>
            </a:endParaRPr>
          </a:p>
        </p:txBody>
      </p:sp>
      <p:sp>
        <p:nvSpPr>
          <p:cNvPr id="8" name="Segnaposto testo 9">
            <a:extLst>
              <a:ext uri="{FF2B5EF4-FFF2-40B4-BE49-F238E27FC236}">
                <a16:creationId xmlns:a16="http://schemas.microsoft.com/office/drawing/2014/main" id="{80E718C9-A693-AB0C-E07E-2489337692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3200" y="2259071"/>
            <a:ext cx="5421312" cy="657387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3500"/>
              </a:lnSpc>
              <a:buNone/>
              <a:defRPr lang="it-IT" sz="3500" b="0" i="0" kern="1200" dirty="0" smtClean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</a:t>
            </a:r>
          </a:p>
        </p:txBody>
      </p:sp>
      <p:sp>
        <p:nvSpPr>
          <p:cNvPr id="14" name="Segnaposto testo 9">
            <a:extLst>
              <a:ext uri="{FF2B5EF4-FFF2-40B4-BE49-F238E27FC236}">
                <a16:creationId xmlns:a16="http://schemas.microsoft.com/office/drawing/2014/main" id="{1AD15DC2-1F34-1DBB-EEFA-EB168E0968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200" y="2939783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3500"/>
              </a:lnSpc>
              <a:buNone/>
              <a:defRPr lang="it-IT" sz="3500" b="0" i="1" kern="1200" dirty="0" smtClean="0">
                <a:solidFill>
                  <a:schemeClr val="bg1"/>
                </a:solidFill>
                <a:effectLst/>
                <a:latin typeface="TIM Sans Thin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 err="1"/>
              <a:t>consectuter</a:t>
            </a:r>
            <a:r>
              <a:rPr lang="it-IT"/>
              <a:t> dolor </a:t>
            </a:r>
            <a:r>
              <a:rPr lang="it-IT" err="1"/>
              <a:t>elit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4996484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Contat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8">
            <a:extLst>
              <a:ext uri="{FF2B5EF4-FFF2-40B4-BE49-F238E27FC236}">
                <a16:creationId xmlns:a16="http://schemas.microsoft.com/office/drawing/2014/main" id="{FC1D5FB0-5EA3-5338-6634-44879F070C7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07988" y="2774401"/>
            <a:ext cx="5580062" cy="353009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buNone/>
              <a:defRPr lang="it-IT" sz="1400" b="0" i="0" kern="1200" dirty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  <p:sp>
        <p:nvSpPr>
          <p:cNvPr id="5" name="Segnaposto testo 8">
            <a:extLst>
              <a:ext uri="{FF2B5EF4-FFF2-40B4-BE49-F238E27FC236}">
                <a16:creationId xmlns:a16="http://schemas.microsoft.com/office/drawing/2014/main" id="{C710481A-7CE0-16EE-99B0-AA4B086CD7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79538" y="3470040"/>
            <a:ext cx="4608512" cy="499255"/>
          </a:xfrm>
          <a:prstGeom prst="rect">
            <a:avLst/>
          </a:prstGeom>
        </p:spPr>
        <p:txBody>
          <a:bodyPr lIns="0" anchor="ctr"/>
          <a:lstStyle>
            <a:lvl1pPr mar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bg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TELEFONO</a:t>
            </a:r>
          </a:p>
        </p:txBody>
      </p:sp>
      <p:sp>
        <p:nvSpPr>
          <p:cNvPr id="6" name="Segnaposto testo 8">
            <a:extLst>
              <a:ext uri="{FF2B5EF4-FFF2-40B4-BE49-F238E27FC236}">
                <a16:creationId xmlns:a16="http://schemas.microsoft.com/office/drawing/2014/main" id="{39AB9570-3B30-14A0-0463-86217CDDCC5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79538" y="4118865"/>
            <a:ext cx="4608512" cy="499255"/>
          </a:xfrm>
          <a:prstGeom prst="rect">
            <a:avLst/>
          </a:prstGeom>
        </p:spPr>
        <p:txBody>
          <a:bodyPr lIns="0" anchor="ctr"/>
          <a:lstStyle>
            <a:lvl1pPr mar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bg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MAIL</a:t>
            </a:r>
          </a:p>
        </p:txBody>
      </p:sp>
      <p:sp>
        <p:nvSpPr>
          <p:cNvPr id="7" name="Segnaposto immagine 5">
            <a:extLst>
              <a:ext uri="{FF2B5EF4-FFF2-40B4-BE49-F238E27FC236}">
                <a16:creationId xmlns:a16="http://schemas.microsoft.com/office/drawing/2014/main" id="{28294974-BE0C-0F4F-FDF4-9B52BAE11E54}"/>
              </a:ext>
            </a:extLst>
          </p:cNvPr>
          <p:cNvSpPr>
            <a:spLocks noGrp="1" noChangeAspect="1"/>
          </p:cNvSpPr>
          <p:nvPr>
            <p:ph type="pic" sz="quarter" idx="77" hasCustomPrompt="1"/>
          </p:nvPr>
        </p:nvSpPr>
        <p:spPr>
          <a:xfrm>
            <a:off x="673834" y="3521667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 err="1"/>
              <a:t>iconaz</a:t>
            </a:r>
            <a:endParaRPr lang="it-IT"/>
          </a:p>
        </p:txBody>
      </p:sp>
      <p:sp>
        <p:nvSpPr>
          <p:cNvPr id="8" name="Segnaposto immagine 5">
            <a:extLst>
              <a:ext uri="{FF2B5EF4-FFF2-40B4-BE49-F238E27FC236}">
                <a16:creationId xmlns:a16="http://schemas.microsoft.com/office/drawing/2014/main" id="{5A9C60DD-C63E-25C1-AB4B-0F823DFBE083}"/>
              </a:ext>
            </a:extLst>
          </p:cNvPr>
          <p:cNvSpPr>
            <a:spLocks noGrp="1" noChangeAspect="1"/>
          </p:cNvSpPr>
          <p:nvPr>
            <p:ph type="pic" sz="quarter" idx="78" hasCustomPrompt="1"/>
          </p:nvPr>
        </p:nvSpPr>
        <p:spPr>
          <a:xfrm>
            <a:off x="673834" y="4180652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 err="1"/>
              <a:t>iconaz</a:t>
            </a:r>
            <a:endParaRPr lang="it-IT"/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4129FB84-2E10-FA0A-EB61-AD24FFA6A2DA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1379538" y="4767327"/>
            <a:ext cx="4608512" cy="499255"/>
          </a:xfrm>
          <a:prstGeom prst="rect">
            <a:avLst/>
          </a:prstGeom>
        </p:spPr>
        <p:txBody>
          <a:bodyPr lIns="0" anchor="ctr"/>
          <a:lstStyle>
            <a:lvl1pPr mar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bg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DATA</a:t>
            </a:r>
          </a:p>
        </p:txBody>
      </p:sp>
      <p:sp>
        <p:nvSpPr>
          <p:cNvPr id="10" name="Segnaposto immagine 5">
            <a:extLst>
              <a:ext uri="{FF2B5EF4-FFF2-40B4-BE49-F238E27FC236}">
                <a16:creationId xmlns:a16="http://schemas.microsoft.com/office/drawing/2014/main" id="{FAE9ED81-1055-00BD-B956-14CD16DF90D4}"/>
              </a:ext>
            </a:extLst>
          </p:cNvPr>
          <p:cNvSpPr>
            <a:spLocks noGrp="1" noChangeAspect="1"/>
          </p:cNvSpPr>
          <p:nvPr>
            <p:ph type="pic" sz="quarter" idx="80" hasCustomPrompt="1"/>
          </p:nvPr>
        </p:nvSpPr>
        <p:spPr>
          <a:xfrm>
            <a:off x="673834" y="4829114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 err="1"/>
              <a:t>iconaz</a:t>
            </a:r>
            <a:endParaRPr lang="it-IT"/>
          </a:p>
        </p:txBody>
      </p:sp>
      <p:sp>
        <p:nvSpPr>
          <p:cNvPr id="11" name="Segnaposto immagine 5">
            <a:extLst>
              <a:ext uri="{FF2B5EF4-FFF2-40B4-BE49-F238E27FC236}">
                <a16:creationId xmlns:a16="http://schemas.microsoft.com/office/drawing/2014/main" id="{E2514EAE-3166-4BE9-9D57-9BF1AFD95C02}"/>
              </a:ext>
            </a:extLst>
          </p:cNvPr>
          <p:cNvSpPr>
            <a:spLocks noGrp="1" noChangeAspect="1"/>
          </p:cNvSpPr>
          <p:nvPr>
            <p:ph type="pic" sz="quarter" idx="81" hasCustomPrompt="1"/>
          </p:nvPr>
        </p:nvSpPr>
        <p:spPr>
          <a:xfrm>
            <a:off x="1379538" y="5455888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 err="1"/>
              <a:t>iconaz</a:t>
            </a:r>
            <a:endParaRPr lang="it-IT"/>
          </a:p>
        </p:txBody>
      </p:sp>
      <p:sp>
        <p:nvSpPr>
          <p:cNvPr id="12" name="Segnaposto immagine 5">
            <a:extLst>
              <a:ext uri="{FF2B5EF4-FFF2-40B4-BE49-F238E27FC236}">
                <a16:creationId xmlns:a16="http://schemas.microsoft.com/office/drawing/2014/main" id="{5DAB294F-0078-1888-56E9-45DCCDBD4089}"/>
              </a:ext>
            </a:extLst>
          </p:cNvPr>
          <p:cNvSpPr>
            <a:spLocks noGrp="1" noChangeAspect="1"/>
          </p:cNvSpPr>
          <p:nvPr>
            <p:ph type="pic" sz="quarter" idx="82" hasCustomPrompt="1"/>
          </p:nvPr>
        </p:nvSpPr>
        <p:spPr>
          <a:xfrm>
            <a:off x="1938338" y="5455888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 err="1"/>
              <a:t>iconaz</a:t>
            </a:r>
            <a:endParaRPr lang="it-IT"/>
          </a:p>
        </p:txBody>
      </p:sp>
      <p:sp>
        <p:nvSpPr>
          <p:cNvPr id="13" name="Segnaposto immagine 5">
            <a:extLst>
              <a:ext uri="{FF2B5EF4-FFF2-40B4-BE49-F238E27FC236}">
                <a16:creationId xmlns:a16="http://schemas.microsoft.com/office/drawing/2014/main" id="{33924DBD-34CB-83E9-5411-A46B1D074197}"/>
              </a:ext>
            </a:extLst>
          </p:cNvPr>
          <p:cNvSpPr>
            <a:spLocks noGrp="1" noChangeAspect="1"/>
          </p:cNvSpPr>
          <p:nvPr>
            <p:ph type="pic" sz="quarter" idx="83" hasCustomPrompt="1"/>
          </p:nvPr>
        </p:nvSpPr>
        <p:spPr>
          <a:xfrm>
            <a:off x="2497138" y="5455888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 err="1"/>
              <a:t>iconaz</a:t>
            </a:r>
            <a:endParaRPr lang="it-IT"/>
          </a:p>
        </p:txBody>
      </p:sp>
      <p:sp>
        <p:nvSpPr>
          <p:cNvPr id="14" name="Segnaposto immagine 5">
            <a:extLst>
              <a:ext uri="{FF2B5EF4-FFF2-40B4-BE49-F238E27FC236}">
                <a16:creationId xmlns:a16="http://schemas.microsoft.com/office/drawing/2014/main" id="{08C9EB6B-982C-E7F9-63A9-BF891311CAA0}"/>
              </a:ext>
            </a:extLst>
          </p:cNvPr>
          <p:cNvSpPr>
            <a:spLocks noGrp="1" noChangeAspect="1"/>
          </p:cNvSpPr>
          <p:nvPr>
            <p:ph type="pic" sz="quarter" idx="84" hasCustomPrompt="1"/>
          </p:nvPr>
        </p:nvSpPr>
        <p:spPr>
          <a:xfrm>
            <a:off x="3055938" y="5455888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 err="1"/>
              <a:t>iconaz</a:t>
            </a:r>
            <a:endParaRPr lang="it-IT"/>
          </a:p>
        </p:txBody>
      </p:sp>
      <p:sp>
        <p:nvSpPr>
          <p:cNvPr id="15" name="Segnaposto immagine 5">
            <a:extLst>
              <a:ext uri="{FF2B5EF4-FFF2-40B4-BE49-F238E27FC236}">
                <a16:creationId xmlns:a16="http://schemas.microsoft.com/office/drawing/2014/main" id="{C7A344D2-4FF3-930D-0186-E423261D5628}"/>
              </a:ext>
            </a:extLst>
          </p:cNvPr>
          <p:cNvSpPr>
            <a:spLocks noGrp="1" noChangeAspect="1"/>
          </p:cNvSpPr>
          <p:nvPr>
            <p:ph type="pic" sz="quarter" idx="85" hasCustomPrompt="1"/>
          </p:nvPr>
        </p:nvSpPr>
        <p:spPr>
          <a:xfrm>
            <a:off x="3614738" y="5455888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 err="1"/>
              <a:t>iconaz</a:t>
            </a:r>
            <a:endParaRPr lang="it-IT"/>
          </a:p>
        </p:txBody>
      </p:sp>
      <p:sp>
        <p:nvSpPr>
          <p:cNvPr id="16" name="Segnaposto testo 5">
            <a:extLst>
              <a:ext uri="{FF2B5EF4-FFF2-40B4-BE49-F238E27FC236}">
                <a16:creationId xmlns:a16="http://schemas.microsoft.com/office/drawing/2014/main" id="{A53DC8C5-A5B4-C3D3-AEDF-E19753B1ABB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07983" y="1119877"/>
            <a:ext cx="4114799" cy="93752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 i="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TITOLO</a:t>
            </a:r>
          </a:p>
        </p:txBody>
      </p:sp>
      <p:sp>
        <p:nvSpPr>
          <p:cNvPr id="17" name="Segnaposto testo 5">
            <a:extLst>
              <a:ext uri="{FF2B5EF4-FFF2-40B4-BE49-F238E27FC236}">
                <a16:creationId xmlns:a16="http://schemas.microsoft.com/office/drawing/2014/main" id="{673FDB04-4B52-CA58-914B-4391EEED376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7984" y="1714989"/>
            <a:ext cx="3676650" cy="93752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 i="1">
                <a:ln>
                  <a:solidFill>
                    <a:schemeClr val="bg1"/>
                  </a:solidFill>
                </a:ln>
                <a:noFill/>
                <a:latin typeface="TIM Sans" pitchFamily="2" charset="77"/>
              </a:defRPr>
            </a:lvl1pPr>
          </a:lstStyle>
          <a:p>
            <a:pPr lvl="0"/>
            <a:r>
              <a:rPr lang="it-IT"/>
              <a:t>Titolo</a:t>
            </a:r>
          </a:p>
        </p:txBody>
      </p:sp>
    </p:spTree>
    <p:extLst>
      <p:ext uri="{BB962C8B-B14F-4D97-AF65-F5344CB8AC3E}">
        <p14:creationId xmlns:p14="http://schemas.microsoft.com/office/powerpoint/2010/main" val="372874602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Tito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egnaposto testo 5">
            <a:extLst>
              <a:ext uri="{FF2B5EF4-FFF2-40B4-BE49-F238E27FC236}">
                <a16:creationId xmlns:a16="http://schemas.microsoft.com/office/drawing/2014/main" id="{FF41FA92-11D2-DDB6-FB0F-6D59461104B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59263" y="2710137"/>
            <a:ext cx="4645025" cy="93752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7000" b="1" i="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Titolo</a:t>
            </a:r>
          </a:p>
        </p:txBody>
      </p:sp>
      <p:sp>
        <p:nvSpPr>
          <p:cNvPr id="16" name="Segnaposto testo 5">
            <a:extLst>
              <a:ext uri="{FF2B5EF4-FFF2-40B4-BE49-F238E27FC236}">
                <a16:creationId xmlns:a16="http://schemas.microsoft.com/office/drawing/2014/main" id="{49D4F1CB-9648-F677-57D4-8A2F14FB748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259263" y="3305249"/>
            <a:ext cx="4645025" cy="93752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7000" b="1" i="1">
                <a:ln>
                  <a:solidFill>
                    <a:schemeClr val="tx1"/>
                  </a:solidFill>
                </a:ln>
                <a:noFill/>
                <a:latin typeface="TIM Sans" pitchFamily="2" charset="77"/>
              </a:defRPr>
            </a:lvl1pPr>
          </a:lstStyle>
          <a:p>
            <a:pPr lvl="0"/>
            <a:r>
              <a:rPr lang="it-IT"/>
              <a:t>Titolo</a:t>
            </a:r>
          </a:p>
        </p:txBody>
      </p:sp>
    </p:spTree>
    <p:extLst>
      <p:ext uri="{BB962C8B-B14F-4D97-AF65-F5344CB8AC3E}">
        <p14:creationId xmlns:p14="http://schemas.microsoft.com/office/powerpoint/2010/main" val="12307992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5">
            <a:extLst>
              <a:ext uri="{FF2B5EF4-FFF2-40B4-BE49-F238E27FC236}">
                <a16:creationId xmlns:a16="http://schemas.microsoft.com/office/drawing/2014/main" id="{3D8A5907-0878-FCBC-1104-BDC284004A1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18246" y="1119877"/>
            <a:ext cx="4114799" cy="93752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 i="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AGENDA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6C56EA0D-2C6B-D22D-5F87-6A1864E4EE9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18247" y="1714989"/>
            <a:ext cx="3676650" cy="93752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 i="1">
                <a:ln>
                  <a:solidFill>
                    <a:schemeClr val="tx1"/>
                  </a:solidFill>
                </a:ln>
                <a:noFill/>
                <a:latin typeface="TIM Sans" pitchFamily="2" charset="77"/>
              </a:defRPr>
            </a:lvl1pPr>
          </a:lstStyle>
          <a:p>
            <a:pPr lvl="0"/>
            <a:r>
              <a:rPr lang="it-IT"/>
              <a:t>Agenda</a:t>
            </a:r>
          </a:p>
        </p:txBody>
      </p:sp>
      <p:sp>
        <p:nvSpPr>
          <p:cNvPr id="9" name="Segnaposto testo 11">
            <a:extLst>
              <a:ext uri="{FF2B5EF4-FFF2-40B4-BE49-F238E27FC236}">
                <a16:creationId xmlns:a16="http://schemas.microsoft.com/office/drawing/2014/main" id="{9FAB5E8F-EA00-4FF3-5B0C-04C9C78CAC1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29992" y="2057401"/>
            <a:ext cx="4054021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r>
              <a:rPr lang="it-IT"/>
              <a:t>Titolo capitolo</a:t>
            </a:r>
          </a:p>
        </p:txBody>
      </p:sp>
      <p:sp>
        <p:nvSpPr>
          <p:cNvPr id="10" name="Segnaposto testo 2">
            <a:extLst>
              <a:ext uri="{FF2B5EF4-FFF2-40B4-BE49-F238E27FC236}">
                <a16:creationId xmlns:a16="http://schemas.microsoft.com/office/drawing/2014/main" id="{46ED2F20-BC2C-421C-4A98-B760D22283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29992" y="2910017"/>
            <a:ext cx="4054021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Titolo capitolo</a:t>
            </a:r>
          </a:p>
        </p:txBody>
      </p:sp>
      <p:sp>
        <p:nvSpPr>
          <p:cNvPr id="11" name="Segnaposto testo 3">
            <a:extLst>
              <a:ext uri="{FF2B5EF4-FFF2-40B4-BE49-F238E27FC236}">
                <a16:creationId xmlns:a16="http://schemas.microsoft.com/office/drawing/2014/main" id="{AD0B86DC-5960-E9BD-E270-983318A2C7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729992" y="3787347"/>
            <a:ext cx="4054021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Titolo capitolo</a:t>
            </a:r>
          </a:p>
        </p:txBody>
      </p:sp>
      <p:sp>
        <p:nvSpPr>
          <p:cNvPr id="12" name="Segnaposto testo 4">
            <a:extLst>
              <a:ext uri="{FF2B5EF4-FFF2-40B4-BE49-F238E27FC236}">
                <a16:creationId xmlns:a16="http://schemas.microsoft.com/office/drawing/2014/main" id="{16167EAC-EAF4-F662-0951-B2A4AAA247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29992" y="4652320"/>
            <a:ext cx="4054021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Titolo capitolo</a:t>
            </a:r>
          </a:p>
        </p:txBody>
      </p:sp>
      <p:sp>
        <p:nvSpPr>
          <p:cNvPr id="13" name="Segnaposto testo 5">
            <a:extLst>
              <a:ext uri="{FF2B5EF4-FFF2-40B4-BE49-F238E27FC236}">
                <a16:creationId xmlns:a16="http://schemas.microsoft.com/office/drawing/2014/main" id="{84C0DE60-5356-79E2-F6DF-499D8BD5007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04062" y="2137470"/>
            <a:ext cx="432000" cy="432000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400" b="1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r>
              <a:rPr lang="it-IT"/>
              <a:t>01</a:t>
            </a:r>
          </a:p>
        </p:txBody>
      </p:sp>
      <p:sp>
        <p:nvSpPr>
          <p:cNvPr id="14" name="Segnaposto testo 5">
            <a:extLst>
              <a:ext uri="{FF2B5EF4-FFF2-40B4-BE49-F238E27FC236}">
                <a16:creationId xmlns:a16="http://schemas.microsoft.com/office/drawing/2014/main" id="{E3A7FEFA-6CC6-2D4C-5C12-1A9A4D554E5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04062" y="2998081"/>
            <a:ext cx="432000" cy="432000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400" b="1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r>
              <a:rPr lang="it-IT"/>
              <a:t>01</a:t>
            </a:r>
          </a:p>
        </p:txBody>
      </p:sp>
      <p:sp>
        <p:nvSpPr>
          <p:cNvPr id="15" name="Segnaposto testo 5">
            <a:extLst>
              <a:ext uri="{FF2B5EF4-FFF2-40B4-BE49-F238E27FC236}">
                <a16:creationId xmlns:a16="http://schemas.microsoft.com/office/drawing/2014/main" id="{D7F55304-D7E8-C61C-745F-59734E08E54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04062" y="3858693"/>
            <a:ext cx="432000" cy="432000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400" b="1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r>
              <a:rPr lang="it-IT"/>
              <a:t>01</a:t>
            </a:r>
          </a:p>
        </p:txBody>
      </p:sp>
      <p:sp>
        <p:nvSpPr>
          <p:cNvPr id="16" name="Segnaposto testo 5">
            <a:extLst>
              <a:ext uri="{FF2B5EF4-FFF2-40B4-BE49-F238E27FC236}">
                <a16:creationId xmlns:a16="http://schemas.microsoft.com/office/drawing/2014/main" id="{78CDED57-D2A1-54C2-AF09-6035E605A50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04062" y="4724967"/>
            <a:ext cx="432000" cy="432000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400" b="1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r>
              <a:rPr lang="it-IT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15621269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accacapitolo -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immagine 6">
            <a:extLst>
              <a:ext uri="{FF2B5EF4-FFF2-40B4-BE49-F238E27FC236}">
                <a16:creationId xmlns:a16="http://schemas.microsoft.com/office/drawing/2014/main" id="{A12C8BA7-E4BF-461A-AF47-2C215EBAE791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6029238" y="-4547"/>
            <a:ext cx="6162762" cy="6862550"/>
          </a:xfrm>
          <a:custGeom>
            <a:avLst/>
            <a:gdLst>
              <a:gd name="connsiteX0" fmla="*/ 554370 w 6162668"/>
              <a:gd name="connsiteY0" fmla="*/ 3 h 6862553"/>
              <a:gd name="connsiteX1" fmla="*/ 6162668 w 6162668"/>
              <a:gd name="connsiteY1" fmla="*/ 4554 h 6862553"/>
              <a:gd name="connsiteX2" fmla="*/ 6162668 w 6162668"/>
              <a:gd name="connsiteY2" fmla="*/ 6862553 h 6862553"/>
              <a:gd name="connsiteX3" fmla="*/ 2090869 w 6162668"/>
              <a:gd name="connsiteY3" fmla="*/ 6862553 h 6862553"/>
              <a:gd name="connsiteX4" fmla="*/ 2024066 w 6162668"/>
              <a:gd name="connsiteY4" fmla="*/ 6857618 h 6862553"/>
              <a:gd name="connsiteX5" fmla="*/ 1817833 w 6162668"/>
              <a:gd name="connsiteY5" fmla="*/ 6735554 h 6862553"/>
              <a:gd name="connsiteX6" fmla="*/ 249794 w 6162668"/>
              <a:gd name="connsiteY6" fmla="*/ 4967415 h 6862553"/>
              <a:gd name="connsiteX7" fmla="*/ 2368 w 6162668"/>
              <a:gd name="connsiteY7" fmla="*/ 4332714 h 6862553"/>
              <a:gd name="connsiteX8" fmla="*/ 181 w 6162668"/>
              <a:gd name="connsiteY8" fmla="*/ 373595 h 6862553"/>
              <a:gd name="connsiteX9" fmla="*/ 357850 w 6162668"/>
              <a:gd name="connsiteY9" fmla="*/ 286 h 6862553"/>
              <a:gd name="connsiteX10" fmla="*/ 554370 w 6162668"/>
              <a:gd name="connsiteY10" fmla="*/ 3 h 6862553"/>
              <a:gd name="connsiteX0" fmla="*/ 554370 w 6162668"/>
              <a:gd name="connsiteY0" fmla="*/ 0 h 6862550"/>
              <a:gd name="connsiteX1" fmla="*/ 6162668 w 6162668"/>
              <a:gd name="connsiteY1" fmla="*/ 4551 h 6862550"/>
              <a:gd name="connsiteX2" fmla="*/ 6162668 w 6162668"/>
              <a:gd name="connsiteY2" fmla="*/ 6862550 h 6862550"/>
              <a:gd name="connsiteX3" fmla="*/ 2090869 w 6162668"/>
              <a:gd name="connsiteY3" fmla="*/ 6862550 h 6862550"/>
              <a:gd name="connsiteX4" fmla="*/ 2024066 w 6162668"/>
              <a:gd name="connsiteY4" fmla="*/ 6857615 h 6862550"/>
              <a:gd name="connsiteX5" fmla="*/ 1817833 w 6162668"/>
              <a:gd name="connsiteY5" fmla="*/ 6735551 h 6862550"/>
              <a:gd name="connsiteX6" fmla="*/ 249794 w 6162668"/>
              <a:gd name="connsiteY6" fmla="*/ 4967412 h 6862550"/>
              <a:gd name="connsiteX7" fmla="*/ 2368 w 6162668"/>
              <a:gd name="connsiteY7" fmla="*/ 4332711 h 6862550"/>
              <a:gd name="connsiteX8" fmla="*/ 181 w 6162668"/>
              <a:gd name="connsiteY8" fmla="*/ 373592 h 6862550"/>
              <a:gd name="connsiteX9" fmla="*/ 357850 w 6162668"/>
              <a:gd name="connsiteY9" fmla="*/ 283 h 6862550"/>
              <a:gd name="connsiteX10" fmla="*/ 554370 w 6162668"/>
              <a:gd name="connsiteY10" fmla="*/ 0 h 6862550"/>
              <a:gd name="connsiteX0" fmla="*/ 554434 w 6162732"/>
              <a:gd name="connsiteY0" fmla="*/ 5038 h 6867588"/>
              <a:gd name="connsiteX1" fmla="*/ 6162732 w 6162732"/>
              <a:gd name="connsiteY1" fmla="*/ 9589 h 6867588"/>
              <a:gd name="connsiteX2" fmla="*/ 6162732 w 6162732"/>
              <a:gd name="connsiteY2" fmla="*/ 6867588 h 6867588"/>
              <a:gd name="connsiteX3" fmla="*/ 2090933 w 6162732"/>
              <a:gd name="connsiteY3" fmla="*/ 6867588 h 6867588"/>
              <a:gd name="connsiteX4" fmla="*/ 2024130 w 6162732"/>
              <a:gd name="connsiteY4" fmla="*/ 6862653 h 6867588"/>
              <a:gd name="connsiteX5" fmla="*/ 1817897 w 6162732"/>
              <a:gd name="connsiteY5" fmla="*/ 6740589 h 6867588"/>
              <a:gd name="connsiteX6" fmla="*/ 249858 w 6162732"/>
              <a:gd name="connsiteY6" fmla="*/ 4972450 h 6867588"/>
              <a:gd name="connsiteX7" fmla="*/ 2432 w 6162732"/>
              <a:gd name="connsiteY7" fmla="*/ 4337749 h 6867588"/>
              <a:gd name="connsiteX8" fmla="*/ 245 w 6162732"/>
              <a:gd name="connsiteY8" fmla="*/ 378630 h 6867588"/>
              <a:gd name="connsiteX9" fmla="*/ 283486 w 6162732"/>
              <a:gd name="connsiteY9" fmla="*/ 4 h 6867588"/>
              <a:gd name="connsiteX10" fmla="*/ 554434 w 6162732"/>
              <a:gd name="connsiteY10" fmla="*/ 5038 h 6867588"/>
              <a:gd name="connsiteX0" fmla="*/ 554432 w 6162730"/>
              <a:gd name="connsiteY0" fmla="*/ 1859 h 6864409"/>
              <a:gd name="connsiteX1" fmla="*/ 6162730 w 6162730"/>
              <a:gd name="connsiteY1" fmla="*/ 6410 h 6864409"/>
              <a:gd name="connsiteX2" fmla="*/ 6162730 w 6162730"/>
              <a:gd name="connsiteY2" fmla="*/ 6864409 h 6864409"/>
              <a:gd name="connsiteX3" fmla="*/ 2090931 w 6162730"/>
              <a:gd name="connsiteY3" fmla="*/ 6864409 h 6864409"/>
              <a:gd name="connsiteX4" fmla="*/ 2024128 w 6162730"/>
              <a:gd name="connsiteY4" fmla="*/ 6859474 h 6864409"/>
              <a:gd name="connsiteX5" fmla="*/ 1817895 w 6162730"/>
              <a:gd name="connsiteY5" fmla="*/ 6737410 h 6864409"/>
              <a:gd name="connsiteX6" fmla="*/ 249856 w 6162730"/>
              <a:gd name="connsiteY6" fmla="*/ 4969271 h 6864409"/>
              <a:gd name="connsiteX7" fmla="*/ 2430 w 6162730"/>
              <a:gd name="connsiteY7" fmla="*/ 4334570 h 6864409"/>
              <a:gd name="connsiteX8" fmla="*/ 243 w 6162730"/>
              <a:gd name="connsiteY8" fmla="*/ 375451 h 6864409"/>
              <a:gd name="connsiteX9" fmla="*/ 286659 w 6162730"/>
              <a:gd name="connsiteY9" fmla="*/ 0 h 6864409"/>
              <a:gd name="connsiteX10" fmla="*/ 554432 w 6162730"/>
              <a:gd name="connsiteY10" fmla="*/ 1859 h 6864409"/>
              <a:gd name="connsiteX0" fmla="*/ 554432 w 6162730"/>
              <a:gd name="connsiteY0" fmla="*/ 0 h 6862550"/>
              <a:gd name="connsiteX1" fmla="*/ 6162730 w 6162730"/>
              <a:gd name="connsiteY1" fmla="*/ 4551 h 6862550"/>
              <a:gd name="connsiteX2" fmla="*/ 6162730 w 6162730"/>
              <a:gd name="connsiteY2" fmla="*/ 6862550 h 6862550"/>
              <a:gd name="connsiteX3" fmla="*/ 2090931 w 6162730"/>
              <a:gd name="connsiteY3" fmla="*/ 6862550 h 6862550"/>
              <a:gd name="connsiteX4" fmla="*/ 2024128 w 6162730"/>
              <a:gd name="connsiteY4" fmla="*/ 6857615 h 6862550"/>
              <a:gd name="connsiteX5" fmla="*/ 1817895 w 6162730"/>
              <a:gd name="connsiteY5" fmla="*/ 6735551 h 6862550"/>
              <a:gd name="connsiteX6" fmla="*/ 249856 w 6162730"/>
              <a:gd name="connsiteY6" fmla="*/ 4967412 h 6862550"/>
              <a:gd name="connsiteX7" fmla="*/ 2430 w 6162730"/>
              <a:gd name="connsiteY7" fmla="*/ 4332711 h 6862550"/>
              <a:gd name="connsiteX8" fmla="*/ 243 w 6162730"/>
              <a:gd name="connsiteY8" fmla="*/ 373592 h 6862550"/>
              <a:gd name="connsiteX9" fmla="*/ 286659 w 6162730"/>
              <a:gd name="connsiteY9" fmla="*/ 90216 h 6862550"/>
              <a:gd name="connsiteX10" fmla="*/ 554432 w 6162730"/>
              <a:gd name="connsiteY10" fmla="*/ 0 h 6862550"/>
              <a:gd name="connsiteX0" fmla="*/ 554432 w 6162730"/>
              <a:gd name="connsiteY0" fmla="*/ 0 h 6862550"/>
              <a:gd name="connsiteX1" fmla="*/ 6162730 w 6162730"/>
              <a:gd name="connsiteY1" fmla="*/ 4551 h 6862550"/>
              <a:gd name="connsiteX2" fmla="*/ 6162730 w 6162730"/>
              <a:gd name="connsiteY2" fmla="*/ 6862550 h 6862550"/>
              <a:gd name="connsiteX3" fmla="*/ 2090931 w 6162730"/>
              <a:gd name="connsiteY3" fmla="*/ 6862550 h 6862550"/>
              <a:gd name="connsiteX4" fmla="*/ 2024128 w 6162730"/>
              <a:gd name="connsiteY4" fmla="*/ 6857615 h 6862550"/>
              <a:gd name="connsiteX5" fmla="*/ 1817895 w 6162730"/>
              <a:gd name="connsiteY5" fmla="*/ 6735551 h 6862550"/>
              <a:gd name="connsiteX6" fmla="*/ 249856 w 6162730"/>
              <a:gd name="connsiteY6" fmla="*/ 4967412 h 6862550"/>
              <a:gd name="connsiteX7" fmla="*/ 2430 w 6162730"/>
              <a:gd name="connsiteY7" fmla="*/ 4332711 h 6862550"/>
              <a:gd name="connsiteX8" fmla="*/ 243 w 6162730"/>
              <a:gd name="connsiteY8" fmla="*/ 373592 h 6862550"/>
              <a:gd name="connsiteX9" fmla="*/ 286659 w 6162730"/>
              <a:gd name="connsiteY9" fmla="*/ 4491 h 6862550"/>
              <a:gd name="connsiteX10" fmla="*/ 554432 w 6162730"/>
              <a:gd name="connsiteY10" fmla="*/ 0 h 6862550"/>
              <a:gd name="connsiteX0" fmla="*/ 554464 w 6162762"/>
              <a:gd name="connsiteY0" fmla="*/ 0 h 6862550"/>
              <a:gd name="connsiteX1" fmla="*/ 6162762 w 6162762"/>
              <a:gd name="connsiteY1" fmla="*/ 4551 h 6862550"/>
              <a:gd name="connsiteX2" fmla="*/ 6162762 w 6162762"/>
              <a:gd name="connsiteY2" fmla="*/ 6862550 h 6862550"/>
              <a:gd name="connsiteX3" fmla="*/ 2090963 w 6162762"/>
              <a:gd name="connsiteY3" fmla="*/ 6862550 h 6862550"/>
              <a:gd name="connsiteX4" fmla="*/ 2024160 w 6162762"/>
              <a:gd name="connsiteY4" fmla="*/ 6857615 h 6862550"/>
              <a:gd name="connsiteX5" fmla="*/ 1817927 w 6162762"/>
              <a:gd name="connsiteY5" fmla="*/ 6735551 h 6862550"/>
              <a:gd name="connsiteX6" fmla="*/ 249888 w 6162762"/>
              <a:gd name="connsiteY6" fmla="*/ 4967412 h 6862550"/>
              <a:gd name="connsiteX7" fmla="*/ 2462 w 6162762"/>
              <a:gd name="connsiteY7" fmla="*/ 4332711 h 6862550"/>
              <a:gd name="connsiteX8" fmla="*/ 275 w 6162762"/>
              <a:gd name="connsiteY8" fmla="*/ 373592 h 6862550"/>
              <a:gd name="connsiteX9" fmla="*/ 286691 w 6162762"/>
              <a:gd name="connsiteY9" fmla="*/ 4491 h 6862550"/>
              <a:gd name="connsiteX10" fmla="*/ 554464 w 6162762"/>
              <a:gd name="connsiteY10" fmla="*/ 0 h 686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162762" h="6862550">
                <a:moveTo>
                  <a:pt x="554464" y="0"/>
                </a:moveTo>
                <a:lnTo>
                  <a:pt x="6162762" y="4551"/>
                </a:lnTo>
                <a:lnTo>
                  <a:pt x="6162762" y="6862550"/>
                </a:lnTo>
                <a:lnTo>
                  <a:pt x="2090963" y="6862550"/>
                </a:lnTo>
                <a:lnTo>
                  <a:pt x="2024160" y="6857615"/>
                </a:lnTo>
                <a:cubicBezTo>
                  <a:pt x="1887959" y="6841236"/>
                  <a:pt x="1880898" y="6792040"/>
                  <a:pt x="1817927" y="6735551"/>
                </a:cubicBezTo>
                <a:lnTo>
                  <a:pt x="249888" y="4967412"/>
                </a:lnTo>
                <a:cubicBezTo>
                  <a:pt x="74180" y="4763017"/>
                  <a:pt x="9884" y="4585703"/>
                  <a:pt x="2462" y="4332711"/>
                </a:cubicBezTo>
                <a:cubicBezTo>
                  <a:pt x="1533" y="3615800"/>
                  <a:pt x="8483" y="664695"/>
                  <a:pt x="275" y="373592"/>
                </a:cubicBezTo>
                <a:cubicBezTo>
                  <a:pt x="-7933" y="82489"/>
                  <a:pt x="169141" y="5914"/>
                  <a:pt x="286691" y="4491"/>
                </a:cubicBezTo>
                <a:lnTo>
                  <a:pt x="554464" y="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t-IT"/>
          </a:p>
        </p:txBody>
      </p:sp>
      <p:sp>
        <p:nvSpPr>
          <p:cNvPr id="5" name="Segnaposto testo 5">
            <a:extLst>
              <a:ext uri="{FF2B5EF4-FFF2-40B4-BE49-F238E27FC236}">
                <a16:creationId xmlns:a16="http://schemas.microsoft.com/office/drawing/2014/main" id="{B74486B4-E5B9-454D-89E1-DE600930E0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514" y="2130963"/>
            <a:ext cx="5421312" cy="528828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ts val="5000"/>
              </a:lnSpc>
              <a:spcBef>
                <a:spcPts val="20"/>
              </a:spcBef>
              <a:spcAft>
                <a:spcPts val="20"/>
              </a:spcAft>
              <a:buNone/>
              <a:defRPr lang="it-IT" sz="3200" kern="1200" dirty="0">
                <a:solidFill>
                  <a:schemeClr val="tx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6" name="Segnaposto testo 9">
            <a:extLst>
              <a:ext uri="{FF2B5EF4-FFF2-40B4-BE49-F238E27FC236}">
                <a16:creationId xmlns:a16="http://schemas.microsoft.com/office/drawing/2014/main" id="{669259A0-9BAE-DD86-660F-E857E3E660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3200" y="2783970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kern="1200" dirty="0" smtClean="0">
                <a:solidFill>
                  <a:schemeClr val="tx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Prima riga</a:t>
            </a: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913451F9-84B2-105C-28EE-903ADAE12E4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200" y="3451235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b="1" i="1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seconda riga</a:t>
            </a:r>
          </a:p>
        </p:txBody>
      </p:sp>
    </p:spTree>
    <p:extLst>
      <p:ext uri="{BB962C8B-B14F-4D97-AF65-F5344CB8AC3E}">
        <p14:creationId xmlns:p14="http://schemas.microsoft.com/office/powerpoint/2010/main" val="83059958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945F40B2-C3FE-3D85-0AAF-4372C13E51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2750" y="872455"/>
            <a:ext cx="11366499" cy="485722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ts val="8000"/>
              </a:lnSpc>
              <a:buNone/>
              <a:defRPr sz="7200" b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7200" b="1">
                <a:solidFill>
                  <a:schemeClr val="bg1"/>
                </a:solidFill>
                <a:latin typeface="TIM Sans" pitchFamily="2" charset="77"/>
              </a:defRPr>
            </a:lvl2pPr>
            <a:lvl3pPr>
              <a:defRPr sz="7200" b="1">
                <a:solidFill>
                  <a:schemeClr val="bg1"/>
                </a:solidFill>
                <a:latin typeface="TIM Sans" pitchFamily="2" charset="77"/>
              </a:defRPr>
            </a:lvl3pPr>
            <a:lvl4pPr>
              <a:defRPr sz="7200" b="1">
                <a:solidFill>
                  <a:schemeClr val="bg1"/>
                </a:solidFill>
                <a:latin typeface="TIM Sans" pitchFamily="2" charset="77"/>
              </a:defRPr>
            </a:lvl4pPr>
            <a:lvl5pPr>
              <a:defRPr sz="7200" b="1">
                <a:solidFill>
                  <a:schemeClr val="bg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 </a:t>
            </a:r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adipiscing</a:t>
            </a:r>
            <a:r>
              <a:rPr lang="it-IT"/>
              <a:t> </a:t>
            </a:r>
            <a:r>
              <a:rPr lang="it-IT" err="1"/>
              <a:t>elit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6299944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Titolo + Descrizione + Visual">
    <p:bg>
      <p:bgPr>
        <a:solidFill>
          <a:srgbClr val="042D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immagine 10">
            <a:extLst>
              <a:ext uri="{FF2B5EF4-FFF2-40B4-BE49-F238E27FC236}">
                <a16:creationId xmlns:a16="http://schemas.microsoft.com/office/drawing/2014/main" id="{A6A381C5-B7D5-55F3-8864-60087DA1C14E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6440488" y="616118"/>
            <a:ext cx="5751512" cy="5444958"/>
          </a:xfrm>
          <a:custGeom>
            <a:avLst/>
            <a:gdLst>
              <a:gd name="connsiteX0" fmla="*/ 655866 w 5751512"/>
              <a:gd name="connsiteY0" fmla="*/ 8 h 5444958"/>
              <a:gd name="connsiteX1" fmla="*/ 5577895 w 5751512"/>
              <a:gd name="connsiteY1" fmla="*/ 10093 h 5444958"/>
              <a:gd name="connsiteX2" fmla="*/ 5751512 w 5751512"/>
              <a:gd name="connsiteY2" fmla="*/ 10416 h 5444958"/>
              <a:gd name="connsiteX3" fmla="*/ 5751512 w 5751512"/>
              <a:gd name="connsiteY3" fmla="*/ 5435855 h 5444958"/>
              <a:gd name="connsiteX4" fmla="*/ 1265237 w 5751512"/>
              <a:gd name="connsiteY4" fmla="*/ 5444958 h 5444958"/>
              <a:gd name="connsiteX5" fmla="*/ 1014412 w 5751512"/>
              <a:gd name="connsiteY5" fmla="*/ 5349708 h 5444958"/>
              <a:gd name="connsiteX6" fmla="*/ 234302 w 5751512"/>
              <a:gd name="connsiteY6" fmla="*/ 4569884 h 5444958"/>
              <a:gd name="connsiteX7" fmla="*/ 13182 w 5751512"/>
              <a:gd name="connsiteY7" fmla="*/ 4158006 h 5444958"/>
              <a:gd name="connsiteX8" fmla="*/ 0 w 5751512"/>
              <a:gd name="connsiteY8" fmla="*/ 4049648 h 5444958"/>
              <a:gd name="connsiteX9" fmla="*/ 0 w 5751512"/>
              <a:gd name="connsiteY9" fmla="*/ 2323955 h 5444958"/>
              <a:gd name="connsiteX10" fmla="*/ 447 w 5751512"/>
              <a:gd name="connsiteY10" fmla="*/ 2173452 h 5444958"/>
              <a:gd name="connsiteX11" fmla="*/ 3445 w 5751512"/>
              <a:gd name="connsiteY11" fmla="*/ 350040 h 5444958"/>
              <a:gd name="connsiteX12" fmla="*/ 339875 w 5751512"/>
              <a:gd name="connsiteY12" fmla="*/ 671 h 5444958"/>
              <a:gd name="connsiteX13" fmla="*/ 655866 w 5751512"/>
              <a:gd name="connsiteY13" fmla="*/ 8 h 5444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751512" h="5444958">
                <a:moveTo>
                  <a:pt x="655866" y="8"/>
                </a:moveTo>
                <a:cubicBezTo>
                  <a:pt x="1543558" y="262"/>
                  <a:pt x="4035434" y="7137"/>
                  <a:pt x="5577895" y="10093"/>
                </a:cubicBezTo>
                <a:lnTo>
                  <a:pt x="5751512" y="10416"/>
                </a:lnTo>
                <a:lnTo>
                  <a:pt x="5751512" y="5435855"/>
                </a:lnTo>
                <a:lnTo>
                  <a:pt x="1265237" y="5444958"/>
                </a:lnTo>
                <a:cubicBezTo>
                  <a:pt x="1142470" y="5442841"/>
                  <a:pt x="1076854" y="5405800"/>
                  <a:pt x="1014412" y="5349708"/>
                </a:cubicBezTo>
                <a:lnTo>
                  <a:pt x="234302" y="4569884"/>
                </a:lnTo>
                <a:cubicBezTo>
                  <a:pt x="117733" y="4435271"/>
                  <a:pt x="44026" y="4295299"/>
                  <a:pt x="13182" y="4158006"/>
                </a:cubicBezTo>
                <a:lnTo>
                  <a:pt x="0" y="4049648"/>
                </a:lnTo>
                <a:lnTo>
                  <a:pt x="0" y="2323955"/>
                </a:lnTo>
                <a:lnTo>
                  <a:pt x="447" y="2173452"/>
                </a:lnTo>
                <a:cubicBezTo>
                  <a:pt x="3046" y="1296184"/>
                  <a:pt x="5507" y="423089"/>
                  <a:pt x="3445" y="350040"/>
                </a:cubicBezTo>
                <a:cubicBezTo>
                  <a:pt x="-679" y="203942"/>
                  <a:pt x="122938" y="3972"/>
                  <a:pt x="339875" y="671"/>
                </a:cubicBezTo>
                <a:cubicBezTo>
                  <a:pt x="373772" y="155"/>
                  <a:pt x="485156" y="-41"/>
                  <a:pt x="655866" y="8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t-IT"/>
          </a:p>
        </p:txBody>
      </p:sp>
      <p:sp>
        <p:nvSpPr>
          <p:cNvPr id="7" name="Segnaposto testo 8">
            <a:extLst>
              <a:ext uri="{FF2B5EF4-FFF2-40B4-BE49-F238E27FC236}">
                <a16:creationId xmlns:a16="http://schemas.microsoft.com/office/drawing/2014/main" id="{CDF5A324-D70A-3F26-F889-F82493BD3B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9745" y="3597171"/>
            <a:ext cx="5588305" cy="1420424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300"/>
              </a:lnSpc>
              <a:spcBef>
                <a:spcPts val="0"/>
              </a:spcBef>
              <a:buNone/>
              <a:defRPr sz="1200" b="0" i="0">
                <a:solidFill>
                  <a:schemeClr val="tx1"/>
                </a:solidFill>
                <a:latin typeface="TIM Sans Thin" pitchFamily="2" charset="77"/>
              </a:defRPr>
            </a:lvl1pPr>
            <a:lvl2pPr>
              <a:lnSpc>
                <a:spcPts val="4500"/>
              </a:lnSpc>
              <a:defRPr sz="5000">
                <a:latin typeface="TIM Sans" pitchFamily="2" charset="77"/>
              </a:defRPr>
            </a:lvl2pPr>
            <a:lvl3pPr>
              <a:lnSpc>
                <a:spcPts val="4500"/>
              </a:lnSpc>
              <a:defRPr sz="5000">
                <a:latin typeface="TIM Sans" pitchFamily="2" charset="77"/>
              </a:defRPr>
            </a:lvl3pPr>
            <a:lvl4pPr>
              <a:lnSpc>
                <a:spcPts val="4500"/>
              </a:lnSpc>
              <a:defRPr sz="5000">
                <a:latin typeface="TIM Sans" pitchFamily="2" charset="77"/>
              </a:defRPr>
            </a:lvl4pPr>
            <a:lvl5pPr>
              <a:lnSpc>
                <a:spcPts val="4500"/>
              </a:lnSpc>
              <a:defRPr sz="5000">
                <a:latin typeface="TIM Sans" pitchFamily="2" charset="77"/>
              </a:defRPr>
            </a:lvl5pPr>
          </a:lstStyle>
          <a:p>
            <a:pPr>
              <a:lnSpc>
                <a:spcPts val="2300"/>
              </a:lnSpc>
            </a:pPr>
            <a:r>
              <a:rPr lang="it-IT" sz="1200" err="1">
                <a:effectLst/>
                <a:latin typeface="TIM Sans Thin" pitchFamily="2" charset="77"/>
              </a:rPr>
              <a:t>Lorem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ipsum</a:t>
            </a:r>
            <a:r>
              <a:rPr lang="it-IT" sz="1200">
                <a:effectLst/>
                <a:latin typeface="TIM Sans Thin" pitchFamily="2" charset="77"/>
              </a:rPr>
              <a:t> dolor </a:t>
            </a:r>
            <a:r>
              <a:rPr lang="it-IT" sz="1200" err="1">
                <a:effectLst/>
                <a:latin typeface="TIM Sans Thin" pitchFamily="2" charset="77"/>
              </a:rPr>
              <a:t>sit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amet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adipiscing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elit</a:t>
            </a:r>
            <a:r>
              <a:rPr lang="it-IT" sz="1200">
                <a:effectLst/>
                <a:latin typeface="TIM Sans Thin" pitchFamily="2" charset="77"/>
              </a:rPr>
              <a:t>. Cras in molestie </a:t>
            </a:r>
            <a:r>
              <a:rPr lang="it-IT" sz="1200" err="1">
                <a:effectLst/>
                <a:latin typeface="TIM Sans Thin" pitchFamily="2" charset="77"/>
              </a:rPr>
              <a:t>lacus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ante. </a:t>
            </a:r>
            <a:r>
              <a:rPr lang="it-IT" sz="1200" err="1">
                <a:effectLst/>
                <a:latin typeface="TIM Sans Thin" pitchFamily="2" charset="77"/>
              </a:rPr>
              <a:t>Aenean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laoreet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semper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fermentum</a:t>
            </a:r>
            <a:r>
              <a:rPr lang="it-IT" sz="1200">
                <a:effectLst/>
                <a:latin typeface="TIM Sans Thin" pitchFamily="2" charset="77"/>
              </a:rPr>
              <a:t>.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tempus nulla vitae </a:t>
            </a:r>
            <a:r>
              <a:rPr lang="it-IT" sz="1200" err="1">
                <a:effectLst/>
                <a:latin typeface="TIM Sans Thin" pitchFamily="2" charset="77"/>
              </a:rPr>
              <a:t>mattis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iaculis</a:t>
            </a:r>
            <a:r>
              <a:rPr lang="it-IT" sz="1200">
                <a:effectLst/>
                <a:latin typeface="TIM Sans Thin" pitchFamily="2" charset="77"/>
              </a:rPr>
              <a:t>. Ut </a:t>
            </a:r>
            <a:r>
              <a:rPr lang="it-IT" sz="1200" err="1">
                <a:effectLst/>
                <a:latin typeface="TIM Sans Thin" pitchFamily="2" charset="77"/>
              </a:rPr>
              <a:t>tellus</a:t>
            </a:r>
            <a:r>
              <a:rPr lang="it-IT" sz="1200">
                <a:effectLst/>
                <a:latin typeface="TIM Sans Thin" pitchFamily="2" charset="77"/>
              </a:rPr>
              <a:t> nulla, </a:t>
            </a:r>
            <a:r>
              <a:rPr lang="it-IT" sz="1200" err="1">
                <a:effectLst/>
                <a:latin typeface="TIM Sans Thin" pitchFamily="2" charset="77"/>
              </a:rPr>
              <a:t>convallis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vitae.</a:t>
            </a:r>
            <a:endParaRPr lang="it-IT" sz="1200">
              <a:latin typeface="TIM Sans Thin" pitchFamily="2" charset="77"/>
            </a:endParaRPr>
          </a:p>
        </p:txBody>
      </p:sp>
      <p:sp>
        <p:nvSpPr>
          <p:cNvPr id="8" name="Segnaposto testo 9">
            <a:extLst>
              <a:ext uri="{FF2B5EF4-FFF2-40B4-BE49-F238E27FC236}">
                <a16:creationId xmlns:a16="http://schemas.microsoft.com/office/drawing/2014/main" id="{80E718C9-A693-AB0C-E07E-2489337692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3200" y="2259071"/>
            <a:ext cx="5421312" cy="657387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3500"/>
              </a:lnSpc>
              <a:buNone/>
              <a:defRPr lang="it-IT" sz="35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</a:t>
            </a:r>
          </a:p>
        </p:txBody>
      </p:sp>
      <p:sp>
        <p:nvSpPr>
          <p:cNvPr id="14" name="Segnaposto testo 9">
            <a:extLst>
              <a:ext uri="{FF2B5EF4-FFF2-40B4-BE49-F238E27FC236}">
                <a16:creationId xmlns:a16="http://schemas.microsoft.com/office/drawing/2014/main" id="{1AD15DC2-1F34-1DBB-EEFA-EB168E0968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200" y="2939783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3500"/>
              </a:lnSpc>
              <a:buNone/>
              <a:defRPr lang="it-IT" sz="3500" b="0" i="1" kern="1200" dirty="0" smtClean="0">
                <a:solidFill>
                  <a:schemeClr val="tx1"/>
                </a:solidFill>
                <a:effectLst/>
                <a:latin typeface="TIM Sans Thin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 err="1"/>
              <a:t>consectuter</a:t>
            </a:r>
            <a:r>
              <a:rPr lang="it-IT"/>
              <a:t> dolor </a:t>
            </a:r>
            <a:r>
              <a:rPr lang="it-IT" err="1"/>
              <a:t>elit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859045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accacap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7A1480B7-ABFD-10EA-AB78-22445FFD1E13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3CA333A9-B71F-B8FD-2B6F-9B441B28AC1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514" y="2130963"/>
            <a:ext cx="5421312" cy="528828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ts val="5000"/>
              </a:lnSpc>
              <a:spcBef>
                <a:spcPts val="20"/>
              </a:spcBef>
              <a:spcAft>
                <a:spcPts val="20"/>
              </a:spcAft>
              <a:buNone/>
              <a:defRPr lang="it-IT" sz="3200" kern="1200" dirty="0">
                <a:solidFill>
                  <a:schemeClr val="accent5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72B68277-A080-76D9-2B5E-1CE4B1AEEBE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3200" y="2783970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kern="1200" dirty="0" smtClean="0">
                <a:solidFill>
                  <a:srgbClr val="0033A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Prima riga</a:t>
            </a:r>
          </a:p>
        </p:txBody>
      </p:sp>
      <p:sp>
        <p:nvSpPr>
          <p:cNvPr id="8" name="Segnaposto testo 9">
            <a:extLst>
              <a:ext uri="{FF2B5EF4-FFF2-40B4-BE49-F238E27FC236}">
                <a16:creationId xmlns:a16="http://schemas.microsoft.com/office/drawing/2014/main" id="{7A892315-6F6F-E7B2-C727-CF7337E3748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200" y="3451235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b="1" i="1" kern="1200" dirty="0" smtClean="0">
                <a:solidFill>
                  <a:srgbClr val="0033A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seconda riga</a:t>
            </a:r>
          </a:p>
        </p:txBody>
      </p:sp>
      <p:sp>
        <p:nvSpPr>
          <p:cNvPr id="5" name="Rettangolo con un angolo ritagliato 5">
            <a:extLst>
              <a:ext uri="{FF2B5EF4-FFF2-40B4-BE49-F238E27FC236}">
                <a16:creationId xmlns:a16="http://schemas.microsoft.com/office/drawing/2014/main" id="{2343D161-F492-885D-EB6B-C3DB5650EB26}"/>
              </a:ext>
            </a:extLst>
          </p:cNvPr>
          <p:cNvSpPr>
            <a:spLocks noChangeAspect="1"/>
          </p:cNvSpPr>
          <p:nvPr userDrawn="1"/>
        </p:nvSpPr>
        <p:spPr>
          <a:xfrm rot="10800000">
            <a:off x="7111257" y="1346790"/>
            <a:ext cx="5080743" cy="5518499"/>
          </a:xfrm>
          <a:custGeom>
            <a:avLst/>
            <a:gdLst>
              <a:gd name="connsiteX0" fmla="*/ 0 w 3909764"/>
              <a:gd name="connsiteY0" fmla="*/ 0 h 5436006"/>
              <a:gd name="connsiteX1" fmla="*/ 3171483 w 3909764"/>
              <a:gd name="connsiteY1" fmla="*/ 0 h 5436006"/>
              <a:gd name="connsiteX2" fmla="*/ 3909764 w 3909764"/>
              <a:gd name="connsiteY2" fmla="*/ 738281 h 5436006"/>
              <a:gd name="connsiteX3" fmla="*/ 3909764 w 3909764"/>
              <a:gd name="connsiteY3" fmla="*/ 5436006 h 5436006"/>
              <a:gd name="connsiteX4" fmla="*/ 0 w 3909764"/>
              <a:gd name="connsiteY4" fmla="*/ 5436006 h 5436006"/>
              <a:gd name="connsiteX5" fmla="*/ 0 w 3909764"/>
              <a:gd name="connsiteY5" fmla="*/ 0 h 5436006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280010 w 3909764"/>
              <a:gd name="connsiteY3" fmla="*/ 109182 h 5439208"/>
              <a:gd name="connsiteX4" fmla="*/ 3909764 w 3909764"/>
              <a:gd name="connsiteY4" fmla="*/ 741483 h 5439208"/>
              <a:gd name="connsiteX5" fmla="*/ 3909764 w 3909764"/>
              <a:gd name="connsiteY5" fmla="*/ 5439208 h 5439208"/>
              <a:gd name="connsiteX6" fmla="*/ 0 w 3909764"/>
              <a:gd name="connsiteY6" fmla="*/ 5439208 h 5439208"/>
              <a:gd name="connsiteX7" fmla="*/ 0 w 3909764"/>
              <a:gd name="connsiteY7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909764 w 3909932"/>
              <a:gd name="connsiteY3" fmla="*/ 741483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764 w 3909932"/>
              <a:gd name="connsiteY4" fmla="*/ 741483 h 5439208"/>
              <a:gd name="connsiteX5" fmla="*/ 3909932 w 3909932"/>
              <a:gd name="connsiteY5" fmla="*/ 1016217 h 5439208"/>
              <a:gd name="connsiteX6" fmla="*/ 3909764 w 3909932"/>
              <a:gd name="connsiteY6" fmla="*/ 5439208 h 5439208"/>
              <a:gd name="connsiteX7" fmla="*/ 0 w 3909932"/>
              <a:gd name="connsiteY7" fmla="*/ 5439208 h 5439208"/>
              <a:gd name="connsiteX8" fmla="*/ 0 w 3909932"/>
              <a:gd name="connsiteY8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10458"/>
              <a:gd name="connsiteY0" fmla="*/ 3202 h 5439208"/>
              <a:gd name="connsiteX1" fmla="*/ 3057097 w 3910458"/>
              <a:gd name="connsiteY1" fmla="*/ 0 h 5439208"/>
              <a:gd name="connsiteX2" fmla="*/ 3280010 w 3910458"/>
              <a:gd name="connsiteY2" fmla="*/ 109182 h 5439208"/>
              <a:gd name="connsiteX3" fmla="*/ 3715060 w 3910458"/>
              <a:gd name="connsiteY3" fmla="*/ 544027 h 5439208"/>
              <a:gd name="connsiteX4" fmla="*/ 3909932 w 3910458"/>
              <a:gd name="connsiteY4" fmla="*/ 1016217 h 5439208"/>
              <a:gd name="connsiteX5" fmla="*/ 3909764 w 3910458"/>
              <a:gd name="connsiteY5" fmla="*/ 5439208 h 5439208"/>
              <a:gd name="connsiteX6" fmla="*/ 0 w 3910458"/>
              <a:gd name="connsiteY6" fmla="*/ 5439208 h 5439208"/>
              <a:gd name="connsiteX7" fmla="*/ 0 w 3910458"/>
              <a:gd name="connsiteY7" fmla="*/ 3202 h 5439208"/>
              <a:gd name="connsiteX0" fmla="*/ 0 w 4200678"/>
              <a:gd name="connsiteY0" fmla="*/ 3202 h 5515789"/>
              <a:gd name="connsiteX1" fmla="*/ 3057097 w 4200678"/>
              <a:gd name="connsiteY1" fmla="*/ 0 h 5515789"/>
              <a:gd name="connsiteX2" fmla="*/ 3280010 w 4200678"/>
              <a:gd name="connsiteY2" fmla="*/ 109182 h 5515789"/>
              <a:gd name="connsiteX3" fmla="*/ 3715060 w 4200678"/>
              <a:gd name="connsiteY3" fmla="*/ 544027 h 5515789"/>
              <a:gd name="connsiteX4" fmla="*/ 3909932 w 4200678"/>
              <a:gd name="connsiteY4" fmla="*/ 1016217 h 5515789"/>
              <a:gd name="connsiteX5" fmla="*/ 3913680 w 4200678"/>
              <a:gd name="connsiteY5" fmla="*/ 5082299 h 5515789"/>
              <a:gd name="connsiteX6" fmla="*/ 3909764 w 4200678"/>
              <a:gd name="connsiteY6" fmla="*/ 5439208 h 5515789"/>
              <a:gd name="connsiteX7" fmla="*/ 0 w 4200678"/>
              <a:gd name="connsiteY7" fmla="*/ 5439208 h 5515789"/>
              <a:gd name="connsiteX8" fmla="*/ 0 w 4200678"/>
              <a:gd name="connsiteY8" fmla="*/ 3202 h 5515789"/>
              <a:gd name="connsiteX0" fmla="*/ 0 w 4200678"/>
              <a:gd name="connsiteY0" fmla="*/ 3202 h 5439208"/>
              <a:gd name="connsiteX1" fmla="*/ 3057097 w 4200678"/>
              <a:gd name="connsiteY1" fmla="*/ 0 h 5439208"/>
              <a:gd name="connsiteX2" fmla="*/ 3280010 w 4200678"/>
              <a:gd name="connsiteY2" fmla="*/ 109182 h 5439208"/>
              <a:gd name="connsiteX3" fmla="*/ 3715060 w 4200678"/>
              <a:gd name="connsiteY3" fmla="*/ 544027 h 5439208"/>
              <a:gd name="connsiteX4" fmla="*/ 3909932 w 4200678"/>
              <a:gd name="connsiteY4" fmla="*/ 1016217 h 5439208"/>
              <a:gd name="connsiteX5" fmla="*/ 3913680 w 4200678"/>
              <a:gd name="connsiteY5" fmla="*/ 5082299 h 5439208"/>
              <a:gd name="connsiteX6" fmla="*/ 3909764 w 4200678"/>
              <a:gd name="connsiteY6" fmla="*/ 5439208 h 5439208"/>
              <a:gd name="connsiteX7" fmla="*/ 0 w 4200678"/>
              <a:gd name="connsiteY7" fmla="*/ 5439208 h 5439208"/>
              <a:gd name="connsiteX8" fmla="*/ 0 w 4200678"/>
              <a:gd name="connsiteY8" fmla="*/ 3202 h 5439208"/>
              <a:gd name="connsiteX0" fmla="*/ 0 w 3995172"/>
              <a:gd name="connsiteY0" fmla="*/ 3202 h 5439208"/>
              <a:gd name="connsiteX1" fmla="*/ 3057097 w 3995172"/>
              <a:gd name="connsiteY1" fmla="*/ 0 h 5439208"/>
              <a:gd name="connsiteX2" fmla="*/ 3280010 w 3995172"/>
              <a:gd name="connsiteY2" fmla="*/ 109182 h 5439208"/>
              <a:gd name="connsiteX3" fmla="*/ 3715060 w 3995172"/>
              <a:gd name="connsiteY3" fmla="*/ 544027 h 5439208"/>
              <a:gd name="connsiteX4" fmla="*/ 3909932 w 3995172"/>
              <a:gd name="connsiteY4" fmla="*/ 1016217 h 5439208"/>
              <a:gd name="connsiteX5" fmla="*/ 3913680 w 3995172"/>
              <a:gd name="connsiteY5" fmla="*/ 5082299 h 5439208"/>
              <a:gd name="connsiteX6" fmla="*/ 3587476 w 3995172"/>
              <a:gd name="connsiteY6" fmla="*/ 5439208 h 5439208"/>
              <a:gd name="connsiteX7" fmla="*/ 0 w 3995172"/>
              <a:gd name="connsiteY7" fmla="*/ 5439208 h 5439208"/>
              <a:gd name="connsiteX8" fmla="*/ 0 w 3995172"/>
              <a:gd name="connsiteY8" fmla="*/ 3202 h 5439208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39209"/>
              <a:gd name="connsiteX1" fmla="*/ 3057097 w 3925690"/>
              <a:gd name="connsiteY1" fmla="*/ 0 h 5439209"/>
              <a:gd name="connsiteX2" fmla="*/ 3280010 w 3925690"/>
              <a:gd name="connsiteY2" fmla="*/ 109182 h 5439209"/>
              <a:gd name="connsiteX3" fmla="*/ 3715060 w 3925690"/>
              <a:gd name="connsiteY3" fmla="*/ 544027 h 5439209"/>
              <a:gd name="connsiteX4" fmla="*/ 3909932 w 3925690"/>
              <a:gd name="connsiteY4" fmla="*/ 1016217 h 5439209"/>
              <a:gd name="connsiteX5" fmla="*/ 3913680 w 3925690"/>
              <a:gd name="connsiteY5" fmla="*/ 5082299 h 5439209"/>
              <a:gd name="connsiteX6" fmla="*/ 3587476 w 3925690"/>
              <a:gd name="connsiteY6" fmla="*/ 5439208 h 5439209"/>
              <a:gd name="connsiteX7" fmla="*/ 0 w 3925690"/>
              <a:gd name="connsiteY7" fmla="*/ 5439208 h 5439209"/>
              <a:gd name="connsiteX8" fmla="*/ 0 w 3925690"/>
              <a:gd name="connsiteY8" fmla="*/ 3202 h 5439209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42955"/>
              <a:gd name="connsiteX1" fmla="*/ 3057097 w 3925690"/>
              <a:gd name="connsiteY1" fmla="*/ 0 h 5442955"/>
              <a:gd name="connsiteX2" fmla="*/ 3280010 w 3925690"/>
              <a:gd name="connsiteY2" fmla="*/ 109182 h 5442955"/>
              <a:gd name="connsiteX3" fmla="*/ 3715060 w 3925690"/>
              <a:gd name="connsiteY3" fmla="*/ 544027 h 5442955"/>
              <a:gd name="connsiteX4" fmla="*/ 3909932 w 3925690"/>
              <a:gd name="connsiteY4" fmla="*/ 1016217 h 5442955"/>
              <a:gd name="connsiteX5" fmla="*/ 3913680 w 3925690"/>
              <a:gd name="connsiteY5" fmla="*/ 5082299 h 5442955"/>
              <a:gd name="connsiteX6" fmla="*/ 3531263 w 3925690"/>
              <a:gd name="connsiteY6" fmla="*/ 5442955 h 5442955"/>
              <a:gd name="connsiteX7" fmla="*/ 0 w 3925690"/>
              <a:gd name="connsiteY7" fmla="*/ 5439208 h 5442955"/>
              <a:gd name="connsiteX8" fmla="*/ 0 w 3925690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5 h 5442958"/>
              <a:gd name="connsiteX1" fmla="*/ 3057097 w 3914046"/>
              <a:gd name="connsiteY1" fmla="*/ 3 h 5442958"/>
              <a:gd name="connsiteX2" fmla="*/ 3280010 w 3914046"/>
              <a:gd name="connsiteY2" fmla="*/ 109185 h 5442958"/>
              <a:gd name="connsiteX3" fmla="*/ 3715060 w 3914046"/>
              <a:gd name="connsiteY3" fmla="*/ 544030 h 5442958"/>
              <a:gd name="connsiteX4" fmla="*/ 3909932 w 3914046"/>
              <a:gd name="connsiteY4" fmla="*/ 1016220 h 5442958"/>
              <a:gd name="connsiteX5" fmla="*/ 3913680 w 3914046"/>
              <a:gd name="connsiteY5" fmla="*/ 5082302 h 5442958"/>
              <a:gd name="connsiteX6" fmla="*/ 3531263 w 3914046"/>
              <a:gd name="connsiteY6" fmla="*/ 5442958 h 5442958"/>
              <a:gd name="connsiteX7" fmla="*/ 0 w 3914046"/>
              <a:gd name="connsiteY7" fmla="*/ 5439211 h 5442958"/>
              <a:gd name="connsiteX8" fmla="*/ 0 w 3914046"/>
              <a:gd name="connsiteY8" fmla="*/ 3205 h 5442958"/>
              <a:gd name="connsiteX0" fmla="*/ 1318732 w 5232778"/>
              <a:gd name="connsiteY0" fmla="*/ 3205 h 5442958"/>
              <a:gd name="connsiteX1" fmla="*/ 4375829 w 5232778"/>
              <a:gd name="connsiteY1" fmla="*/ 3 h 5442958"/>
              <a:gd name="connsiteX2" fmla="*/ 4598742 w 5232778"/>
              <a:gd name="connsiteY2" fmla="*/ 109185 h 5442958"/>
              <a:gd name="connsiteX3" fmla="*/ 5033792 w 5232778"/>
              <a:gd name="connsiteY3" fmla="*/ 544030 h 5442958"/>
              <a:gd name="connsiteX4" fmla="*/ 5228664 w 5232778"/>
              <a:gd name="connsiteY4" fmla="*/ 1016220 h 5442958"/>
              <a:gd name="connsiteX5" fmla="*/ 5232412 w 5232778"/>
              <a:gd name="connsiteY5" fmla="*/ 5082302 h 5442958"/>
              <a:gd name="connsiteX6" fmla="*/ 4849995 w 5232778"/>
              <a:gd name="connsiteY6" fmla="*/ 5442958 h 5442958"/>
              <a:gd name="connsiteX7" fmla="*/ 0 w 5232778"/>
              <a:gd name="connsiteY7" fmla="*/ 5428379 h 5442958"/>
              <a:gd name="connsiteX8" fmla="*/ 1318732 w 5232778"/>
              <a:gd name="connsiteY8" fmla="*/ 3205 h 5442958"/>
              <a:gd name="connsiteX0" fmla="*/ 0 w 5250843"/>
              <a:gd name="connsiteY0" fmla="*/ 0 h 5450585"/>
              <a:gd name="connsiteX1" fmla="*/ 4393894 w 5250843"/>
              <a:gd name="connsiteY1" fmla="*/ 7630 h 5450585"/>
              <a:gd name="connsiteX2" fmla="*/ 4616807 w 5250843"/>
              <a:gd name="connsiteY2" fmla="*/ 116812 h 5450585"/>
              <a:gd name="connsiteX3" fmla="*/ 5051857 w 5250843"/>
              <a:gd name="connsiteY3" fmla="*/ 551657 h 5450585"/>
              <a:gd name="connsiteX4" fmla="*/ 5246729 w 5250843"/>
              <a:gd name="connsiteY4" fmla="*/ 1023847 h 5450585"/>
              <a:gd name="connsiteX5" fmla="*/ 5250477 w 5250843"/>
              <a:gd name="connsiteY5" fmla="*/ 5089929 h 5450585"/>
              <a:gd name="connsiteX6" fmla="*/ 4868060 w 5250843"/>
              <a:gd name="connsiteY6" fmla="*/ 5450585 h 5450585"/>
              <a:gd name="connsiteX7" fmla="*/ 18065 w 5250843"/>
              <a:gd name="connsiteY7" fmla="*/ 5436006 h 5450585"/>
              <a:gd name="connsiteX8" fmla="*/ 0 w 5250843"/>
              <a:gd name="connsiteY8" fmla="*/ 0 h 5450585"/>
              <a:gd name="connsiteX0" fmla="*/ 77326 w 5233071"/>
              <a:gd name="connsiteY0" fmla="*/ 142704 h 5442959"/>
              <a:gd name="connsiteX1" fmla="*/ 4376122 w 5233071"/>
              <a:gd name="connsiteY1" fmla="*/ 4 h 5442959"/>
              <a:gd name="connsiteX2" fmla="*/ 4599035 w 5233071"/>
              <a:gd name="connsiteY2" fmla="*/ 109186 h 5442959"/>
              <a:gd name="connsiteX3" fmla="*/ 5034085 w 5233071"/>
              <a:gd name="connsiteY3" fmla="*/ 544031 h 5442959"/>
              <a:gd name="connsiteX4" fmla="*/ 5228957 w 5233071"/>
              <a:gd name="connsiteY4" fmla="*/ 1016221 h 5442959"/>
              <a:gd name="connsiteX5" fmla="*/ 5232705 w 5233071"/>
              <a:gd name="connsiteY5" fmla="*/ 5082303 h 5442959"/>
              <a:gd name="connsiteX6" fmla="*/ 4850288 w 5233071"/>
              <a:gd name="connsiteY6" fmla="*/ 5442959 h 5442959"/>
              <a:gd name="connsiteX7" fmla="*/ 293 w 5233071"/>
              <a:gd name="connsiteY7" fmla="*/ 5428380 h 5442959"/>
              <a:gd name="connsiteX8" fmla="*/ 77326 w 5233071"/>
              <a:gd name="connsiteY8" fmla="*/ 142704 h 5442959"/>
              <a:gd name="connsiteX0" fmla="*/ 0 w 5246521"/>
              <a:gd name="connsiteY0" fmla="*/ 0 h 5445400"/>
              <a:gd name="connsiteX1" fmla="*/ 4389572 w 5246521"/>
              <a:gd name="connsiteY1" fmla="*/ 2445 h 5445400"/>
              <a:gd name="connsiteX2" fmla="*/ 4612485 w 5246521"/>
              <a:gd name="connsiteY2" fmla="*/ 111627 h 5445400"/>
              <a:gd name="connsiteX3" fmla="*/ 5047535 w 5246521"/>
              <a:gd name="connsiteY3" fmla="*/ 546472 h 5445400"/>
              <a:gd name="connsiteX4" fmla="*/ 5242407 w 5246521"/>
              <a:gd name="connsiteY4" fmla="*/ 1018662 h 5445400"/>
              <a:gd name="connsiteX5" fmla="*/ 5246155 w 5246521"/>
              <a:gd name="connsiteY5" fmla="*/ 5084744 h 5445400"/>
              <a:gd name="connsiteX6" fmla="*/ 4863738 w 5246521"/>
              <a:gd name="connsiteY6" fmla="*/ 5445400 h 5445400"/>
              <a:gd name="connsiteX7" fmla="*/ 13743 w 5246521"/>
              <a:gd name="connsiteY7" fmla="*/ 5430821 h 5445400"/>
              <a:gd name="connsiteX8" fmla="*/ 0 w 5246521"/>
              <a:gd name="connsiteY8" fmla="*/ 0 h 5445400"/>
              <a:gd name="connsiteX0" fmla="*/ 0 w 5246521"/>
              <a:gd name="connsiteY0" fmla="*/ 0 h 5445400"/>
              <a:gd name="connsiteX1" fmla="*/ 4389572 w 5246521"/>
              <a:gd name="connsiteY1" fmla="*/ 2445 h 5445400"/>
              <a:gd name="connsiteX2" fmla="*/ 4612485 w 5246521"/>
              <a:gd name="connsiteY2" fmla="*/ 111627 h 5445400"/>
              <a:gd name="connsiteX3" fmla="*/ 5047535 w 5246521"/>
              <a:gd name="connsiteY3" fmla="*/ 546472 h 5445400"/>
              <a:gd name="connsiteX4" fmla="*/ 5242407 w 5246521"/>
              <a:gd name="connsiteY4" fmla="*/ 1018662 h 5445400"/>
              <a:gd name="connsiteX5" fmla="*/ 5246155 w 5246521"/>
              <a:gd name="connsiteY5" fmla="*/ 5084744 h 5445400"/>
              <a:gd name="connsiteX6" fmla="*/ 4863738 w 5246521"/>
              <a:gd name="connsiteY6" fmla="*/ 5445400 h 5445400"/>
              <a:gd name="connsiteX7" fmla="*/ 173288 w 5246521"/>
              <a:gd name="connsiteY7" fmla="*/ 5252689 h 5445400"/>
              <a:gd name="connsiteX8" fmla="*/ 0 w 5246521"/>
              <a:gd name="connsiteY8" fmla="*/ 0 h 5445400"/>
              <a:gd name="connsiteX0" fmla="*/ 3797 w 5250318"/>
              <a:gd name="connsiteY0" fmla="*/ 0 h 5449801"/>
              <a:gd name="connsiteX1" fmla="*/ 4393369 w 5250318"/>
              <a:gd name="connsiteY1" fmla="*/ 2445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018662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0 h 5449801"/>
              <a:gd name="connsiteX1" fmla="*/ 4393369 w 5250318"/>
              <a:gd name="connsiteY1" fmla="*/ 2445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10401 h 5460202"/>
              <a:gd name="connsiteX1" fmla="*/ 4034550 w 5250318"/>
              <a:gd name="connsiteY1" fmla="*/ 2 h 5460202"/>
              <a:gd name="connsiteX2" fmla="*/ 4616282 w 5250318"/>
              <a:gd name="connsiteY2" fmla="*/ 122028 h 5460202"/>
              <a:gd name="connsiteX3" fmla="*/ 5051332 w 5250318"/>
              <a:gd name="connsiteY3" fmla="*/ 556873 h 5460202"/>
              <a:gd name="connsiteX4" fmla="*/ 5246204 w 5250318"/>
              <a:gd name="connsiteY4" fmla="*/ 1960307 h 5460202"/>
              <a:gd name="connsiteX5" fmla="*/ 5249952 w 5250318"/>
              <a:gd name="connsiteY5" fmla="*/ 5095145 h 5460202"/>
              <a:gd name="connsiteX6" fmla="*/ 4867535 w 5250318"/>
              <a:gd name="connsiteY6" fmla="*/ 5455801 h 5460202"/>
              <a:gd name="connsiteX7" fmla="*/ 1511 w 5250318"/>
              <a:gd name="connsiteY7" fmla="*/ 5460202 h 5460202"/>
              <a:gd name="connsiteX8" fmla="*/ 3797 w 5250318"/>
              <a:gd name="connsiteY8" fmla="*/ 10401 h 5460202"/>
              <a:gd name="connsiteX0" fmla="*/ 3797 w 5250318"/>
              <a:gd name="connsiteY0" fmla="*/ 0 h 5449801"/>
              <a:gd name="connsiteX1" fmla="*/ 4061328 w 5250318"/>
              <a:gd name="connsiteY1" fmla="*/ 92360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0 h 5449801"/>
              <a:gd name="connsiteX1" fmla="*/ 4141661 w 5250318"/>
              <a:gd name="connsiteY1" fmla="*/ 8868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61042"/>
              <a:gd name="connsiteY0" fmla="*/ 0 h 5449801"/>
              <a:gd name="connsiteX1" fmla="*/ 4141661 w 5261042"/>
              <a:gd name="connsiteY1" fmla="*/ 8868 h 5449801"/>
              <a:gd name="connsiteX2" fmla="*/ 4616282 w 5261042"/>
              <a:gd name="connsiteY2" fmla="*/ 111627 h 5449801"/>
              <a:gd name="connsiteX3" fmla="*/ 5201286 w 5261042"/>
              <a:gd name="connsiteY3" fmla="*/ 1342846 h 5449801"/>
              <a:gd name="connsiteX4" fmla="*/ 5246204 w 5261042"/>
              <a:gd name="connsiteY4" fmla="*/ 1949906 h 5449801"/>
              <a:gd name="connsiteX5" fmla="*/ 5249952 w 5261042"/>
              <a:gd name="connsiteY5" fmla="*/ 5084744 h 5449801"/>
              <a:gd name="connsiteX6" fmla="*/ 4867535 w 5261042"/>
              <a:gd name="connsiteY6" fmla="*/ 5445400 h 5449801"/>
              <a:gd name="connsiteX7" fmla="*/ 1511 w 5261042"/>
              <a:gd name="connsiteY7" fmla="*/ 5449801 h 5449801"/>
              <a:gd name="connsiteX8" fmla="*/ 3797 w 5261042"/>
              <a:gd name="connsiteY8" fmla="*/ 0 h 5449801"/>
              <a:gd name="connsiteX0" fmla="*/ 3797 w 5261042"/>
              <a:gd name="connsiteY0" fmla="*/ 0 h 5449801"/>
              <a:gd name="connsiteX1" fmla="*/ 4141661 w 5261042"/>
              <a:gd name="connsiteY1" fmla="*/ 8868 h 5449801"/>
              <a:gd name="connsiteX2" fmla="*/ 4562727 w 5261042"/>
              <a:gd name="connsiteY2" fmla="*/ 496969 h 5449801"/>
              <a:gd name="connsiteX3" fmla="*/ 5201286 w 5261042"/>
              <a:gd name="connsiteY3" fmla="*/ 1342846 h 5449801"/>
              <a:gd name="connsiteX4" fmla="*/ 5246204 w 5261042"/>
              <a:gd name="connsiteY4" fmla="*/ 1949906 h 5449801"/>
              <a:gd name="connsiteX5" fmla="*/ 5249952 w 5261042"/>
              <a:gd name="connsiteY5" fmla="*/ 5084744 h 5449801"/>
              <a:gd name="connsiteX6" fmla="*/ 4867535 w 5261042"/>
              <a:gd name="connsiteY6" fmla="*/ 5445400 h 5449801"/>
              <a:gd name="connsiteX7" fmla="*/ 1511 w 5261042"/>
              <a:gd name="connsiteY7" fmla="*/ 5449801 h 5449801"/>
              <a:gd name="connsiteX8" fmla="*/ 3797 w 5261042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27940 h 5477741"/>
              <a:gd name="connsiteX1" fmla="*/ 4141661 w 5251134"/>
              <a:gd name="connsiteY1" fmla="*/ 36808 h 5477741"/>
              <a:gd name="connsiteX2" fmla="*/ 4587826 w 5251134"/>
              <a:gd name="connsiteY2" fmla="*/ 501498 h 5477741"/>
              <a:gd name="connsiteX3" fmla="*/ 5201286 w 5251134"/>
              <a:gd name="connsiteY3" fmla="*/ 1370786 h 5477741"/>
              <a:gd name="connsiteX4" fmla="*/ 5246204 w 5251134"/>
              <a:gd name="connsiteY4" fmla="*/ 1977846 h 5477741"/>
              <a:gd name="connsiteX5" fmla="*/ 5249952 w 5251134"/>
              <a:gd name="connsiteY5" fmla="*/ 5112684 h 5477741"/>
              <a:gd name="connsiteX6" fmla="*/ 4867535 w 5251134"/>
              <a:gd name="connsiteY6" fmla="*/ 5473340 h 5477741"/>
              <a:gd name="connsiteX7" fmla="*/ 1511 w 5251134"/>
              <a:gd name="connsiteY7" fmla="*/ 5477741 h 5477741"/>
              <a:gd name="connsiteX8" fmla="*/ 3797 w 5251134"/>
              <a:gd name="connsiteY8" fmla="*/ 27940 h 5477741"/>
              <a:gd name="connsiteX0" fmla="*/ 3797 w 5251134"/>
              <a:gd name="connsiteY0" fmla="*/ 27940 h 5477741"/>
              <a:gd name="connsiteX1" fmla="*/ 4141661 w 5251134"/>
              <a:gd name="connsiteY1" fmla="*/ 36808 h 5477741"/>
              <a:gd name="connsiteX2" fmla="*/ 4587826 w 5251134"/>
              <a:gd name="connsiteY2" fmla="*/ 501498 h 5477741"/>
              <a:gd name="connsiteX3" fmla="*/ 5201286 w 5251134"/>
              <a:gd name="connsiteY3" fmla="*/ 1370786 h 5477741"/>
              <a:gd name="connsiteX4" fmla="*/ 5246204 w 5251134"/>
              <a:gd name="connsiteY4" fmla="*/ 1977846 h 5477741"/>
              <a:gd name="connsiteX5" fmla="*/ 5249952 w 5251134"/>
              <a:gd name="connsiteY5" fmla="*/ 5112684 h 5477741"/>
              <a:gd name="connsiteX6" fmla="*/ 4867535 w 5251134"/>
              <a:gd name="connsiteY6" fmla="*/ 5473340 h 5477741"/>
              <a:gd name="connsiteX7" fmla="*/ 1511 w 5251134"/>
              <a:gd name="connsiteY7" fmla="*/ 5477741 h 5477741"/>
              <a:gd name="connsiteX8" fmla="*/ 3797 w 5251134"/>
              <a:gd name="connsiteY8" fmla="*/ 27940 h 547774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87826 w 5251134"/>
              <a:gd name="connsiteY2" fmla="*/ 473558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87826 w 5251134"/>
              <a:gd name="connsiteY2" fmla="*/ 473558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5201286 w 5251134"/>
              <a:gd name="connsiteY2" fmla="*/ 1342846 h 5449801"/>
              <a:gd name="connsiteX3" fmla="*/ 5246204 w 5251134"/>
              <a:gd name="connsiteY3" fmla="*/ 1949906 h 5449801"/>
              <a:gd name="connsiteX4" fmla="*/ 5249952 w 5251134"/>
              <a:gd name="connsiteY4" fmla="*/ 5084744 h 5449801"/>
              <a:gd name="connsiteX5" fmla="*/ 4867535 w 5251134"/>
              <a:gd name="connsiteY5" fmla="*/ 5445400 h 5449801"/>
              <a:gd name="connsiteX6" fmla="*/ 1511 w 5251134"/>
              <a:gd name="connsiteY6" fmla="*/ 5449801 h 5449801"/>
              <a:gd name="connsiteX7" fmla="*/ 3797 w 5251134"/>
              <a:gd name="connsiteY7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5201286 w 5251134"/>
              <a:gd name="connsiteY2" fmla="*/ 1342846 h 5449801"/>
              <a:gd name="connsiteX3" fmla="*/ 5246204 w 5251134"/>
              <a:gd name="connsiteY3" fmla="*/ 1949906 h 5449801"/>
              <a:gd name="connsiteX4" fmla="*/ 5249952 w 5251134"/>
              <a:gd name="connsiteY4" fmla="*/ 5084744 h 5449801"/>
              <a:gd name="connsiteX5" fmla="*/ 4867535 w 5251134"/>
              <a:gd name="connsiteY5" fmla="*/ 5445400 h 5449801"/>
              <a:gd name="connsiteX6" fmla="*/ 1511 w 5251134"/>
              <a:gd name="connsiteY6" fmla="*/ 5449801 h 5449801"/>
              <a:gd name="connsiteX7" fmla="*/ 3797 w 5251134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5201286 w 5249952"/>
              <a:gd name="connsiteY2" fmla="*/ 1342846 h 5449801"/>
              <a:gd name="connsiteX3" fmla="*/ 5246204 w 5249952"/>
              <a:gd name="connsiteY3" fmla="*/ 1949906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949906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099118 w 5249952"/>
              <a:gd name="connsiteY3" fmla="*/ 1422124 h 5449801"/>
              <a:gd name="connsiteX4" fmla="*/ 5246204 w 5249952"/>
              <a:gd name="connsiteY4" fmla="*/ 1949906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07882 w 5249952"/>
              <a:gd name="connsiteY3" fmla="*/ 1375303 h 5449801"/>
              <a:gd name="connsiteX4" fmla="*/ 5246204 w 5249952"/>
              <a:gd name="connsiteY4" fmla="*/ 1949906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07882 w 5249952"/>
              <a:gd name="connsiteY3" fmla="*/ 1375303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465137"/>
              <a:gd name="connsiteY0" fmla="*/ 0 h 5449801"/>
              <a:gd name="connsiteX1" fmla="*/ 4141661 w 5465137"/>
              <a:gd name="connsiteY1" fmla="*/ 8868 h 5449801"/>
              <a:gd name="connsiteX2" fmla="*/ 4980970 w 5465137"/>
              <a:gd name="connsiteY2" fmla="*/ 1018443 h 5449801"/>
              <a:gd name="connsiteX3" fmla="*/ 5246204 w 5465137"/>
              <a:gd name="connsiteY3" fmla="*/ 1595404 h 5449801"/>
              <a:gd name="connsiteX4" fmla="*/ 5249952 w 5465137"/>
              <a:gd name="connsiteY4" fmla="*/ 5084744 h 5449801"/>
              <a:gd name="connsiteX5" fmla="*/ 2328766 w 5465137"/>
              <a:gd name="connsiteY5" fmla="*/ 3427523 h 5449801"/>
              <a:gd name="connsiteX6" fmla="*/ 1511 w 5465137"/>
              <a:gd name="connsiteY6" fmla="*/ 5449801 h 5449801"/>
              <a:gd name="connsiteX7" fmla="*/ 3797 w 5465137"/>
              <a:gd name="connsiteY7" fmla="*/ 0 h 5449801"/>
              <a:gd name="connsiteX0" fmla="*/ 3797 w 5353875"/>
              <a:gd name="connsiteY0" fmla="*/ 0 h 5449801"/>
              <a:gd name="connsiteX1" fmla="*/ 4141661 w 5353875"/>
              <a:gd name="connsiteY1" fmla="*/ 8868 h 5449801"/>
              <a:gd name="connsiteX2" fmla="*/ 4980970 w 5353875"/>
              <a:gd name="connsiteY2" fmla="*/ 1018443 h 5449801"/>
              <a:gd name="connsiteX3" fmla="*/ 5246204 w 5353875"/>
              <a:gd name="connsiteY3" fmla="*/ 1595404 h 5449801"/>
              <a:gd name="connsiteX4" fmla="*/ 3139231 w 5353875"/>
              <a:gd name="connsiteY4" fmla="*/ 3341228 h 5449801"/>
              <a:gd name="connsiteX5" fmla="*/ 2328766 w 5353875"/>
              <a:gd name="connsiteY5" fmla="*/ 3427523 h 5449801"/>
              <a:gd name="connsiteX6" fmla="*/ 1511 w 5353875"/>
              <a:gd name="connsiteY6" fmla="*/ 5449801 h 5449801"/>
              <a:gd name="connsiteX7" fmla="*/ 3797 w 5353875"/>
              <a:gd name="connsiteY7" fmla="*/ 0 h 5449801"/>
              <a:gd name="connsiteX0" fmla="*/ 3797 w 5353875"/>
              <a:gd name="connsiteY0" fmla="*/ 0 h 5449801"/>
              <a:gd name="connsiteX1" fmla="*/ 4141661 w 5353875"/>
              <a:gd name="connsiteY1" fmla="*/ 8868 h 5449801"/>
              <a:gd name="connsiteX2" fmla="*/ 4980970 w 5353875"/>
              <a:gd name="connsiteY2" fmla="*/ 1018443 h 5449801"/>
              <a:gd name="connsiteX3" fmla="*/ 5246204 w 5353875"/>
              <a:gd name="connsiteY3" fmla="*/ 1595404 h 5449801"/>
              <a:gd name="connsiteX4" fmla="*/ 3139231 w 5353875"/>
              <a:gd name="connsiteY4" fmla="*/ 3341228 h 5449801"/>
              <a:gd name="connsiteX5" fmla="*/ 2454229 w 5353875"/>
              <a:gd name="connsiteY5" fmla="*/ 4055898 h 5449801"/>
              <a:gd name="connsiteX6" fmla="*/ 1511 w 5353875"/>
              <a:gd name="connsiteY6" fmla="*/ 5449801 h 5449801"/>
              <a:gd name="connsiteX7" fmla="*/ 3797 w 5353875"/>
              <a:gd name="connsiteY7" fmla="*/ 0 h 5449801"/>
              <a:gd name="connsiteX0" fmla="*/ 0 w 5350078"/>
              <a:gd name="connsiteY0" fmla="*/ 0 h 4055926"/>
              <a:gd name="connsiteX1" fmla="*/ 4137864 w 5350078"/>
              <a:gd name="connsiteY1" fmla="*/ 8868 h 4055926"/>
              <a:gd name="connsiteX2" fmla="*/ 4977173 w 5350078"/>
              <a:gd name="connsiteY2" fmla="*/ 1018443 h 4055926"/>
              <a:gd name="connsiteX3" fmla="*/ 5242407 w 5350078"/>
              <a:gd name="connsiteY3" fmla="*/ 1595404 h 4055926"/>
              <a:gd name="connsiteX4" fmla="*/ 3135434 w 5350078"/>
              <a:gd name="connsiteY4" fmla="*/ 3341228 h 4055926"/>
              <a:gd name="connsiteX5" fmla="*/ 2450432 w 5350078"/>
              <a:gd name="connsiteY5" fmla="*/ 4055898 h 4055926"/>
              <a:gd name="connsiteX6" fmla="*/ 56755 w 5350078"/>
              <a:gd name="connsiteY6" fmla="*/ 3785938 h 4055926"/>
              <a:gd name="connsiteX7" fmla="*/ 0 w 5350078"/>
              <a:gd name="connsiteY7" fmla="*/ 0 h 4055926"/>
              <a:gd name="connsiteX0" fmla="*/ 10733 w 5360811"/>
              <a:gd name="connsiteY0" fmla="*/ 0 h 4387761"/>
              <a:gd name="connsiteX1" fmla="*/ 4148597 w 5360811"/>
              <a:gd name="connsiteY1" fmla="*/ 8868 h 4387761"/>
              <a:gd name="connsiteX2" fmla="*/ 4987906 w 5360811"/>
              <a:gd name="connsiteY2" fmla="*/ 1018443 h 4387761"/>
              <a:gd name="connsiteX3" fmla="*/ 5253140 w 5360811"/>
              <a:gd name="connsiteY3" fmla="*/ 1595404 h 4387761"/>
              <a:gd name="connsiteX4" fmla="*/ 3146167 w 5360811"/>
              <a:gd name="connsiteY4" fmla="*/ 3341228 h 4387761"/>
              <a:gd name="connsiteX5" fmla="*/ 2461165 w 5360811"/>
              <a:gd name="connsiteY5" fmla="*/ 4055898 h 4387761"/>
              <a:gd name="connsiteX6" fmla="*/ 1066 w 5360811"/>
              <a:gd name="connsiteY6" fmla="*/ 4387761 h 4387761"/>
              <a:gd name="connsiteX7" fmla="*/ 10733 w 5360811"/>
              <a:gd name="connsiteY7" fmla="*/ 0 h 4387761"/>
              <a:gd name="connsiteX0" fmla="*/ 10733 w 4987906"/>
              <a:gd name="connsiteY0" fmla="*/ 0 h 4387761"/>
              <a:gd name="connsiteX1" fmla="*/ 4148597 w 4987906"/>
              <a:gd name="connsiteY1" fmla="*/ 8868 h 4387761"/>
              <a:gd name="connsiteX2" fmla="*/ 4987906 w 4987906"/>
              <a:gd name="connsiteY2" fmla="*/ 1018443 h 4387761"/>
              <a:gd name="connsiteX3" fmla="*/ 3146167 w 4987906"/>
              <a:gd name="connsiteY3" fmla="*/ 3341228 h 4387761"/>
              <a:gd name="connsiteX4" fmla="*/ 2461165 w 4987906"/>
              <a:gd name="connsiteY4" fmla="*/ 4055898 h 4387761"/>
              <a:gd name="connsiteX5" fmla="*/ 1066 w 4987906"/>
              <a:gd name="connsiteY5" fmla="*/ 4387761 h 4387761"/>
              <a:gd name="connsiteX6" fmla="*/ 10733 w 4987906"/>
              <a:gd name="connsiteY6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2461165 w 4148597"/>
              <a:gd name="connsiteY3" fmla="*/ 4055898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2461165 w 4148597"/>
              <a:gd name="connsiteY3" fmla="*/ 4055898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3007296 w 4148597"/>
              <a:gd name="connsiteY3" fmla="*/ 4383361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269096"/>
              <a:gd name="connsiteY0" fmla="*/ 0 h 4387761"/>
              <a:gd name="connsiteX1" fmla="*/ 4148597 w 4269096"/>
              <a:gd name="connsiteY1" fmla="*/ 8868 h 4387761"/>
              <a:gd name="connsiteX2" fmla="*/ 3146167 w 4269096"/>
              <a:gd name="connsiteY2" fmla="*/ 3341228 h 4387761"/>
              <a:gd name="connsiteX3" fmla="*/ 3007296 w 4269096"/>
              <a:gd name="connsiteY3" fmla="*/ 4383361 h 4387761"/>
              <a:gd name="connsiteX4" fmla="*/ 1066 w 4269096"/>
              <a:gd name="connsiteY4" fmla="*/ 4387761 h 4387761"/>
              <a:gd name="connsiteX5" fmla="*/ 10733 w 4269096"/>
              <a:gd name="connsiteY5" fmla="*/ 0 h 4387761"/>
              <a:gd name="connsiteX0" fmla="*/ 10733 w 4284865"/>
              <a:gd name="connsiteY0" fmla="*/ 0 h 4436798"/>
              <a:gd name="connsiteX1" fmla="*/ 4148597 w 4284865"/>
              <a:gd name="connsiteY1" fmla="*/ 8868 h 4436798"/>
              <a:gd name="connsiteX2" fmla="*/ 3345431 w 4284865"/>
              <a:gd name="connsiteY2" fmla="*/ 3677541 h 4436798"/>
              <a:gd name="connsiteX3" fmla="*/ 3007296 w 4284865"/>
              <a:gd name="connsiteY3" fmla="*/ 4383361 h 4436798"/>
              <a:gd name="connsiteX4" fmla="*/ 1066 w 4284865"/>
              <a:gd name="connsiteY4" fmla="*/ 4387761 h 4436798"/>
              <a:gd name="connsiteX5" fmla="*/ 10733 w 4284865"/>
              <a:gd name="connsiteY5" fmla="*/ 0 h 4436798"/>
              <a:gd name="connsiteX0" fmla="*/ 10733 w 3467988"/>
              <a:gd name="connsiteY0" fmla="*/ 0 h 4436798"/>
              <a:gd name="connsiteX1" fmla="*/ 1882894 w 3467988"/>
              <a:gd name="connsiteY1" fmla="*/ 955853 h 4436798"/>
              <a:gd name="connsiteX2" fmla="*/ 3345431 w 3467988"/>
              <a:gd name="connsiteY2" fmla="*/ 3677541 h 4436798"/>
              <a:gd name="connsiteX3" fmla="*/ 3007296 w 3467988"/>
              <a:gd name="connsiteY3" fmla="*/ 4383361 h 4436798"/>
              <a:gd name="connsiteX4" fmla="*/ 1066 w 3467988"/>
              <a:gd name="connsiteY4" fmla="*/ 4387761 h 4436798"/>
              <a:gd name="connsiteX5" fmla="*/ 10733 w 346798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242390"/>
              <a:gd name="connsiteY0" fmla="*/ 0 h 4387761"/>
              <a:gd name="connsiteX1" fmla="*/ 975137 w 3242390"/>
              <a:gd name="connsiteY1" fmla="*/ 17 h 4387761"/>
              <a:gd name="connsiteX2" fmla="*/ 3124026 w 3242390"/>
              <a:gd name="connsiteY2" fmla="*/ 2916412 h 4387761"/>
              <a:gd name="connsiteX3" fmla="*/ 2498066 w 3242390"/>
              <a:gd name="connsiteY3" fmla="*/ 4020497 h 4387761"/>
              <a:gd name="connsiteX4" fmla="*/ 1066 w 3242390"/>
              <a:gd name="connsiteY4" fmla="*/ 4387761 h 4387761"/>
              <a:gd name="connsiteX5" fmla="*/ 10733 w 3242390"/>
              <a:gd name="connsiteY5" fmla="*/ 0 h 4387761"/>
              <a:gd name="connsiteX0" fmla="*/ 10733 w 3319637"/>
              <a:gd name="connsiteY0" fmla="*/ 0 h 4461918"/>
              <a:gd name="connsiteX1" fmla="*/ 975137 w 3319637"/>
              <a:gd name="connsiteY1" fmla="*/ 17 h 4461918"/>
              <a:gd name="connsiteX2" fmla="*/ 3124026 w 3319637"/>
              <a:gd name="connsiteY2" fmla="*/ 2916412 h 4461918"/>
              <a:gd name="connsiteX3" fmla="*/ 2837553 w 3319637"/>
              <a:gd name="connsiteY3" fmla="*/ 4339109 h 4461918"/>
              <a:gd name="connsiteX4" fmla="*/ 1066 w 3319637"/>
              <a:gd name="connsiteY4" fmla="*/ 4387761 h 4461918"/>
              <a:gd name="connsiteX5" fmla="*/ 10733 w 3319637"/>
              <a:gd name="connsiteY5" fmla="*/ 0 h 4461918"/>
              <a:gd name="connsiteX0" fmla="*/ 10733 w 3387320"/>
              <a:gd name="connsiteY0" fmla="*/ 0 h 4415469"/>
              <a:gd name="connsiteX1" fmla="*/ 975137 w 3387320"/>
              <a:gd name="connsiteY1" fmla="*/ 17 h 4415469"/>
              <a:gd name="connsiteX2" fmla="*/ 3124026 w 3387320"/>
              <a:gd name="connsiteY2" fmla="*/ 2916412 h 4415469"/>
              <a:gd name="connsiteX3" fmla="*/ 3320537 w 3387320"/>
              <a:gd name="connsiteY3" fmla="*/ 3563619 h 4415469"/>
              <a:gd name="connsiteX4" fmla="*/ 2837553 w 3387320"/>
              <a:gd name="connsiteY4" fmla="*/ 4339109 h 4415469"/>
              <a:gd name="connsiteX5" fmla="*/ 1066 w 3387320"/>
              <a:gd name="connsiteY5" fmla="*/ 4387761 h 4415469"/>
              <a:gd name="connsiteX6" fmla="*/ 10733 w 3387320"/>
              <a:gd name="connsiteY6" fmla="*/ 0 h 4415469"/>
              <a:gd name="connsiteX0" fmla="*/ 10733 w 3422878"/>
              <a:gd name="connsiteY0" fmla="*/ 0 h 4415469"/>
              <a:gd name="connsiteX1" fmla="*/ 975137 w 3422878"/>
              <a:gd name="connsiteY1" fmla="*/ 17 h 4415469"/>
              <a:gd name="connsiteX2" fmla="*/ 3124026 w 3422878"/>
              <a:gd name="connsiteY2" fmla="*/ 2916412 h 4415469"/>
              <a:gd name="connsiteX3" fmla="*/ 3379578 w 3422878"/>
              <a:gd name="connsiteY3" fmla="*/ 3475115 h 4415469"/>
              <a:gd name="connsiteX4" fmla="*/ 2837553 w 3422878"/>
              <a:gd name="connsiteY4" fmla="*/ 4339109 h 4415469"/>
              <a:gd name="connsiteX5" fmla="*/ 1066 w 3422878"/>
              <a:gd name="connsiteY5" fmla="*/ 4387761 h 4415469"/>
              <a:gd name="connsiteX6" fmla="*/ 10733 w 3422878"/>
              <a:gd name="connsiteY6" fmla="*/ 0 h 4415469"/>
              <a:gd name="connsiteX0" fmla="*/ 10733 w 3422878"/>
              <a:gd name="connsiteY0" fmla="*/ 0 h 4394640"/>
              <a:gd name="connsiteX1" fmla="*/ 975137 w 3422878"/>
              <a:gd name="connsiteY1" fmla="*/ 17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422878"/>
              <a:gd name="connsiteY0" fmla="*/ 0 h 4394640"/>
              <a:gd name="connsiteX1" fmla="*/ 852107 w 3422878"/>
              <a:gd name="connsiteY1" fmla="*/ 7992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422878"/>
              <a:gd name="connsiteY0" fmla="*/ 0 h 4394640"/>
              <a:gd name="connsiteX1" fmla="*/ 998413 w 3422878"/>
              <a:gd name="connsiteY1" fmla="*/ 4005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333953"/>
              <a:gd name="connsiteY0" fmla="*/ 0 h 4394640"/>
              <a:gd name="connsiteX1" fmla="*/ 998413 w 3333953"/>
              <a:gd name="connsiteY1" fmla="*/ 4005 h 4394640"/>
              <a:gd name="connsiteX2" fmla="*/ 3124026 w 3333953"/>
              <a:gd name="connsiteY2" fmla="*/ 2916412 h 4394640"/>
              <a:gd name="connsiteX3" fmla="*/ 2983889 w 3333953"/>
              <a:gd name="connsiteY3" fmla="*/ 3658541 h 4394640"/>
              <a:gd name="connsiteX4" fmla="*/ 3320537 w 3333953"/>
              <a:gd name="connsiteY4" fmla="*/ 3882232 h 4394640"/>
              <a:gd name="connsiteX5" fmla="*/ 2837553 w 3333953"/>
              <a:gd name="connsiteY5" fmla="*/ 4339109 h 4394640"/>
              <a:gd name="connsiteX6" fmla="*/ 1066 w 3333953"/>
              <a:gd name="connsiteY6" fmla="*/ 4387761 h 4394640"/>
              <a:gd name="connsiteX7" fmla="*/ 10733 w 3333953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0 w 3350005"/>
              <a:gd name="connsiteY0" fmla="*/ 0 h 4356553"/>
              <a:gd name="connsiteX1" fmla="*/ 987680 w 3350005"/>
              <a:gd name="connsiteY1" fmla="*/ 4005 h 4356553"/>
              <a:gd name="connsiteX2" fmla="*/ 3216372 w 3350005"/>
              <a:gd name="connsiteY2" fmla="*/ 3016099 h 4356553"/>
              <a:gd name="connsiteX3" fmla="*/ 2973156 w 3350005"/>
              <a:gd name="connsiteY3" fmla="*/ 3658541 h 4356553"/>
              <a:gd name="connsiteX4" fmla="*/ 3309804 w 3350005"/>
              <a:gd name="connsiteY4" fmla="*/ 3882232 h 4356553"/>
              <a:gd name="connsiteX5" fmla="*/ 2826820 w 3350005"/>
              <a:gd name="connsiteY5" fmla="*/ 4339109 h 4356553"/>
              <a:gd name="connsiteX6" fmla="*/ 113363 w 3350005"/>
              <a:gd name="connsiteY6" fmla="*/ 4176423 h 4356553"/>
              <a:gd name="connsiteX7" fmla="*/ 0 w 3350005"/>
              <a:gd name="connsiteY7" fmla="*/ 0 h 4356553"/>
              <a:gd name="connsiteX0" fmla="*/ 1465 w 3351470"/>
              <a:gd name="connsiteY0" fmla="*/ 0 h 4394640"/>
              <a:gd name="connsiteX1" fmla="*/ 989145 w 3351470"/>
              <a:gd name="connsiteY1" fmla="*/ 4005 h 4394640"/>
              <a:gd name="connsiteX2" fmla="*/ 3217837 w 3351470"/>
              <a:gd name="connsiteY2" fmla="*/ 3016099 h 4394640"/>
              <a:gd name="connsiteX3" fmla="*/ 2974621 w 3351470"/>
              <a:gd name="connsiteY3" fmla="*/ 3658541 h 4394640"/>
              <a:gd name="connsiteX4" fmla="*/ 3311269 w 3351470"/>
              <a:gd name="connsiteY4" fmla="*/ 3882232 h 4394640"/>
              <a:gd name="connsiteX5" fmla="*/ 2828285 w 3351470"/>
              <a:gd name="connsiteY5" fmla="*/ 4339109 h 4394640"/>
              <a:gd name="connsiteX6" fmla="*/ 1774 w 3351470"/>
              <a:gd name="connsiteY6" fmla="*/ 4387762 h 4394640"/>
              <a:gd name="connsiteX7" fmla="*/ 1465 w 3351470"/>
              <a:gd name="connsiteY7" fmla="*/ 0 h 4394640"/>
              <a:gd name="connsiteX0" fmla="*/ 0 w 3350005"/>
              <a:gd name="connsiteY0" fmla="*/ 0 h 4392502"/>
              <a:gd name="connsiteX1" fmla="*/ 987680 w 3350005"/>
              <a:gd name="connsiteY1" fmla="*/ 4005 h 4392502"/>
              <a:gd name="connsiteX2" fmla="*/ 3216372 w 3350005"/>
              <a:gd name="connsiteY2" fmla="*/ 3016099 h 4392502"/>
              <a:gd name="connsiteX3" fmla="*/ 2973156 w 3350005"/>
              <a:gd name="connsiteY3" fmla="*/ 3658541 h 4392502"/>
              <a:gd name="connsiteX4" fmla="*/ 3309804 w 3350005"/>
              <a:gd name="connsiteY4" fmla="*/ 3882232 h 4392502"/>
              <a:gd name="connsiteX5" fmla="*/ 2826820 w 3350005"/>
              <a:gd name="connsiteY5" fmla="*/ 4339109 h 4392502"/>
              <a:gd name="connsiteX6" fmla="*/ 103388 w 3350005"/>
              <a:gd name="connsiteY6" fmla="*/ 4383775 h 4392502"/>
              <a:gd name="connsiteX7" fmla="*/ 0 w 3350005"/>
              <a:gd name="connsiteY7" fmla="*/ 0 h 4392502"/>
              <a:gd name="connsiteX0" fmla="*/ 4465 w 3354470"/>
              <a:gd name="connsiteY0" fmla="*/ 0 h 4390514"/>
              <a:gd name="connsiteX1" fmla="*/ 992145 w 3354470"/>
              <a:gd name="connsiteY1" fmla="*/ 4005 h 4390514"/>
              <a:gd name="connsiteX2" fmla="*/ 3220837 w 3354470"/>
              <a:gd name="connsiteY2" fmla="*/ 3016099 h 4390514"/>
              <a:gd name="connsiteX3" fmla="*/ 2977621 w 3354470"/>
              <a:gd name="connsiteY3" fmla="*/ 3658541 h 4390514"/>
              <a:gd name="connsiteX4" fmla="*/ 3314269 w 3354470"/>
              <a:gd name="connsiteY4" fmla="*/ 3882232 h 4390514"/>
              <a:gd name="connsiteX5" fmla="*/ 2831285 w 3354470"/>
              <a:gd name="connsiteY5" fmla="*/ 4339109 h 4390514"/>
              <a:gd name="connsiteX6" fmla="*/ 1450 w 3354470"/>
              <a:gd name="connsiteY6" fmla="*/ 4379787 h 4390514"/>
              <a:gd name="connsiteX7" fmla="*/ 4465 w 3354470"/>
              <a:gd name="connsiteY7" fmla="*/ 0 h 4390514"/>
              <a:gd name="connsiteX0" fmla="*/ 4465 w 3354470"/>
              <a:gd name="connsiteY0" fmla="*/ 0 h 4422334"/>
              <a:gd name="connsiteX1" fmla="*/ 992145 w 3354470"/>
              <a:gd name="connsiteY1" fmla="*/ 4005 h 4422334"/>
              <a:gd name="connsiteX2" fmla="*/ 3220837 w 3354470"/>
              <a:gd name="connsiteY2" fmla="*/ 3016099 h 4422334"/>
              <a:gd name="connsiteX3" fmla="*/ 2977621 w 3354470"/>
              <a:gd name="connsiteY3" fmla="*/ 3658541 h 4422334"/>
              <a:gd name="connsiteX4" fmla="*/ 3314269 w 3354470"/>
              <a:gd name="connsiteY4" fmla="*/ 3882232 h 4422334"/>
              <a:gd name="connsiteX5" fmla="*/ 2834610 w 3354470"/>
              <a:gd name="connsiteY5" fmla="*/ 4386959 h 4422334"/>
              <a:gd name="connsiteX6" fmla="*/ 1450 w 3354470"/>
              <a:gd name="connsiteY6" fmla="*/ 4379787 h 4422334"/>
              <a:gd name="connsiteX7" fmla="*/ 4465 w 3354470"/>
              <a:gd name="connsiteY7" fmla="*/ 0 h 4422334"/>
              <a:gd name="connsiteX0" fmla="*/ 4465 w 3354470"/>
              <a:gd name="connsiteY0" fmla="*/ 0 h 4422334"/>
              <a:gd name="connsiteX1" fmla="*/ 992145 w 3354470"/>
              <a:gd name="connsiteY1" fmla="*/ 4005 h 4422334"/>
              <a:gd name="connsiteX2" fmla="*/ 3220837 w 3354470"/>
              <a:gd name="connsiteY2" fmla="*/ 3016099 h 4422334"/>
              <a:gd name="connsiteX3" fmla="*/ 2977621 w 3354470"/>
              <a:gd name="connsiteY3" fmla="*/ 3658541 h 4422334"/>
              <a:gd name="connsiteX4" fmla="*/ 3314269 w 3354470"/>
              <a:gd name="connsiteY4" fmla="*/ 3882232 h 4422334"/>
              <a:gd name="connsiteX5" fmla="*/ 2834610 w 3354470"/>
              <a:gd name="connsiteY5" fmla="*/ 4386959 h 4422334"/>
              <a:gd name="connsiteX6" fmla="*/ 1450 w 3354470"/>
              <a:gd name="connsiteY6" fmla="*/ 4379787 h 4422334"/>
              <a:gd name="connsiteX7" fmla="*/ 4465 w 3354470"/>
              <a:gd name="connsiteY7" fmla="*/ 0 h 4422334"/>
              <a:gd name="connsiteX0" fmla="*/ 4465 w 3354470"/>
              <a:gd name="connsiteY0" fmla="*/ 0 h 4387070"/>
              <a:gd name="connsiteX1" fmla="*/ 992145 w 3354470"/>
              <a:gd name="connsiteY1" fmla="*/ 4005 h 4387070"/>
              <a:gd name="connsiteX2" fmla="*/ 3220837 w 3354470"/>
              <a:gd name="connsiteY2" fmla="*/ 3016099 h 4387070"/>
              <a:gd name="connsiteX3" fmla="*/ 2977621 w 3354470"/>
              <a:gd name="connsiteY3" fmla="*/ 3658541 h 4387070"/>
              <a:gd name="connsiteX4" fmla="*/ 3314269 w 3354470"/>
              <a:gd name="connsiteY4" fmla="*/ 3882232 h 4387070"/>
              <a:gd name="connsiteX5" fmla="*/ 2834610 w 3354470"/>
              <a:gd name="connsiteY5" fmla="*/ 4386959 h 4387070"/>
              <a:gd name="connsiteX6" fmla="*/ 1450 w 3354470"/>
              <a:gd name="connsiteY6" fmla="*/ 4379787 h 4387070"/>
              <a:gd name="connsiteX7" fmla="*/ 4465 w 3354470"/>
              <a:gd name="connsiteY7" fmla="*/ 0 h 4387070"/>
              <a:gd name="connsiteX0" fmla="*/ 4465 w 3354470"/>
              <a:gd name="connsiteY0" fmla="*/ 0 h 4386983"/>
              <a:gd name="connsiteX1" fmla="*/ 992145 w 3354470"/>
              <a:gd name="connsiteY1" fmla="*/ 4005 h 4386983"/>
              <a:gd name="connsiteX2" fmla="*/ 3220837 w 3354470"/>
              <a:gd name="connsiteY2" fmla="*/ 3016099 h 4386983"/>
              <a:gd name="connsiteX3" fmla="*/ 2977621 w 3354470"/>
              <a:gd name="connsiteY3" fmla="*/ 3658541 h 4386983"/>
              <a:gd name="connsiteX4" fmla="*/ 3314269 w 3354470"/>
              <a:gd name="connsiteY4" fmla="*/ 3882232 h 4386983"/>
              <a:gd name="connsiteX5" fmla="*/ 2834610 w 3354470"/>
              <a:gd name="connsiteY5" fmla="*/ 4386959 h 4386983"/>
              <a:gd name="connsiteX6" fmla="*/ 1450 w 3354470"/>
              <a:gd name="connsiteY6" fmla="*/ 4379787 h 4386983"/>
              <a:gd name="connsiteX7" fmla="*/ 4465 w 3354470"/>
              <a:gd name="connsiteY7" fmla="*/ 0 h 4386983"/>
              <a:gd name="connsiteX0" fmla="*/ 4465 w 3354470"/>
              <a:gd name="connsiteY0" fmla="*/ 0 h 4386959"/>
              <a:gd name="connsiteX1" fmla="*/ 992145 w 3354470"/>
              <a:gd name="connsiteY1" fmla="*/ 4005 h 4386959"/>
              <a:gd name="connsiteX2" fmla="*/ 3220837 w 3354470"/>
              <a:gd name="connsiteY2" fmla="*/ 3016099 h 4386959"/>
              <a:gd name="connsiteX3" fmla="*/ 2977621 w 3354470"/>
              <a:gd name="connsiteY3" fmla="*/ 3658541 h 4386959"/>
              <a:gd name="connsiteX4" fmla="*/ 3314269 w 3354470"/>
              <a:gd name="connsiteY4" fmla="*/ 3882232 h 4386959"/>
              <a:gd name="connsiteX5" fmla="*/ 2834610 w 3354470"/>
              <a:gd name="connsiteY5" fmla="*/ 4386959 h 4386959"/>
              <a:gd name="connsiteX6" fmla="*/ 1450 w 3354470"/>
              <a:gd name="connsiteY6" fmla="*/ 4379787 h 4386959"/>
              <a:gd name="connsiteX7" fmla="*/ 4465 w 3354470"/>
              <a:gd name="connsiteY7" fmla="*/ 0 h 4386959"/>
              <a:gd name="connsiteX0" fmla="*/ 4465 w 3376244"/>
              <a:gd name="connsiteY0" fmla="*/ 0 h 4414869"/>
              <a:gd name="connsiteX1" fmla="*/ 992145 w 3376244"/>
              <a:gd name="connsiteY1" fmla="*/ 4005 h 4414869"/>
              <a:gd name="connsiteX2" fmla="*/ 3220837 w 3376244"/>
              <a:gd name="connsiteY2" fmla="*/ 3016099 h 4414869"/>
              <a:gd name="connsiteX3" fmla="*/ 2977621 w 3376244"/>
              <a:gd name="connsiteY3" fmla="*/ 3658541 h 4414869"/>
              <a:gd name="connsiteX4" fmla="*/ 3364146 w 3376244"/>
              <a:gd name="connsiteY4" fmla="*/ 3985907 h 4414869"/>
              <a:gd name="connsiteX5" fmla="*/ 2834610 w 3376244"/>
              <a:gd name="connsiteY5" fmla="*/ 4386959 h 4414869"/>
              <a:gd name="connsiteX6" fmla="*/ 1450 w 3376244"/>
              <a:gd name="connsiteY6" fmla="*/ 4379787 h 4414869"/>
              <a:gd name="connsiteX7" fmla="*/ 4465 w 3376244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386973"/>
              <a:gd name="connsiteX1" fmla="*/ 992145 w 3365177"/>
              <a:gd name="connsiteY1" fmla="*/ 4005 h 4386973"/>
              <a:gd name="connsiteX2" fmla="*/ 3220837 w 3365177"/>
              <a:gd name="connsiteY2" fmla="*/ 3016099 h 4386973"/>
              <a:gd name="connsiteX3" fmla="*/ 2977621 w 3365177"/>
              <a:gd name="connsiteY3" fmla="*/ 3658541 h 4386973"/>
              <a:gd name="connsiteX4" fmla="*/ 3364146 w 3365177"/>
              <a:gd name="connsiteY4" fmla="*/ 3985907 h 4386973"/>
              <a:gd name="connsiteX5" fmla="*/ 2834610 w 3365177"/>
              <a:gd name="connsiteY5" fmla="*/ 4386959 h 4386973"/>
              <a:gd name="connsiteX6" fmla="*/ 1450 w 3365177"/>
              <a:gd name="connsiteY6" fmla="*/ 4379787 h 4386973"/>
              <a:gd name="connsiteX7" fmla="*/ 4465 w 3365177"/>
              <a:gd name="connsiteY7" fmla="*/ 0 h 4386973"/>
              <a:gd name="connsiteX0" fmla="*/ 4465 w 3368288"/>
              <a:gd name="connsiteY0" fmla="*/ 0 h 4386972"/>
              <a:gd name="connsiteX1" fmla="*/ 992145 w 3368288"/>
              <a:gd name="connsiteY1" fmla="*/ 4005 h 4386972"/>
              <a:gd name="connsiteX2" fmla="*/ 3220837 w 3368288"/>
              <a:gd name="connsiteY2" fmla="*/ 3016099 h 4386972"/>
              <a:gd name="connsiteX3" fmla="*/ 2977621 w 3368288"/>
              <a:gd name="connsiteY3" fmla="*/ 3658541 h 4386972"/>
              <a:gd name="connsiteX4" fmla="*/ 3364146 w 3368288"/>
              <a:gd name="connsiteY4" fmla="*/ 3985907 h 4386972"/>
              <a:gd name="connsiteX5" fmla="*/ 2834610 w 3368288"/>
              <a:gd name="connsiteY5" fmla="*/ 4386959 h 4386972"/>
              <a:gd name="connsiteX6" fmla="*/ 1450 w 3368288"/>
              <a:gd name="connsiteY6" fmla="*/ 4379787 h 4386972"/>
              <a:gd name="connsiteX7" fmla="*/ 4465 w 3368288"/>
              <a:gd name="connsiteY7" fmla="*/ 0 h 4386972"/>
              <a:gd name="connsiteX0" fmla="*/ 4465 w 3452833"/>
              <a:gd name="connsiteY0" fmla="*/ 0 h 4386971"/>
              <a:gd name="connsiteX1" fmla="*/ 992145 w 3452833"/>
              <a:gd name="connsiteY1" fmla="*/ 4005 h 4386971"/>
              <a:gd name="connsiteX2" fmla="*/ 3220837 w 3452833"/>
              <a:gd name="connsiteY2" fmla="*/ 3016099 h 4386971"/>
              <a:gd name="connsiteX3" fmla="*/ 3353360 w 3452833"/>
              <a:gd name="connsiteY3" fmla="*/ 3630629 h 4386971"/>
              <a:gd name="connsiteX4" fmla="*/ 3364146 w 3452833"/>
              <a:gd name="connsiteY4" fmla="*/ 3985907 h 4386971"/>
              <a:gd name="connsiteX5" fmla="*/ 2834610 w 3452833"/>
              <a:gd name="connsiteY5" fmla="*/ 4386959 h 4386971"/>
              <a:gd name="connsiteX6" fmla="*/ 1450 w 3452833"/>
              <a:gd name="connsiteY6" fmla="*/ 4379787 h 4386971"/>
              <a:gd name="connsiteX7" fmla="*/ 4465 w 3452833"/>
              <a:gd name="connsiteY7" fmla="*/ 0 h 4386971"/>
              <a:gd name="connsiteX0" fmla="*/ 4465 w 3441757"/>
              <a:gd name="connsiteY0" fmla="*/ 0 h 4386971"/>
              <a:gd name="connsiteX1" fmla="*/ 992145 w 3441757"/>
              <a:gd name="connsiteY1" fmla="*/ 4005 h 4386971"/>
              <a:gd name="connsiteX2" fmla="*/ 3220837 w 3441757"/>
              <a:gd name="connsiteY2" fmla="*/ 3016099 h 4386971"/>
              <a:gd name="connsiteX3" fmla="*/ 3353360 w 3441757"/>
              <a:gd name="connsiteY3" fmla="*/ 3630629 h 4386971"/>
              <a:gd name="connsiteX4" fmla="*/ 3364146 w 3441757"/>
              <a:gd name="connsiteY4" fmla="*/ 3985907 h 4386971"/>
              <a:gd name="connsiteX5" fmla="*/ 2834610 w 3441757"/>
              <a:gd name="connsiteY5" fmla="*/ 4386959 h 4386971"/>
              <a:gd name="connsiteX6" fmla="*/ 1450 w 3441757"/>
              <a:gd name="connsiteY6" fmla="*/ 4379787 h 4386971"/>
              <a:gd name="connsiteX7" fmla="*/ 4465 w 3441757"/>
              <a:gd name="connsiteY7" fmla="*/ 0 h 4386971"/>
              <a:gd name="connsiteX0" fmla="*/ 4465 w 3441757"/>
              <a:gd name="connsiteY0" fmla="*/ 0 h 4386971"/>
              <a:gd name="connsiteX1" fmla="*/ 992145 w 3441757"/>
              <a:gd name="connsiteY1" fmla="*/ 4005 h 4386971"/>
              <a:gd name="connsiteX2" fmla="*/ 3220837 w 3441757"/>
              <a:gd name="connsiteY2" fmla="*/ 3016099 h 4386971"/>
              <a:gd name="connsiteX3" fmla="*/ 3353360 w 3441757"/>
              <a:gd name="connsiteY3" fmla="*/ 3630629 h 4386971"/>
              <a:gd name="connsiteX4" fmla="*/ 3364146 w 3441757"/>
              <a:gd name="connsiteY4" fmla="*/ 3985907 h 4386971"/>
              <a:gd name="connsiteX5" fmla="*/ 2834610 w 3441757"/>
              <a:gd name="connsiteY5" fmla="*/ 4386959 h 4386971"/>
              <a:gd name="connsiteX6" fmla="*/ 1450 w 3441757"/>
              <a:gd name="connsiteY6" fmla="*/ 4379787 h 4386971"/>
              <a:gd name="connsiteX7" fmla="*/ 4465 w 3441757"/>
              <a:gd name="connsiteY7" fmla="*/ 0 h 4386971"/>
              <a:gd name="connsiteX0" fmla="*/ 4465 w 3441757"/>
              <a:gd name="connsiteY0" fmla="*/ 0 h 4386973"/>
              <a:gd name="connsiteX1" fmla="*/ 992145 w 3441757"/>
              <a:gd name="connsiteY1" fmla="*/ 4005 h 4386973"/>
              <a:gd name="connsiteX2" fmla="*/ 3220837 w 3441757"/>
              <a:gd name="connsiteY2" fmla="*/ 3016099 h 4386973"/>
              <a:gd name="connsiteX3" fmla="*/ 3353360 w 3441757"/>
              <a:gd name="connsiteY3" fmla="*/ 3630629 h 4386973"/>
              <a:gd name="connsiteX4" fmla="*/ 3364146 w 3441757"/>
              <a:gd name="connsiteY4" fmla="*/ 3985907 h 4386973"/>
              <a:gd name="connsiteX5" fmla="*/ 2834610 w 3441757"/>
              <a:gd name="connsiteY5" fmla="*/ 4386959 h 4386973"/>
              <a:gd name="connsiteX6" fmla="*/ 1450 w 3441757"/>
              <a:gd name="connsiteY6" fmla="*/ 4379787 h 4386973"/>
              <a:gd name="connsiteX7" fmla="*/ 4465 w 3441757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20837 w 3364449"/>
              <a:gd name="connsiteY2" fmla="*/ 3016099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65"/>
              <a:gd name="connsiteX1" fmla="*/ 992145 w 3364449"/>
              <a:gd name="connsiteY1" fmla="*/ 4005 h 4386965"/>
              <a:gd name="connsiteX2" fmla="*/ 3237193 w 3364449"/>
              <a:gd name="connsiteY2" fmla="*/ 3031791 h 4386965"/>
              <a:gd name="connsiteX3" fmla="*/ 3353360 w 3364449"/>
              <a:gd name="connsiteY3" fmla="*/ 3630629 h 4386965"/>
              <a:gd name="connsiteX4" fmla="*/ 3364146 w 3364449"/>
              <a:gd name="connsiteY4" fmla="*/ 3985907 h 4386965"/>
              <a:gd name="connsiteX5" fmla="*/ 2834610 w 3364449"/>
              <a:gd name="connsiteY5" fmla="*/ 4386959 h 4386965"/>
              <a:gd name="connsiteX6" fmla="*/ 1450 w 3364449"/>
              <a:gd name="connsiteY6" fmla="*/ 4379787 h 4386965"/>
              <a:gd name="connsiteX7" fmla="*/ 4465 w 3364449"/>
              <a:gd name="connsiteY7" fmla="*/ 0 h 4386965"/>
              <a:gd name="connsiteX0" fmla="*/ 4465 w 3364146"/>
              <a:gd name="connsiteY0" fmla="*/ 0 h 4386965"/>
              <a:gd name="connsiteX1" fmla="*/ 992145 w 3364146"/>
              <a:gd name="connsiteY1" fmla="*/ 4005 h 4386965"/>
              <a:gd name="connsiteX2" fmla="*/ 3237193 w 3364146"/>
              <a:gd name="connsiteY2" fmla="*/ 3031791 h 4386965"/>
              <a:gd name="connsiteX3" fmla="*/ 3353360 w 3364146"/>
              <a:gd name="connsiteY3" fmla="*/ 3630629 h 4386965"/>
              <a:gd name="connsiteX4" fmla="*/ 3364146 w 3364146"/>
              <a:gd name="connsiteY4" fmla="*/ 3985907 h 4386965"/>
              <a:gd name="connsiteX5" fmla="*/ 2834610 w 3364146"/>
              <a:gd name="connsiteY5" fmla="*/ 4386959 h 4386965"/>
              <a:gd name="connsiteX6" fmla="*/ 1450 w 3364146"/>
              <a:gd name="connsiteY6" fmla="*/ 4379787 h 4386965"/>
              <a:gd name="connsiteX7" fmla="*/ 4465 w 3364146"/>
              <a:gd name="connsiteY7" fmla="*/ 0 h 4386965"/>
              <a:gd name="connsiteX0" fmla="*/ 4465 w 3362060"/>
              <a:gd name="connsiteY0" fmla="*/ 0 h 4412820"/>
              <a:gd name="connsiteX1" fmla="*/ 992145 w 3362060"/>
              <a:gd name="connsiteY1" fmla="*/ 4005 h 4412820"/>
              <a:gd name="connsiteX2" fmla="*/ 3237193 w 3362060"/>
              <a:gd name="connsiteY2" fmla="*/ 3031791 h 4412820"/>
              <a:gd name="connsiteX3" fmla="*/ 3353360 w 3362060"/>
              <a:gd name="connsiteY3" fmla="*/ 3630629 h 4412820"/>
              <a:gd name="connsiteX4" fmla="*/ 3353640 w 3362060"/>
              <a:gd name="connsiteY4" fmla="*/ 4013626 h 4412820"/>
              <a:gd name="connsiteX5" fmla="*/ 2834610 w 3362060"/>
              <a:gd name="connsiteY5" fmla="*/ 4386959 h 4412820"/>
              <a:gd name="connsiteX6" fmla="*/ 1450 w 3362060"/>
              <a:gd name="connsiteY6" fmla="*/ 4379787 h 4412820"/>
              <a:gd name="connsiteX7" fmla="*/ 4465 w 3362060"/>
              <a:gd name="connsiteY7" fmla="*/ 0 h 4412820"/>
              <a:gd name="connsiteX0" fmla="*/ 4465 w 3362060"/>
              <a:gd name="connsiteY0" fmla="*/ 0 h 4412820"/>
              <a:gd name="connsiteX1" fmla="*/ 992145 w 3362060"/>
              <a:gd name="connsiteY1" fmla="*/ 4005 h 4412820"/>
              <a:gd name="connsiteX2" fmla="*/ 3237193 w 3362060"/>
              <a:gd name="connsiteY2" fmla="*/ 3031791 h 4412820"/>
              <a:gd name="connsiteX3" fmla="*/ 3353360 w 3362060"/>
              <a:gd name="connsiteY3" fmla="*/ 3630629 h 4412820"/>
              <a:gd name="connsiteX4" fmla="*/ 3353640 w 3362060"/>
              <a:gd name="connsiteY4" fmla="*/ 4013626 h 4412820"/>
              <a:gd name="connsiteX5" fmla="*/ 2834610 w 3362060"/>
              <a:gd name="connsiteY5" fmla="*/ 4386959 h 4412820"/>
              <a:gd name="connsiteX6" fmla="*/ 1450 w 3362060"/>
              <a:gd name="connsiteY6" fmla="*/ 4379787 h 4412820"/>
              <a:gd name="connsiteX7" fmla="*/ 4465 w 3362060"/>
              <a:gd name="connsiteY7" fmla="*/ 0 h 4412820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593908"/>
              <a:gd name="connsiteY0" fmla="*/ 0 h 4555979"/>
              <a:gd name="connsiteX1" fmla="*/ 992145 w 3593908"/>
              <a:gd name="connsiteY1" fmla="*/ 4005 h 4555979"/>
              <a:gd name="connsiteX2" fmla="*/ 3237193 w 3593908"/>
              <a:gd name="connsiteY2" fmla="*/ 3031791 h 4555979"/>
              <a:gd name="connsiteX3" fmla="*/ 3353360 w 3593908"/>
              <a:gd name="connsiteY3" fmla="*/ 3630629 h 4555979"/>
              <a:gd name="connsiteX4" fmla="*/ 1450 w 3593908"/>
              <a:gd name="connsiteY4" fmla="*/ 4379787 h 4555979"/>
              <a:gd name="connsiteX5" fmla="*/ 4465 w 3593908"/>
              <a:gd name="connsiteY5" fmla="*/ 0 h 4555979"/>
              <a:gd name="connsiteX0" fmla="*/ 4465 w 3237193"/>
              <a:gd name="connsiteY0" fmla="*/ 0 h 4506229"/>
              <a:gd name="connsiteX1" fmla="*/ 992145 w 3237193"/>
              <a:gd name="connsiteY1" fmla="*/ 4005 h 4506229"/>
              <a:gd name="connsiteX2" fmla="*/ 3237193 w 3237193"/>
              <a:gd name="connsiteY2" fmla="*/ 3031791 h 4506229"/>
              <a:gd name="connsiteX3" fmla="*/ 1450 w 3237193"/>
              <a:gd name="connsiteY3" fmla="*/ 4379787 h 4506229"/>
              <a:gd name="connsiteX4" fmla="*/ 4465 w 3237193"/>
              <a:gd name="connsiteY4" fmla="*/ 0 h 4506229"/>
              <a:gd name="connsiteX0" fmla="*/ 4465 w 3237193"/>
              <a:gd name="connsiteY0" fmla="*/ 0 h 4502203"/>
              <a:gd name="connsiteX1" fmla="*/ 992145 w 3237193"/>
              <a:gd name="connsiteY1" fmla="*/ 4005 h 4502203"/>
              <a:gd name="connsiteX2" fmla="*/ 3237193 w 3237193"/>
              <a:gd name="connsiteY2" fmla="*/ 3031791 h 4502203"/>
              <a:gd name="connsiteX3" fmla="*/ 1450 w 3237193"/>
              <a:gd name="connsiteY3" fmla="*/ 4379787 h 4502203"/>
              <a:gd name="connsiteX4" fmla="*/ 4465 w 3237193"/>
              <a:gd name="connsiteY4" fmla="*/ 0 h 4502203"/>
              <a:gd name="connsiteX0" fmla="*/ 4465 w 3237193"/>
              <a:gd name="connsiteY0" fmla="*/ 0 h 4379787"/>
              <a:gd name="connsiteX1" fmla="*/ 992145 w 3237193"/>
              <a:gd name="connsiteY1" fmla="*/ 4005 h 4379787"/>
              <a:gd name="connsiteX2" fmla="*/ 3237193 w 3237193"/>
              <a:gd name="connsiteY2" fmla="*/ 3031791 h 4379787"/>
              <a:gd name="connsiteX3" fmla="*/ 1450 w 3237193"/>
              <a:gd name="connsiteY3" fmla="*/ 4379787 h 4379787"/>
              <a:gd name="connsiteX4" fmla="*/ 4465 w 3237193"/>
              <a:gd name="connsiteY4" fmla="*/ 0 h 4379787"/>
              <a:gd name="connsiteX0" fmla="*/ 4465 w 3237193"/>
              <a:gd name="connsiteY0" fmla="*/ 0 h 4379787"/>
              <a:gd name="connsiteX1" fmla="*/ 992145 w 3237193"/>
              <a:gd name="connsiteY1" fmla="*/ 4005 h 4379787"/>
              <a:gd name="connsiteX2" fmla="*/ 3237193 w 3237193"/>
              <a:gd name="connsiteY2" fmla="*/ 3031791 h 4379787"/>
              <a:gd name="connsiteX3" fmla="*/ 1443030 w 3237193"/>
              <a:gd name="connsiteY3" fmla="*/ 3777881 h 4379787"/>
              <a:gd name="connsiteX4" fmla="*/ 1450 w 3237193"/>
              <a:gd name="connsiteY4" fmla="*/ 4379787 h 4379787"/>
              <a:gd name="connsiteX5" fmla="*/ 4465 w 3237193"/>
              <a:gd name="connsiteY5" fmla="*/ 0 h 4379787"/>
              <a:gd name="connsiteX0" fmla="*/ 4465 w 3237193"/>
              <a:gd name="connsiteY0" fmla="*/ 0 h 4379842"/>
              <a:gd name="connsiteX1" fmla="*/ 992145 w 3237193"/>
              <a:gd name="connsiteY1" fmla="*/ 4005 h 4379842"/>
              <a:gd name="connsiteX2" fmla="*/ 3237193 w 3237193"/>
              <a:gd name="connsiteY2" fmla="*/ 3031791 h 4379842"/>
              <a:gd name="connsiteX3" fmla="*/ 3117809 w 3237193"/>
              <a:gd name="connsiteY3" fmla="*/ 4379842 h 4379842"/>
              <a:gd name="connsiteX4" fmla="*/ 1450 w 3237193"/>
              <a:gd name="connsiteY4" fmla="*/ 4379787 h 4379842"/>
              <a:gd name="connsiteX5" fmla="*/ 4465 w 3237193"/>
              <a:gd name="connsiteY5" fmla="*/ 0 h 4379842"/>
              <a:gd name="connsiteX0" fmla="*/ 4465 w 3237193"/>
              <a:gd name="connsiteY0" fmla="*/ 0 h 4379842"/>
              <a:gd name="connsiteX1" fmla="*/ 992145 w 3237193"/>
              <a:gd name="connsiteY1" fmla="*/ 4005 h 4379842"/>
              <a:gd name="connsiteX2" fmla="*/ 3237193 w 3237193"/>
              <a:gd name="connsiteY2" fmla="*/ 3031791 h 4379842"/>
              <a:gd name="connsiteX3" fmla="*/ 3136573 w 3237193"/>
              <a:gd name="connsiteY3" fmla="*/ 4205442 h 4379842"/>
              <a:gd name="connsiteX4" fmla="*/ 3117809 w 3237193"/>
              <a:gd name="connsiteY4" fmla="*/ 4379842 h 4379842"/>
              <a:gd name="connsiteX5" fmla="*/ 1450 w 3237193"/>
              <a:gd name="connsiteY5" fmla="*/ 4379787 h 4379842"/>
              <a:gd name="connsiteX6" fmla="*/ 4465 w 3237193"/>
              <a:gd name="connsiteY6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66445 w 3366445"/>
              <a:gd name="connsiteY3" fmla="*/ 4042294 h 4379842"/>
              <a:gd name="connsiteX4" fmla="*/ 3117809 w 3366445"/>
              <a:gd name="connsiteY4" fmla="*/ 4379842 h 4379842"/>
              <a:gd name="connsiteX5" fmla="*/ 1450 w 3366445"/>
              <a:gd name="connsiteY5" fmla="*/ 4379787 h 4379842"/>
              <a:gd name="connsiteX6" fmla="*/ 4465 w 3366445"/>
              <a:gd name="connsiteY6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10150 w 3366445"/>
              <a:gd name="connsiteY3" fmla="*/ 3524721 h 4379842"/>
              <a:gd name="connsiteX4" fmla="*/ 3366445 w 3366445"/>
              <a:gd name="connsiteY4" fmla="*/ 4042294 h 4379842"/>
              <a:gd name="connsiteX5" fmla="*/ 3117809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57927 w 3366445"/>
              <a:gd name="connsiteY3" fmla="*/ 3395809 h 4379842"/>
              <a:gd name="connsiteX4" fmla="*/ 3366445 w 3366445"/>
              <a:gd name="connsiteY4" fmla="*/ 4042294 h 4379842"/>
              <a:gd name="connsiteX5" fmla="*/ 3117809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57927 w 3366445"/>
              <a:gd name="connsiteY3" fmla="*/ 3395809 h 4379842"/>
              <a:gd name="connsiteX4" fmla="*/ 3366445 w 3366445"/>
              <a:gd name="connsiteY4" fmla="*/ 4042294 h 4379842"/>
              <a:gd name="connsiteX5" fmla="*/ 3094695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62130 w 3366445"/>
              <a:gd name="connsiteY3" fmla="*/ 3423528 h 4379842"/>
              <a:gd name="connsiteX4" fmla="*/ 3366445 w 3366445"/>
              <a:gd name="connsiteY4" fmla="*/ 4042294 h 4379842"/>
              <a:gd name="connsiteX5" fmla="*/ 3094695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62558" h="4379842">
                <a:moveTo>
                  <a:pt x="4465" y="0"/>
                </a:moveTo>
                <a:lnTo>
                  <a:pt x="992145" y="4005"/>
                </a:lnTo>
                <a:lnTo>
                  <a:pt x="3237193" y="3031791"/>
                </a:lnTo>
                <a:cubicBezTo>
                  <a:pt x="3312460" y="3139691"/>
                  <a:pt x="3364611" y="3189634"/>
                  <a:pt x="3362130" y="3423528"/>
                </a:cubicBezTo>
                <a:cubicBezTo>
                  <a:pt x="3363568" y="3629783"/>
                  <a:pt x="3360804" y="3823440"/>
                  <a:pt x="3362242" y="4029695"/>
                </a:cubicBezTo>
                <a:cubicBezTo>
                  <a:pt x="3359213" y="4269886"/>
                  <a:pt x="3160763" y="4376521"/>
                  <a:pt x="3094695" y="4379842"/>
                </a:cubicBezTo>
                <a:lnTo>
                  <a:pt x="1450" y="4379787"/>
                </a:lnTo>
                <a:cubicBezTo>
                  <a:pt x="-4572" y="2567785"/>
                  <a:pt x="10487" y="1812002"/>
                  <a:pt x="4465" y="0"/>
                </a:cubicBezTo>
                <a:close/>
              </a:path>
            </a:pathLst>
          </a:custGeom>
          <a:gradFill flip="none" rotWithShape="1">
            <a:gsLst>
              <a:gs pos="0">
                <a:srgbClr val="4FE3C2"/>
              </a:gs>
              <a:gs pos="100000">
                <a:srgbClr val="B6F11F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7751778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Contat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8">
            <a:extLst>
              <a:ext uri="{FF2B5EF4-FFF2-40B4-BE49-F238E27FC236}">
                <a16:creationId xmlns:a16="http://schemas.microsoft.com/office/drawing/2014/main" id="{FC1D5FB0-5EA3-5338-6634-44879F070C7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07988" y="2774401"/>
            <a:ext cx="5580062" cy="353009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buNone/>
              <a:defRPr lang="it-IT" sz="14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  <p:sp>
        <p:nvSpPr>
          <p:cNvPr id="5" name="Segnaposto testo 8">
            <a:extLst>
              <a:ext uri="{FF2B5EF4-FFF2-40B4-BE49-F238E27FC236}">
                <a16:creationId xmlns:a16="http://schemas.microsoft.com/office/drawing/2014/main" id="{C710481A-7CE0-16EE-99B0-AA4B086CD7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79538" y="3470040"/>
            <a:ext cx="4608512" cy="499255"/>
          </a:xfrm>
          <a:prstGeom prst="rect">
            <a:avLst/>
          </a:prstGeom>
        </p:spPr>
        <p:txBody>
          <a:bodyPr lIns="0" anchor="ctr"/>
          <a:lstStyle>
            <a:lvl1pPr mar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TELEFONO</a:t>
            </a:r>
          </a:p>
        </p:txBody>
      </p:sp>
      <p:sp>
        <p:nvSpPr>
          <p:cNvPr id="6" name="Segnaposto testo 8">
            <a:extLst>
              <a:ext uri="{FF2B5EF4-FFF2-40B4-BE49-F238E27FC236}">
                <a16:creationId xmlns:a16="http://schemas.microsoft.com/office/drawing/2014/main" id="{39AB9570-3B30-14A0-0463-86217CDDCC5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79538" y="4118865"/>
            <a:ext cx="4608512" cy="499255"/>
          </a:xfrm>
          <a:prstGeom prst="rect">
            <a:avLst/>
          </a:prstGeom>
        </p:spPr>
        <p:txBody>
          <a:bodyPr lIns="0" anchor="ctr"/>
          <a:lstStyle>
            <a:lvl1pPr mar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MAIL</a:t>
            </a:r>
          </a:p>
        </p:txBody>
      </p:sp>
      <p:sp>
        <p:nvSpPr>
          <p:cNvPr id="7" name="Segnaposto immagine 5">
            <a:extLst>
              <a:ext uri="{FF2B5EF4-FFF2-40B4-BE49-F238E27FC236}">
                <a16:creationId xmlns:a16="http://schemas.microsoft.com/office/drawing/2014/main" id="{28294974-BE0C-0F4F-FDF4-9B52BAE11E54}"/>
              </a:ext>
            </a:extLst>
          </p:cNvPr>
          <p:cNvSpPr>
            <a:spLocks noGrp="1" noChangeAspect="1"/>
          </p:cNvSpPr>
          <p:nvPr>
            <p:ph type="pic" sz="quarter" idx="77" hasCustomPrompt="1"/>
          </p:nvPr>
        </p:nvSpPr>
        <p:spPr>
          <a:xfrm>
            <a:off x="673834" y="3521667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r>
              <a:rPr lang="it-IT" err="1"/>
              <a:t>iconaz</a:t>
            </a:r>
            <a:endParaRPr lang="it-IT"/>
          </a:p>
        </p:txBody>
      </p:sp>
      <p:sp>
        <p:nvSpPr>
          <p:cNvPr id="8" name="Segnaposto immagine 5">
            <a:extLst>
              <a:ext uri="{FF2B5EF4-FFF2-40B4-BE49-F238E27FC236}">
                <a16:creationId xmlns:a16="http://schemas.microsoft.com/office/drawing/2014/main" id="{5A9C60DD-C63E-25C1-AB4B-0F823DFBE083}"/>
              </a:ext>
            </a:extLst>
          </p:cNvPr>
          <p:cNvSpPr>
            <a:spLocks noGrp="1" noChangeAspect="1"/>
          </p:cNvSpPr>
          <p:nvPr>
            <p:ph type="pic" sz="quarter" idx="78" hasCustomPrompt="1"/>
          </p:nvPr>
        </p:nvSpPr>
        <p:spPr>
          <a:xfrm>
            <a:off x="673834" y="4180652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r>
              <a:rPr lang="it-IT" err="1"/>
              <a:t>iconaz</a:t>
            </a:r>
            <a:endParaRPr lang="it-IT"/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4129FB84-2E10-FA0A-EB61-AD24FFA6A2DA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1379538" y="4767327"/>
            <a:ext cx="4608512" cy="499255"/>
          </a:xfrm>
          <a:prstGeom prst="rect">
            <a:avLst/>
          </a:prstGeom>
        </p:spPr>
        <p:txBody>
          <a:bodyPr lIns="0" anchor="ctr"/>
          <a:lstStyle>
            <a:lvl1pPr mar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DATA</a:t>
            </a:r>
          </a:p>
        </p:txBody>
      </p:sp>
      <p:sp>
        <p:nvSpPr>
          <p:cNvPr id="10" name="Segnaposto immagine 5">
            <a:extLst>
              <a:ext uri="{FF2B5EF4-FFF2-40B4-BE49-F238E27FC236}">
                <a16:creationId xmlns:a16="http://schemas.microsoft.com/office/drawing/2014/main" id="{FAE9ED81-1055-00BD-B956-14CD16DF90D4}"/>
              </a:ext>
            </a:extLst>
          </p:cNvPr>
          <p:cNvSpPr>
            <a:spLocks noGrp="1" noChangeAspect="1"/>
          </p:cNvSpPr>
          <p:nvPr>
            <p:ph type="pic" sz="quarter" idx="80" hasCustomPrompt="1"/>
          </p:nvPr>
        </p:nvSpPr>
        <p:spPr>
          <a:xfrm>
            <a:off x="673834" y="4829114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r>
              <a:rPr lang="it-IT" err="1"/>
              <a:t>iconaz</a:t>
            </a:r>
            <a:endParaRPr lang="it-IT"/>
          </a:p>
        </p:txBody>
      </p:sp>
      <p:sp>
        <p:nvSpPr>
          <p:cNvPr id="11" name="Segnaposto immagine 5">
            <a:extLst>
              <a:ext uri="{FF2B5EF4-FFF2-40B4-BE49-F238E27FC236}">
                <a16:creationId xmlns:a16="http://schemas.microsoft.com/office/drawing/2014/main" id="{E2514EAE-3166-4BE9-9D57-9BF1AFD95C02}"/>
              </a:ext>
            </a:extLst>
          </p:cNvPr>
          <p:cNvSpPr>
            <a:spLocks noGrp="1" noChangeAspect="1"/>
          </p:cNvSpPr>
          <p:nvPr>
            <p:ph type="pic" sz="quarter" idx="81" hasCustomPrompt="1"/>
          </p:nvPr>
        </p:nvSpPr>
        <p:spPr>
          <a:xfrm>
            <a:off x="1379538" y="5455888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r>
              <a:rPr lang="it-IT" err="1"/>
              <a:t>iconaz</a:t>
            </a:r>
            <a:endParaRPr lang="it-IT"/>
          </a:p>
        </p:txBody>
      </p:sp>
      <p:sp>
        <p:nvSpPr>
          <p:cNvPr id="12" name="Segnaposto immagine 5">
            <a:extLst>
              <a:ext uri="{FF2B5EF4-FFF2-40B4-BE49-F238E27FC236}">
                <a16:creationId xmlns:a16="http://schemas.microsoft.com/office/drawing/2014/main" id="{5DAB294F-0078-1888-56E9-45DCCDBD4089}"/>
              </a:ext>
            </a:extLst>
          </p:cNvPr>
          <p:cNvSpPr>
            <a:spLocks noGrp="1" noChangeAspect="1"/>
          </p:cNvSpPr>
          <p:nvPr>
            <p:ph type="pic" sz="quarter" idx="82" hasCustomPrompt="1"/>
          </p:nvPr>
        </p:nvSpPr>
        <p:spPr>
          <a:xfrm>
            <a:off x="1938338" y="5455888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r>
              <a:rPr lang="it-IT" err="1"/>
              <a:t>iconaz</a:t>
            </a:r>
            <a:endParaRPr lang="it-IT"/>
          </a:p>
        </p:txBody>
      </p:sp>
      <p:sp>
        <p:nvSpPr>
          <p:cNvPr id="13" name="Segnaposto immagine 5">
            <a:extLst>
              <a:ext uri="{FF2B5EF4-FFF2-40B4-BE49-F238E27FC236}">
                <a16:creationId xmlns:a16="http://schemas.microsoft.com/office/drawing/2014/main" id="{33924DBD-34CB-83E9-5411-A46B1D074197}"/>
              </a:ext>
            </a:extLst>
          </p:cNvPr>
          <p:cNvSpPr>
            <a:spLocks noGrp="1" noChangeAspect="1"/>
          </p:cNvSpPr>
          <p:nvPr>
            <p:ph type="pic" sz="quarter" idx="83" hasCustomPrompt="1"/>
          </p:nvPr>
        </p:nvSpPr>
        <p:spPr>
          <a:xfrm>
            <a:off x="2497138" y="5455888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r>
              <a:rPr lang="it-IT" err="1"/>
              <a:t>iconaz</a:t>
            </a:r>
            <a:endParaRPr lang="it-IT"/>
          </a:p>
        </p:txBody>
      </p:sp>
      <p:sp>
        <p:nvSpPr>
          <p:cNvPr id="14" name="Segnaposto immagine 5">
            <a:extLst>
              <a:ext uri="{FF2B5EF4-FFF2-40B4-BE49-F238E27FC236}">
                <a16:creationId xmlns:a16="http://schemas.microsoft.com/office/drawing/2014/main" id="{08C9EB6B-982C-E7F9-63A9-BF891311CAA0}"/>
              </a:ext>
            </a:extLst>
          </p:cNvPr>
          <p:cNvSpPr>
            <a:spLocks noGrp="1" noChangeAspect="1"/>
          </p:cNvSpPr>
          <p:nvPr>
            <p:ph type="pic" sz="quarter" idx="84" hasCustomPrompt="1"/>
          </p:nvPr>
        </p:nvSpPr>
        <p:spPr>
          <a:xfrm>
            <a:off x="3055938" y="5455888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r>
              <a:rPr lang="it-IT" err="1"/>
              <a:t>iconaz</a:t>
            </a:r>
            <a:endParaRPr lang="it-IT"/>
          </a:p>
        </p:txBody>
      </p:sp>
      <p:sp>
        <p:nvSpPr>
          <p:cNvPr id="15" name="Segnaposto immagine 5">
            <a:extLst>
              <a:ext uri="{FF2B5EF4-FFF2-40B4-BE49-F238E27FC236}">
                <a16:creationId xmlns:a16="http://schemas.microsoft.com/office/drawing/2014/main" id="{C7A344D2-4FF3-930D-0186-E423261D5628}"/>
              </a:ext>
            </a:extLst>
          </p:cNvPr>
          <p:cNvSpPr>
            <a:spLocks noGrp="1" noChangeAspect="1"/>
          </p:cNvSpPr>
          <p:nvPr>
            <p:ph type="pic" sz="quarter" idx="85" hasCustomPrompt="1"/>
          </p:nvPr>
        </p:nvSpPr>
        <p:spPr>
          <a:xfrm>
            <a:off x="3614738" y="5455888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r>
              <a:rPr lang="it-IT" err="1"/>
              <a:t>iconaz</a:t>
            </a:r>
            <a:endParaRPr lang="it-IT"/>
          </a:p>
        </p:txBody>
      </p:sp>
      <p:sp>
        <p:nvSpPr>
          <p:cNvPr id="16" name="Segnaposto testo 5">
            <a:extLst>
              <a:ext uri="{FF2B5EF4-FFF2-40B4-BE49-F238E27FC236}">
                <a16:creationId xmlns:a16="http://schemas.microsoft.com/office/drawing/2014/main" id="{A53DC8C5-A5B4-C3D3-AEDF-E19753B1ABB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07983" y="1119877"/>
            <a:ext cx="4114799" cy="93752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 i="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TITOLO</a:t>
            </a:r>
          </a:p>
        </p:txBody>
      </p:sp>
      <p:sp>
        <p:nvSpPr>
          <p:cNvPr id="17" name="Segnaposto testo 5">
            <a:extLst>
              <a:ext uri="{FF2B5EF4-FFF2-40B4-BE49-F238E27FC236}">
                <a16:creationId xmlns:a16="http://schemas.microsoft.com/office/drawing/2014/main" id="{673FDB04-4B52-CA58-914B-4391EEED376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7984" y="1714989"/>
            <a:ext cx="3676650" cy="93752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 i="1">
                <a:ln>
                  <a:solidFill>
                    <a:schemeClr val="tx1"/>
                  </a:solidFill>
                </a:ln>
                <a:noFill/>
                <a:latin typeface="TIM Sans" pitchFamily="2" charset="77"/>
              </a:defRPr>
            </a:lvl1pPr>
          </a:lstStyle>
          <a:p>
            <a:pPr lvl="0"/>
            <a:r>
              <a:rPr lang="it-IT"/>
              <a:t>Titolo</a:t>
            </a:r>
          </a:p>
        </p:txBody>
      </p:sp>
    </p:spTree>
    <p:extLst>
      <p:ext uri="{BB962C8B-B14F-4D97-AF65-F5344CB8AC3E}">
        <p14:creationId xmlns:p14="http://schemas.microsoft.com/office/powerpoint/2010/main" val="18180329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accacapitolo (TIM Icon + Scontorn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A69A1385-ABFE-731B-140F-201B7E97CDDA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7E6E9FCB-2F19-66FF-8E46-4E84DC0A4F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514" y="2130963"/>
            <a:ext cx="5421312" cy="528828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ts val="5000"/>
              </a:lnSpc>
              <a:spcBef>
                <a:spcPts val="20"/>
              </a:spcBef>
              <a:spcAft>
                <a:spcPts val="20"/>
              </a:spcAft>
              <a:buNone/>
              <a:defRPr lang="it-IT" sz="3200" kern="1200" dirty="0">
                <a:solidFill>
                  <a:schemeClr val="accent5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9" name="Segnaposto testo 9">
            <a:extLst>
              <a:ext uri="{FF2B5EF4-FFF2-40B4-BE49-F238E27FC236}">
                <a16:creationId xmlns:a16="http://schemas.microsoft.com/office/drawing/2014/main" id="{9B46FC8A-7650-430E-1D79-442AC7FBA9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3200" y="2783970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kern="1200" dirty="0" smtClean="0">
                <a:solidFill>
                  <a:srgbClr val="0033A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Prima riga</a:t>
            </a:r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55911ABF-6607-FE17-5847-E27B946426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200" y="3451235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b="1" i="1" kern="1200" dirty="0" smtClean="0">
                <a:solidFill>
                  <a:srgbClr val="0033A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seconda riga</a:t>
            </a:r>
          </a:p>
        </p:txBody>
      </p:sp>
      <p:sp>
        <p:nvSpPr>
          <p:cNvPr id="11" name="Rettangolo con angoli arrotondati 10">
            <a:extLst>
              <a:ext uri="{FF2B5EF4-FFF2-40B4-BE49-F238E27FC236}">
                <a16:creationId xmlns:a16="http://schemas.microsoft.com/office/drawing/2014/main" id="{8CD945C6-BFED-3655-68F8-782F7656C354}"/>
              </a:ext>
            </a:extLst>
          </p:cNvPr>
          <p:cNvSpPr/>
          <p:nvPr userDrawn="1"/>
        </p:nvSpPr>
        <p:spPr>
          <a:xfrm flipH="1">
            <a:off x="6592232" y="2532888"/>
            <a:ext cx="4624111" cy="1243982"/>
          </a:xfrm>
          <a:prstGeom prst="roundRect">
            <a:avLst/>
          </a:prstGeom>
          <a:gradFill>
            <a:gsLst>
              <a:gs pos="0">
                <a:schemeClr val="accent6"/>
              </a:gs>
              <a:gs pos="50000">
                <a:schemeClr val="tx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con angoli arrotondati 11">
            <a:extLst>
              <a:ext uri="{FF2B5EF4-FFF2-40B4-BE49-F238E27FC236}">
                <a16:creationId xmlns:a16="http://schemas.microsoft.com/office/drawing/2014/main" id="{713CC6A9-8595-08D3-2936-DE6CD76A3284}"/>
              </a:ext>
            </a:extLst>
          </p:cNvPr>
          <p:cNvSpPr/>
          <p:nvPr userDrawn="1"/>
        </p:nvSpPr>
        <p:spPr>
          <a:xfrm>
            <a:off x="6592232" y="3922776"/>
            <a:ext cx="4624111" cy="1243982"/>
          </a:xfrm>
          <a:prstGeom prst="roundRect">
            <a:avLst/>
          </a:prstGeom>
          <a:gradFill>
            <a:gsLst>
              <a:gs pos="0">
                <a:schemeClr val="accent6"/>
              </a:gs>
              <a:gs pos="50000">
                <a:schemeClr val="tx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Segnaposto immagine 12">
            <a:extLst>
              <a:ext uri="{FF2B5EF4-FFF2-40B4-BE49-F238E27FC236}">
                <a16:creationId xmlns:a16="http://schemas.microsoft.com/office/drawing/2014/main" id="{1DF02CC7-D415-53A2-4DEC-28F597FEE52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563783" y="2129870"/>
            <a:ext cx="2736850" cy="3036888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35077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paccacapitolo (TIM Icon + Scontorn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A69A1385-ABFE-731B-140F-201B7E97CDDA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7E6E9FCB-2F19-66FF-8E46-4E84DC0A4F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514" y="2130963"/>
            <a:ext cx="5421312" cy="528828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ts val="5000"/>
              </a:lnSpc>
              <a:spcBef>
                <a:spcPts val="20"/>
              </a:spcBef>
              <a:spcAft>
                <a:spcPts val="20"/>
              </a:spcAft>
              <a:buNone/>
              <a:defRPr lang="it-IT" sz="3200" kern="1200" dirty="0">
                <a:solidFill>
                  <a:schemeClr val="accent5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9" name="Segnaposto testo 9">
            <a:extLst>
              <a:ext uri="{FF2B5EF4-FFF2-40B4-BE49-F238E27FC236}">
                <a16:creationId xmlns:a16="http://schemas.microsoft.com/office/drawing/2014/main" id="{9B46FC8A-7650-430E-1D79-442AC7FBA9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3200" y="2783970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kern="1200" dirty="0" smtClean="0">
                <a:solidFill>
                  <a:srgbClr val="0033A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Prima riga</a:t>
            </a:r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55911ABF-6607-FE17-5847-E27B946426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200" y="3451235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b="1" i="1" kern="1200" dirty="0" smtClean="0">
                <a:solidFill>
                  <a:srgbClr val="0033A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seconda riga</a:t>
            </a:r>
          </a:p>
        </p:txBody>
      </p:sp>
      <p:sp>
        <p:nvSpPr>
          <p:cNvPr id="11" name="Rettangolo con angoli arrotondati 10">
            <a:extLst>
              <a:ext uri="{FF2B5EF4-FFF2-40B4-BE49-F238E27FC236}">
                <a16:creationId xmlns:a16="http://schemas.microsoft.com/office/drawing/2014/main" id="{8CD945C6-BFED-3655-68F8-782F7656C354}"/>
              </a:ext>
            </a:extLst>
          </p:cNvPr>
          <p:cNvSpPr/>
          <p:nvPr userDrawn="1"/>
        </p:nvSpPr>
        <p:spPr>
          <a:xfrm flipH="1">
            <a:off x="6592232" y="2532888"/>
            <a:ext cx="4624111" cy="1243982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con angoli arrotondati 11">
            <a:extLst>
              <a:ext uri="{FF2B5EF4-FFF2-40B4-BE49-F238E27FC236}">
                <a16:creationId xmlns:a16="http://schemas.microsoft.com/office/drawing/2014/main" id="{713CC6A9-8595-08D3-2936-DE6CD76A3284}"/>
              </a:ext>
            </a:extLst>
          </p:cNvPr>
          <p:cNvSpPr/>
          <p:nvPr userDrawn="1"/>
        </p:nvSpPr>
        <p:spPr>
          <a:xfrm>
            <a:off x="6592232" y="3922776"/>
            <a:ext cx="4624111" cy="1243982"/>
          </a:xfrm>
          <a:prstGeom prst="roundRect">
            <a:avLst/>
          </a:prstGeom>
          <a:gradFill>
            <a:gsLst>
              <a:gs pos="100000">
                <a:srgbClr val="520CA5"/>
              </a:gs>
              <a:gs pos="0">
                <a:srgbClr val="EC002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Segnaposto immagine 12">
            <a:extLst>
              <a:ext uri="{FF2B5EF4-FFF2-40B4-BE49-F238E27FC236}">
                <a16:creationId xmlns:a16="http://schemas.microsoft.com/office/drawing/2014/main" id="{1DF02CC7-D415-53A2-4DEC-28F597FEE52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563783" y="2129870"/>
            <a:ext cx="2736850" cy="3036888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4579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accacapitolo (TIM Icon + Scontorn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A69A1385-ABFE-731B-140F-201B7E97CDDA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7E6E9FCB-2F19-66FF-8E46-4E84DC0A4F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514" y="2130963"/>
            <a:ext cx="5421312" cy="528828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ts val="5000"/>
              </a:lnSpc>
              <a:spcBef>
                <a:spcPts val="20"/>
              </a:spcBef>
              <a:spcAft>
                <a:spcPts val="20"/>
              </a:spcAft>
              <a:buNone/>
              <a:defRPr lang="it-IT" sz="3200" kern="1200" dirty="0">
                <a:solidFill>
                  <a:schemeClr val="accent5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9" name="Segnaposto testo 9">
            <a:extLst>
              <a:ext uri="{FF2B5EF4-FFF2-40B4-BE49-F238E27FC236}">
                <a16:creationId xmlns:a16="http://schemas.microsoft.com/office/drawing/2014/main" id="{9B46FC8A-7650-430E-1D79-442AC7FBA9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3200" y="2783970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kern="1200" dirty="0" smtClean="0">
                <a:solidFill>
                  <a:srgbClr val="0033A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Prima riga</a:t>
            </a:r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55911ABF-6607-FE17-5847-E27B946426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200" y="3451235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b="1" i="1" kern="1200" dirty="0" smtClean="0">
                <a:solidFill>
                  <a:srgbClr val="0033A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seconda riga</a:t>
            </a:r>
          </a:p>
        </p:txBody>
      </p:sp>
      <p:sp>
        <p:nvSpPr>
          <p:cNvPr id="11" name="Rettangolo con angoli arrotondati 10">
            <a:extLst>
              <a:ext uri="{FF2B5EF4-FFF2-40B4-BE49-F238E27FC236}">
                <a16:creationId xmlns:a16="http://schemas.microsoft.com/office/drawing/2014/main" id="{8CD945C6-BFED-3655-68F8-782F7656C354}"/>
              </a:ext>
            </a:extLst>
          </p:cNvPr>
          <p:cNvSpPr/>
          <p:nvPr userDrawn="1"/>
        </p:nvSpPr>
        <p:spPr>
          <a:xfrm flipH="1">
            <a:off x="6592232" y="2532888"/>
            <a:ext cx="4624111" cy="1243982"/>
          </a:xfrm>
          <a:prstGeom prst="roundRect">
            <a:avLst/>
          </a:prstGeom>
          <a:gradFill>
            <a:gsLst>
              <a:gs pos="0">
                <a:srgbClr val="4FE3C2"/>
              </a:gs>
              <a:gs pos="100000">
                <a:srgbClr val="B6F11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con angoli arrotondati 11">
            <a:extLst>
              <a:ext uri="{FF2B5EF4-FFF2-40B4-BE49-F238E27FC236}">
                <a16:creationId xmlns:a16="http://schemas.microsoft.com/office/drawing/2014/main" id="{713CC6A9-8595-08D3-2936-DE6CD76A3284}"/>
              </a:ext>
            </a:extLst>
          </p:cNvPr>
          <p:cNvSpPr/>
          <p:nvPr userDrawn="1"/>
        </p:nvSpPr>
        <p:spPr>
          <a:xfrm>
            <a:off x="6592232" y="3922776"/>
            <a:ext cx="4624111" cy="1243982"/>
          </a:xfrm>
          <a:prstGeom prst="roundRect">
            <a:avLst/>
          </a:prstGeom>
          <a:gradFill>
            <a:gsLst>
              <a:gs pos="0">
                <a:srgbClr val="4FE3C2"/>
              </a:gs>
              <a:gs pos="100000">
                <a:srgbClr val="B6F11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Segnaposto immagine 12">
            <a:extLst>
              <a:ext uri="{FF2B5EF4-FFF2-40B4-BE49-F238E27FC236}">
                <a16:creationId xmlns:a16="http://schemas.microsoft.com/office/drawing/2014/main" id="{1DF02CC7-D415-53A2-4DEC-28F597FEE52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563783" y="2129870"/>
            <a:ext cx="2736850" cy="3036888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431094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accacapitolo (Coll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D435B06-754C-0F35-653B-15F5B3E34649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5" name="Segnaposto testo 5">
            <a:extLst>
              <a:ext uri="{FF2B5EF4-FFF2-40B4-BE49-F238E27FC236}">
                <a16:creationId xmlns:a16="http://schemas.microsoft.com/office/drawing/2014/main" id="{E01824AE-1627-4ED7-C39D-450F00FB34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514" y="2130963"/>
            <a:ext cx="5421312" cy="528828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ts val="5000"/>
              </a:lnSpc>
              <a:spcBef>
                <a:spcPts val="20"/>
              </a:spcBef>
              <a:spcAft>
                <a:spcPts val="20"/>
              </a:spcAft>
              <a:buNone/>
              <a:defRPr lang="it-IT" sz="3200" kern="1200" dirty="0">
                <a:solidFill>
                  <a:schemeClr val="accent5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6" name="Segnaposto testo 9">
            <a:extLst>
              <a:ext uri="{FF2B5EF4-FFF2-40B4-BE49-F238E27FC236}">
                <a16:creationId xmlns:a16="http://schemas.microsoft.com/office/drawing/2014/main" id="{266327B0-5EB0-C2A1-8518-1EAAC63C08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3200" y="2783970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kern="1200" dirty="0" smtClean="0">
                <a:solidFill>
                  <a:srgbClr val="0033A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Prima riga</a:t>
            </a: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268BA57-7CDD-C724-2E7D-801F29F466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200" y="3451235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b="1" i="1" kern="1200" dirty="0" smtClean="0">
                <a:solidFill>
                  <a:srgbClr val="0033A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seconda riga</a:t>
            </a:r>
          </a:p>
        </p:txBody>
      </p:sp>
      <p:sp>
        <p:nvSpPr>
          <p:cNvPr id="27" name="Segnaposto immagine 26">
            <a:extLst>
              <a:ext uri="{FF2B5EF4-FFF2-40B4-BE49-F238E27FC236}">
                <a16:creationId xmlns:a16="http://schemas.microsoft.com/office/drawing/2014/main" id="{C6807327-456F-F226-7D5D-D7F7F5FA442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37908" y="413942"/>
            <a:ext cx="2801289" cy="3398350"/>
          </a:xfrm>
          <a:custGeom>
            <a:avLst/>
            <a:gdLst>
              <a:gd name="connsiteX0" fmla="*/ 441780 w 2255726"/>
              <a:gd name="connsiteY0" fmla="*/ 0 h 2736507"/>
              <a:gd name="connsiteX1" fmla="*/ 2255726 w 2255726"/>
              <a:gd name="connsiteY1" fmla="*/ 0 h 2736507"/>
              <a:gd name="connsiteX2" fmla="*/ 2255726 w 2255726"/>
              <a:gd name="connsiteY2" fmla="*/ 2736507 h 2736507"/>
              <a:gd name="connsiteX3" fmla="*/ 441780 w 2255726"/>
              <a:gd name="connsiteY3" fmla="*/ 2736507 h 2736507"/>
              <a:gd name="connsiteX4" fmla="*/ 21528 w 2255726"/>
              <a:gd name="connsiteY4" fmla="*/ 2457946 h 2736507"/>
              <a:gd name="connsiteX5" fmla="*/ 0 w 2255726"/>
              <a:gd name="connsiteY5" fmla="*/ 2388593 h 2736507"/>
              <a:gd name="connsiteX6" fmla="*/ 0 w 2255726"/>
              <a:gd name="connsiteY6" fmla="*/ 347914 h 2736507"/>
              <a:gd name="connsiteX7" fmla="*/ 21528 w 2255726"/>
              <a:gd name="connsiteY7" fmla="*/ 278562 h 2736507"/>
              <a:gd name="connsiteX8" fmla="*/ 441780 w 2255726"/>
              <a:gd name="connsiteY8" fmla="*/ 0 h 2736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5726" h="2736507">
                <a:moveTo>
                  <a:pt x="441780" y="0"/>
                </a:moveTo>
                <a:lnTo>
                  <a:pt x="2255726" y="0"/>
                </a:lnTo>
                <a:lnTo>
                  <a:pt x="2255726" y="2736507"/>
                </a:lnTo>
                <a:lnTo>
                  <a:pt x="441780" y="2736507"/>
                </a:lnTo>
                <a:cubicBezTo>
                  <a:pt x="252860" y="2736507"/>
                  <a:pt x="90767" y="2621645"/>
                  <a:pt x="21528" y="2457946"/>
                </a:cubicBezTo>
                <a:lnTo>
                  <a:pt x="0" y="2388593"/>
                </a:lnTo>
                <a:lnTo>
                  <a:pt x="0" y="347914"/>
                </a:lnTo>
                <a:lnTo>
                  <a:pt x="21528" y="278562"/>
                </a:lnTo>
                <a:cubicBezTo>
                  <a:pt x="90767" y="114863"/>
                  <a:pt x="252860" y="0"/>
                  <a:pt x="4417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t-IT"/>
          </a:p>
        </p:txBody>
      </p:sp>
      <p:sp>
        <p:nvSpPr>
          <p:cNvPr id="35" name="Segnaposto immagine 34">
            <a:extLst>
              <a:ext uri="{FF2B5EF4-FFF2-40B4-BE49-F238E27FC236}">
                <a16:creationId xmlns:a16="http://schemas.microsoft.com/office/drawing/2014/main" id="{0D24C311-54A5-46D9-FB9D-B7F62290DE7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6892" y="413942"/>
            <a:ext cx="2819065" cy="2286335"/>
          </a:xfrm>
          <a:custGeom>
            <a:avLst/>
            <a:gdLst>
              <a:gd name="connsiteX0" fmla="*/ 0 w 2270040"/>
              <a:gd name="connsiteY0" fmla="*/ 0 h 1841061"/>
              <a:gd name="connsiteX1" fmla="*/ 1844663 w 2270040"/>
              <a:gd name="connsiteY1" fmla="*/ 0 h 1841061"/>
              <a:gd name="connsiteX2" fmla="*/ 2270040 w 2270040"/>
              <a:gd name="connsiteY2" fmla="*/ 425377 h 1841061"/>
              <a:gd name="connsiteX3" fmla="*/ 2270040 w 2270040"/>
              <a:gd name="connsiteY3" fmla="*/ 1415684 h 1841061"/>
              <a:gd name="connsiteX4" fmla="*/ 1844663 w 2270040"/>
              <a:gd name="connsiteY4" fmla="*/ 1841061 h 1841061"/>
              <a:gd name="connsiteX5" fmla="*/ 0 w 2270040"/>
              <a:gd name="connsiteY5" fmla="*/ 1841061 h 1841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0040" h="1841061">
                <a:moveTo>
                  <a:pt x="0" y="0"/>
                </a:moveTo>
                <a:lnTo>
                  <a:pt x="1844663" y="0"/>
                </a:lnTo>
                <a:cubicBezTo>
                  <a:pt x="2079592" y="0"/>
                  <a:pt x="2270040" y="190448"/>
                  <a:pt x="2270040" y="425377"/>
                </a:cubicBezTo>
                <a:lnTo>
                  <a:pt x="2270040" y="1415684"/>
                </a:lnTo>
                <a:cubicBezTo>
                  <a:pt x="2270040" y="1650613"/>
                  <a:pt x="2079592" y="1841061"/>
                  <a:pt x="1844663" y="1841061"/>
                </a:cubicBezTo>
                <a:lnTo>
                  <a:pt x="0" y="184106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t-IT"/>
          </a:p>
        </p:txBody>
      </p:sp>
      <p:sp>
        <p:nvSpPr>
          <p:cNvPr id="29" name="Segnaposto immagine 28">
            <a:extLst>
              <a:ext uri="{FF2B5EF4-FFF2-40B4-BE49-F238E27FC236}">
                <a16:creationId xmlns:a16="http://schemas.microsoft.com/office/drawing/2014/main" id="{99845FE9-3D1B-60F7-08BB-CE15F7C5CE4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366892" y="3063033"/>
            <a:ext cx="2819065" cy="3387837"/>
          </a:xfrm>
          <a:custGeom>
            <a:avLst/>
            <a:gdLst>
              <a:gd name="connsiteX0" fmla="*/ 0 w 2270040"/>
              <a:gd name="connsiteY0" fmla="*/ 0 h 2728041"/>
              <a:gd name="connsiteX1" fmla="*/ 1897927 w 2270040"/>
              <a:gd name="connsiteY1" fmla="*/ 0 h 2728041"/>
              <a:gd name="connsiteX2" fmla="*/ 1905865 w 2270040"/>
              <a:gd name="connsiteY2" fmla="*/ 800 h 2728041"/>
              <a:gd name="connsiteX3" fmla="*/ 2270040 w 2270040"/>
              <a:gd name="connsiteY3" fmla="*/ 447628 h 2728041"/>
              <a:gd name="connsiteX4" fmla="*/ 2270040 w 2270040"/>
              <a:gd name="connsiteY4" fmla="*/ 2271947 h 2728041"/>
              <a:gd name="connsiteX5" fmla="*/ 1813946 w 2270040"/>
              <a:gd name="connsiteY5" fmla="*/ 2728041 h 2728041"/>
              <a:gd name="connsiteX6" fmla="*/ 0 w 2270040"/>
              <a:gd name="connsiteY6" fmla="*/ 2728041 h 2728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70040" h="2728041">
                <a:moveTo>
                  <a:pt x="0" y="0"/>
                </a:moveTo>
                <a:lnTo>
                  <a:pt x="1897927" y="0"/>
                </a:lnTo>
                <a:lnTo>
                  <a:pt x="1905865" y="800"/>
                </a:lnTo>
                <a:cubicBezTo>
                  <a:pt x="2113699" y="43329"/>
                  <a:pt x="2270040" y="227221"/>
                  <a:pt x="2270040" y="447628"/>
                </a:cubicBezTo>
                <a:lnTo>
                  <a:pt x="2270040" y="2271947"/>
                </a:lnTo>
                <a:cubicBezTo>
                  <a:pt x="2270040" y="2523841"/>
                  <a:pt x="2065840" y="2728041"/>
                  <a:pt x="1813946" y="2728041"/>
                </a:cubicBezTo>
                <a:lnTo>
                  <a:pt x="0" y="272804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t-IT"/>
          </a:p>
        </p:txBody>
      </p:sp>
      <p:sp>
        <p:nvSpPr>
          <p:cNvPr id="36" name="Segnaposto immagine 35">
            <a:extLst>
              <a:ext uri="{FF2B5EF4-FFF2-40B4-BE49-F238E27FC236}">
                <a16:creationId xmlns:a16="http://schemas.microsoft.com/office/drawing/2014/main" id="{8E605FA8-3A31-DA06-8040-CF1D4ACE71B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137908" y="4168404"/>
            <a:ext cx="2819065" cy="2282466"/>
          </a:xfrm>
          <a:custGeom>
            <a:avLst/>
            <a:gdLst>
              <a:gd name="connsiteX0" fmla="*/ 425377 w 2270040"/>
              <a:gd name="connsiteY0" fmla="*/ 0 h 1837946"/>
              <a:gd name="connsiteX1" fmla="*/ 2270040 w 2270040"/>
              <a:gd name="connsiteY1" fmla="*/ 0 h 1837946"/>
              <a:gd name="connsiteX2" fmla="*/ 2270040 w 2270040"/>
              <a:gd name="connsiteY2" fmla="*/ 1837946 h 1837946"/>
              <a:gd name="connsiteX3" fmla="*/ 394477 w 2270040"/>
              <a:gd name="connsiteY3" fmla="*/ 1837946 h 1837946"/>
              <a:gd name="connsiteX4" fmla="*/ 339649 w 2270040"/>
              <a:gd name="connsiteY4" fmla="*/ 1832419 h 1837946"/>
              <a:gd name="connsiteX5" fmla="*/ 0 w 2270040"/>
              <a:gd name="connsiteY5" fmla="*/ 1415684 h 1837946"/>
              <a:gd name="connsiteX6" fmla="*/ 0 w 2270040"/>
              <a:gd name="connsiteY6" fmla="*/ 425377 h 1837946"/>
              <a:gd name="connsiteX7" fmla="*/ 425377 w 2270040"/>
              <a:gd name="connsiteY7" fmla="*/ 0 h 1837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0040" h="1837946">
                <a:moveTo>
                  <a:pt x="425377" y="0"/>
                </a:moveTo>
                <a:lnTo>
                  <a:pt x="2270040" y="0"/>
                </a:lnTo>
                <a:lnTo>
                  <a:pt x="2270040" y="1837946"/>
                </a:lnTo>
                <a:lnTo>
                  <a:pt x="394477" y="1837946"/>
                </a:lnTo>
                <a:lnTo>
                  <a:pt x="339649" y="1832419"/>
                </a:lnTo>
                <a:cubicBezTo>
                  <a:pt x="145812" y="1792754"/>
                  <a:pt x="0" y="1621247"/>
                  <a:pt x="0" y="1415684"/>
                </a:cubicBezTo>
                <a:lnTo>
                  <a:pt x="0" y="425377"/>
                </a:lnTo>
                <a:cubicBezTo>
                  <a:pt x="0" y="190448"/>
                  <a:pt x="190448" y="0"/>
                  <a:pt x="42537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85110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Titolo + Descri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D435B06-754C-0F35-653B-15F5B3E34649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563BEA4C-F7A5-EC69-0E37-476E63DA998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72045" y="963613"/>
            <a:ext cx="6553200" cy="246538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ts val="4500"/>
              </a:lnSpc>
              <a:spcBef>
                <a:spcPts val="0"/>
              </a:spcBef>
              <a:buNone/>
              <a:defRPr sz="5000" b="0" i="0">
                <a:latin typeface="TIM Sans" pitchFamily="2" charset="77"/>
              </a:defRPr>
            </a:lvl1pPr>
            <a:lvl2pPr>
              <a:lnSpc>
                <a:spcPts val="4500"/>
              </a:lnSpc>
              <a:defRPr sz="5000">
                <a:latin typeface="TIM Sans" pitchFamily="2" charset="77"/>
              </a:defRPr>
            </a:lvl2pPr>
            <a:lvl3pPr>
              <a:lnSpc>
                <a:spcPts val="4500"/>
              </a:lnSpc>
              <a:defRPr sz="5000">
                <a:latin typeface="TIM Sans" pitchFamily="2" charset="77"/>
              </a:defRPr>
            </a:lvl3pPr>
            <a:lvl4pPr>
              <a:lnSpc>
                <a:spcPts val="4500"/>
              </a:lnSpc>
              <a:defRPr sz="5000">
                <a:latin typeface="TIM Sans" pitchFamily="2" charset="77"/>
              </a:defRPr>
            </a:lvl4pPr>
            <a:lvl5pPr>
              <a:lnSpc>
                <a:spcPts val="4500"/>
              </a:lnSpc>
              <a:defRPr sz="50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</a:t>
            </a:r>
          </a:p>
          <a:p>
            <a:pPr lvl="0"/>
            <a:r>
              <a:rPr lang="it-IT" err="1"/>
              <a:t>consecutur</a:t>
            </a:r>
            <a:r>
              <a:rPr lang="it-IT"/>
              <a:t> </a:t>
            </a:r>
            <a:r>
              <a:rPr lang="it-IT" err="1"/>
              <a:t>adipiscing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 </a:t>
            </a:r>
            <a:r>
              <a:rPr lang="it-IT" err="1"/>
              <a:t>sunt</a:t>
            </a:r>
            <a:endParaRPr lang="it-IT"/>
          </a:p>
        </p:txBody>
      </p:sp>
      <p:sp>
        <p:nvSpPr>
          <p:cNvPr id="10" name="Segnaposto testo 8">
            <a:extLst>
              <a:ext uri="{FF2B5EF4-FFF2-40B4-BE49-F238E27FC236}">
                <a16:creationId xmlns:a16="http://schemas.microsoft.com/office/drawing/2014/main" id="{39E139BB-487F-7EC4-D8FD-5BF0205E69E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72045" y="3354210"/>
            <a:ext cx="6553200" cy="246538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ts val="23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  <a:lvl2pPr>
              <a:lnSpc>
                <a:spcPts val="4500"/>
              </a:lnSpc>
              <a:defRPr sz="5000">
                <a:latin typeface="TIM Sans" pitchFamily="2" charset="77"/>
              </a:defRPr>
            </a:lvl2pPr>
            <a:lvl3pPr>
              <a:lnSpc>
                <a:spcPts val="4500"/>
              </a:lnSpc>
              <a:defRPr sz="5000">
                <a:latin typeface="TIM Sans" pitchFamily="2" charset="77"/>
              </a:defRPr>
            </a:lvl3pPr>
            <a:lvl4pPr>
              <a:lnSpc>
                <a:spcPts val="4500"/>
              </a:lnSpc>
              <a:defRPr sz="5000">
                <a:latin typeface="TIM Sans" pitchFamily="2" charset="77"/>
              </a:defRPr>
            </a:lvl4pPr>
            <a:lvl5pPr>
              <a:lnSpc>
                <a:spcPts val="4500"/>
              </a:lnSpc>
              <a:defRPr sz="5000">
                <a:latin typeface="TIM Sans" pitchFamily="2" charset="77"/>
              </a:defRPr>
            </a:lvl5pPr>
          </a:lstStyle>
          <a:p>
            <a:pPr>
              <a:lnSpc>
                <a:spcPts val="2300"/>
              </a:lnSpc>
            </a:pPr>
            <a:r>
              <a:rPr lang="it-IT" sz="1200" err="1">
                <a:effectLst/>
                <a:latin typeface="TIM Sans Thin" pitchFamily="2" charset="77"/>
              </a:rPr>
              <a:t>Lorem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ipsum</a:t>
            </a:r>
            <a:r>
              <a:rPr lang="it-IT" sz="1200">
                <a:effectLst/>
                <a:latin typeface="TIM Sans Thin" pitchFamily="2" charset="77"/>
              </a:rPr>
              <a:t> dolor </a:t>
            </a:r>
            <a:r>
              <a:rPr lang="it-IT" sz="1200" err="1">
                <a:effectLst/>
                <a:latin typeface="TIM Sans Thin" pitchFamily="2" charset="77"/>
              </a:rPr>
              <a:t>sit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amet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adipiscing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elit</a:t>
            </a:r>
            <a:r>
              <a:rPr lang="it-IT" sz="1200">
                <a:effectLst/>
                <a:latin typeface="TIM Sans Thin" pitchFamily="2" charset="77"/>
              </a:rPr>
              <a:t>. Cras in molestie </a:t>
            </a:r>
            <a:r>
              <a:rPr lang="it-IT" sz="1200" err="1">
                <a:effectLst/>
                <a:latin typeface="TIM Sans Thin" pitchFamily="2" charset="77"/>
              </a:rPr>
              <a:t>lacus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ante. </a:t>
            </a:r>
            <a:r>
              <a:rPr lang="it-IT" sz="1200" err="1">
                <a:effectLst/>
                <a:latin typeface="TIM Sans Thin" pitchFamily="2" charset="77"/>
              </a:rPr>
              <a:t>Aenean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laoreet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semper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fermentum</a:t>
            </a:r>
            <a:r>
              <a:rPr lang="it-IT" sz="1200">
                <a:effectLst/>
                <a:latin typeface="TIM Sans Thin" pitchFamily="2" charset="77"/>
              </a:rPr>
              <a:t>.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tempus nulla vitae </a:t>
            </a:r>
            <a:r>
              <a:rPr lang="it-IT" sz="1200" err="1">
                <a:effectLst/>
                <a:latin typeface="TIM Sans Thin" pitchFamily="2" charset="77"/>
              </a:rPr>
              <a:t>mattis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iaculis</a:t>
            </a:r>
            <a:r>
              <a:rPr lang="it-IT" sz="1200">
                <a:effectLst/>
                <a:latin typeface="TIM Sans Thin" pitchFamily="2" charset="77"/>
              </a:rPr>
              <a:t>. Ut </a:t>
            </a:r>
            <a:r>
              <a:rPr lang="it-IT" sz="1200" err="1">
                <a:effectLst/>
                <a:latin typeface="TIM Sans Thin" pitchFamily="2" charset="77"/>
              </a:rPr>
              <a:t>tellus</a:t>
            </a:r>
            <a:r>
              <a:rPr lang="it-IT" sz="1200">
                <a:effectLst/>
                <a:latin typeface="TIM Sans Thin" pitchFamily="2" charset="77"/>
              </a:rPr>
              <a:t> nulla, </a:t>
            </a:r>
            <a:r>
              <a:rPr lang="it-IT" sz="1200" err="1">
                <a:effectLst/>
                <a:latin typeface="TIM Sans Thin" pitchFamily="2" charset="77"/>
              </a:rPr>
              <a:t>convallis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vitae, </a:t>
            </a:r>
            <a:r>
              <a:rPr lang="it-IT" sz="1200" err="1">
                <a:effectLst/>
                <a:latin typeface="TIM Sans Thin" pitchFamily="2" charset="77"/>
              </a:rPr>
              <a:t>tempor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tellus</a:t>
            </a:r>
            <a:r>
              <a:rPr lang="it-IT" sz="1200">
                <a:effectLst/>
                <a:latin typeface="TIM Sans Thin" pitchFamily="2" charset="77"/>
              </a:rPr>
              <a:t>. </a:t>
            </a:r>
            <a:r>
              <a:rPr lang="it-IT" sz="1200" err="1">
                <a:effectLst/>
                <a:latin typeface="TIM Sans Thin" pitchFamily="2" charset="77"/>
              </a:rPr>
              <a:t>Praesent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fringilla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arcu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eu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laoreet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efficitur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sapien</a:t>
            </a:r>
            <a:r>
              <a:rPr lang="it-IT" sz="1200">
                <a:effectLst/>
                <a:latin typeface="TIM Sans Thin" pitchFamily="2" charset="77"/>
              </a:rPr>
              <a:t> magna </a:t>
            </a:r>
            <a:r>
              <a:rPr lang="it-IT" sz="1200" err="1">
                <a:effectLst/>
                <a:latin typeface="TIM Sans Thin" pitchFamily="2" charset="77"/>
              </a:rPr>
              <a:t>vehicula</a:t>
            </a:r>
            <a:r>
              <a:rPr lang="it-IT" sz="1200">
                <a:effectLst/>
                <a:latin typeface="TIM Sans Thin" pitchFamily="2" charset="77"/>
              </a:rPr>
              <a:t> dui, a </a:t>
            </a:r>
            <a:r>
              <a:rPr lang="it-IT" sz="1200" err="1">
                <a:effectLst/>
                <a:latin typeface="TIM Sans Thin" pitchFamily="2" charset="77"/>
              </a:rPr>
              <a:t>lobortis</a:t>
            </a:r>
            <a:r>
              <a:rPr lang="it-IT" sz="1200">
                <a:effectLst/>
                <a:latin typeface="TIM Sans Thin" pitchFamily="2" charset="77"/>
              </a:rPr>
              <a:t> magna </a:t>
            </a:r>
            <a:r>
              <a:rPr lang="it-IT" sz="1200" err="1">
                <a:effectLst/>
                <a:latin typeface="TIM Sans Thin" pitchFamily="2" charset="77"/>
              </a:rPr>
              <a:t>lacus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libero. Sed in ante </a:t>
            </a:r>
            <a:r>
              <a:rPr lang="it-IT" sz="1200" err="1">
                <a:effectLst/>
                <a:latin typeface="TIM Sans Thin" pitchFamily="2" charset="77"/>
              </a:rPr>
              <a:t>blandit</a:t>
            </a:r>
            <a:r>
              <a:rPr lang="it-IT" sz="1200">
                <a:effectLst/>
                <a:latin typeface="TIM Sans Thin" pitchFamily="2" charset="77"/>
              </a:rPr>
              <a:t>, commodo </a:t>
            </a:r>
            <a:r>
              <a:rPr lang="it-IT" sz="1200" err="1">
                <a:effectLst/>
                <a:latin typeface="TIM Sans Thin" pitchFamily="2" charset="77"/>
              </a:rPr>
              <a:t>augue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eu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maximus</a:t>
            </a:r>
            <a:r>
              <a:rPr lang="it-IT" sz="1200">
                <a:effectLst/>
                <a:latin typeface="TIM Sans Thin" pitchFamily="2" charset="77"/>
              </a:rPr>
              <a:t> odio. </a:t>
            </a:r>
            <a:r>
              <a:rPr lang="it-IT" sz="1200" err="1">
                <a:effectLst/>
                <a:latin typeface="TIM Sans Thin" pitchFamily="2" charset="77"/>
              </a:rPr>
              <a:t>Interdum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malesuada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fames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ante </a:t>
            </a:r>
            <a:r>
              <a:rPr lang="it-IT" sz="1200" err="1">
                <a:effectLst/>
                <a:latin typeface="TIM Sans Thin" pitchFamily="2" charset="77"/>
              </a:rPr>
              <a:t>ipsum</a:t>
            </a:r>
            <a:r>
              <a:rPr lang="it-IT" sz="1200">
                <a:effectLst/>
                <a:latin typeface="TIM Sans Thin" pitchFamily="2" charset="77"/>
              </a:rPr>
              <a:t> primis in </a:t>
            </a:r>
            <a:r>
              <a:rPr lang="it-IT" sz="1200" err="1">
                <a:effectLst/>
                <a:latin typeface="TIM Sans Thin" pitchFamily="2" charset="77"/>
              </a:rPr>
              <a:t>faucibus</a:t>
            </a:r>
            <a:r>
              <a:rPr lang="it-IT" sz="1200">
                <a:effectLst/>
                <a:latin typeface="TIM Sans Thin" pitchFamily="2" charset="77"/>
              </a:rPr>
              <a:t>.</a:t>
            </a:r>
            <a:endParaRPr lang="it-IT" sz="1200">
              <a:latin typeface="TIM Sans Thin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105237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Titolo + Descrizione + Col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D435B06-754C-0F35-653B-15F5B3E34649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8" name="Segnaposto testo 8">
            <a:extLst>
              <a:ext uri="{FF2B5EF4-FFF2-40B4-BE49-F238E27FC236}">
                <a16:creationId xmlns:a16="http://schemas.microsoft.com/office/drawing/2014/main" id="{AFB81689-7462-A7A6-D1EC-382F70F6489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8247" y="963613"/>
            <a:ext cx="6553200" cy="246538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ts val="4500"/>
              </a:lnSpc>
              <a:spcBef>
                <a:spcPts val="0"/>
              </a:spcBef>
              <a:buNone/>
              <a:defRPr sz="5000" b="0" i="0">
                <a:latin typeface="TIM Sans" pitchFamily="2" charset="77"/>
              </a:defRPr>
            </a:lvl1pPr>
            <a:lvl2pPr>
              <a:lnSpc>
                <a:spcPts val="4500"/>
              </a:lnSpc>
              <a:defRPr sz="5000">
                <a:latin typeface="TIM Sans" pitchFamily="2" charset="77"/>
              </a:defRPr>
            </a:lvl2pPr>
            <a:lvl3pPr>
              <a:lnSpc>
                <a:spcPts val="4500"/>
              </a:lnSpc>
              <a:defRPr sz="5000">
                <a:latin typeface="TIM Sans" pitchFamily="2" charset="77"/>
              </a:defRPr>
            </a:lvl3pPr>
            <a:lvl4pPr>
              <a:lnSpc>
                <a:spcPts val="4500"/>
              </a:lnSpc>
              <a:defRPr sz="5000">
                <a:latin typeface="TIM Sans" pitchFamily="2" charset="77"/>
              </a:defRPr>
            </a:lvl4pPr>
            <a:lvl5pPr>
              <a:lnSpc>
                <a:spcPts val="4500"/>
              </a:lnSpc>
              <a:defRPr sz="50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</a:t>
            </a:r>
          </a:p>
          <a:p>
            <a:pPr lvl="0"/>
            <a:r>
              <a:rPr lang="it-IT" err="1"/>
              <a:t>consecutur</a:t>
            </a:r>
            <a:r>
              <a:rPr lang="it-IT"/>
              <a:t> </a:t>
            </a:r>
            <a:r>
              <a:rPr lang="it-IT" err="1"/>
              <a:t>adipiscing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 </a:t>
            </a:r>
            <a:r>
              <a:rPr lang="it-IT" err="1"/>
              <a:t>sunt</a:t>
            </a:r>
            <a:endParaRPr lang="it-IT"/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B2285B60-6B42-288D-AC4D-99847181D4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8247" y="3354210"/>
            <a:ext cx="6553200" cy="246538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ts val="2300"/>
              </a:lnSpc>
              <a:spcBef>
                <a:spcPts val="0"/>
              </a:spcBef>
              <a:buNone/>
              <a:defRPr sz="1200" b="0" i="0">
                <a:latin typeface="TIM Sans Light" pitchFamily="2" charset="77"/>
              </a:defRPr>
            </a:lvl1pPr>
            <a:lvl2pPr>
              <a:lnSpc>
                <a:spcPts val="4500"/>
              </a:lnSpc>
              <a:defRPr sz="5000">
                <a:latin typeface="TIM Sans" pitchFamily="2" charset="77"/>
              </a:defRPr>
            </a:lvl2pPr>
            <a:lvl3pPr>
              <a:lnSpc>
                <a:spcPts val="4500"/>
              </a:lnSpc>
              <a:defRPr sz="5000">
                <a:latin typeface="TIM Sans" pitchFamily="2" charset="77"/>
              </a:defRPr>
            </a:lvl3pPr>
            <a:lvl4pPr>
              <a:lnSpc>
                <a:spcPts val="4500"/>
              </a:lnSpc>
              <a:defRPr sz="5000">
                <a:latin typeface="TIM Sans" pitchFamily="2" charset="77"/>
              </a:defRPr>
            </a:lvl4pPr>
            <a:lvl5pPr>
              <a:lnSpc>
                <a:spcPts val="4500"/>
              </a:lnSpc>
              <a:defRPr sz="5000">
                <a:latin typeface="TIM Sans" pitchFamily="2" charset="77"/>
              </a:defRPr>
            </a:lvl5pPr>
          </a:lstStyle>
          <a:p>
            <a:pPr>
              <a:lnSpc>
                <a:spcPts val="2300"/>
              </a:lnSpc>
            </a:pPr>
            <a:r>
              <a:rPr lang="it-IT" sz="1200" err="1">
                <a:effectLst/>
                <a:latin typeface="TIM Sans Thin" pitchFamily="2" charset="77"/>
              </a:rPr>
              <a:t>Lorem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ipsum</a:t>
            </a:r>
            <a:r>
              <a:rPr lang="it-IT" sz="1200">
                <a:effectLst/>
                <a:latin typeface="TIM Sans Thin" pitchFamily="2" charset="77"/>
              </a:rPr>
              <a:t> dolor </a:t>
            </a:r>
            <a:r>
              <a:rPr lang="it-IT" sz="1200" err="1">
                <a:effectLst/>
                <a:latin typeface="TIM Sans Thin" pitchFamily="2" charset="77"/>
              </a:rPr>
              <a:t>sit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amet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adipiscing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elit</a:t>
            </a:r>
            <a:r>
              <a:rPr lang="it-IT" sz="1200">
                <a:effectLst/>
                <a:latin typeface="TIM Sans Thin" pitchFamily="2" charset="77"/>
              </a:rPr>
              <a:t>. Cras in molestie </a:t>
            </a:r>
            <a:r>
              <a:rPr lang="it-IT" sz="1200" err="1">
                <a:effectLst/>
                <a:latin typeface="TIM Sans Thin" pitchFamily="2" charset="77"/>
              </a:rPr>
              <a:t>lacus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ante. </a:t>
            </a:r>
            <a:r>
              <a:rPr lang="it-IT" sz="1200" err="1">
                <a:effectLst/>
                <a:latin typeface="TIM Sans Thin" pitchFamily="2" charset="77"/>
              </a:rPr>
              <a:t>Aenean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laoreet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semper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fermentum</a:t>
            </a:r>
            <a:r>
              <a:rPr lang="it-IT" sz="1200">
                <a:effectLst/>
                <a:latin typeface="TIM Sans Thin" pitchFamily="2" charset="77"/>
              </a:rPr>
              <a:t>.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tempus nulla vitae </a:t>
            </a:r>
            <a:r>
              <a:rPr lang="it-IT" sz="1200" err="1">
                <a:effectLst/>
                <a:latin typeface="TIM Sans Thin" pitchFamily="2" charset="77"/>
              </a:rPr>
              <a:t>mattis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iaculis</a:t>
            </a:r>
            <a:r>
              <a:rPr lang="it-IT" sz="1200">
                <a:effectLst/>
                <a:latin typeface="TIM Sans Thin" pitchFamily="2" charset="77"/>
              </a:rPr>
              <a:t>. Ut </a:t>
            </a:r>
            <a:r>
              <a:rPr lang="it-IT" sz="1200" err="1">
                <a:effectLst/>
                <a:latin typeface="TIM Sans Thin" pitchFamily="2" charset="77"/>
              </a:rPr>
              <a:t>tellus</a:t>
            </a:r>
            <a:r>
              <a:rPr lang="it-IT" sz="1200">
                <a:effectLst/>
                <a:latin typeface="TIM Sans Thin" pitchFamily="2" charset="77"/>
              </a:rPr>
              <a:t> nulla, </a:t>
            </a:r>
            <a:r>
              <a:rPr lang="it-IT" sz="1200" err="1">
                <a:effectLst/>
                <a:latin typeface="TIM Sans Thin" pitchFamily="2" charset="77"/>
              </a:rPr>
              <a:t>convallis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vitae, </a:t>
            </a:r>
            <a:r>
              <a:rPr lang="it-IT" sz="1200" err="1">
                <a:effectLst/>
                <a:latin typeface="TIM Sans Thin" pitchFamily="2" charset="77"/>
              </a:rPr>
              <a:t>tempor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tellus</a:t>
            </a:r>
            <a:r>
              <a:rPr lang="it-IT" sz="1200">
                <a:effectLst/>
                <a:latin typeface="TIM Sans Thin" pitchFamily="2" charset="77"/>
              </a:rPr>
              <a:t>. </a:t>
            </a:r>
            <a:r>
              <a:rPr lang="it-IT" sz="1200" err="1">
                <a:effectLst/>
                <a:latin typeface="TIM Sans Thin" pitchFamily="2" charset="77"/>
              </a:rPr>
              <a:t>Praesent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fringilla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arcu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eu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laoreet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efficitur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sapien</a:t>
            </a:r>
            <a:r>
              <a:rPr lang="it-IT" sz="1200">
                <a:effectLst/>
                <a:latin typeface="TIM Sans Thin" pitchFamily="2" charset="77"/>
              </a:rPr>
              <a:t> magna </a:t>
            </a:r>
            <a:r>
              <a:rPr lang="it-IT" sz="1200" err="1">
                <a:effectLst/>
                <a:latin typeface="TIM Sans Thin" pitchFamily="2" charset="77"/>
              </a:rPr>
              <a:t>vehicula</a:t>
            </a:r>
            <a:r>
              <a:rPr lang="it-IT" sz="1200">
                <a:effectLst/>
                <a:latin typeface="TIM Sans Thin" pitchFamily="2" charset="77"/>
              </a:rPr>
              <a:t> dui, a </a:t>
            </a:r>
            <a:r>
              <a:rPr lang="it-IT" sz="1200" err="1">
                <a:effectLst/>
                <a:latin typeface="TIM Sans Thin" pitchFamily="2" charset="77"/>
              </a:rPr>
              <a:t>lobortis</a:t>
            </a:r>
            <a:r>
              <a:rPr lang="it-IT" sz="1200">
                <a:effectLst/>
                <a:latin typeface="TIM Sans Thin" pitchFamily="2" charset="77"/>
              </a:rPr>
              <a:t> magna </a:t>
            </a:r>
            <a:r>
              <a:rPr lang="it-IT" sz="1200" err="1">
                <a:effectLst/>
                <a:latin typeface="TIM Sans Thin" pitchFamily="2" charset="77"/>
              </a:rPr>
              <a:t>lacus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libero. Sed in ante </a:t>
            </a:r>
            <a:r>
              <a:rPr lang="it-IT" sz="1200" err="1">
                <a:effectLst/>
                <a:latin typeface="TIM Sans Thin" pitchFamily="2" charset="77"/>
              </a:rPr>
              <a:t>blandit</a:t>
            </a:r>
            <a:r>
              <a:rPr lang="it-IT" sz="1200">
                <a:effectLst/>
                <a:latin typeface="TIM Sans Thin" pitchFamily="2" charset="77"/>
              </a:rPr>
              <a:t>, commodo </a:t>
            </a:r>
            <a:r>
              <a:rPr lang="it-IT" sz="1200" err="1">
                <a:effectLst/>
                <a:latin typeface="TIM Sans Thin" pitchFamily="2" charset="77"/>
              </a:rPr>
              <a:t>augue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eu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maximus</a:t>
            </a:r>
            <a:r>
              <a:rPr lang="it-IT" sz="1200">
                <a:effectLst/>
                <a:latin typeface="TIM Sans Thin" pitchFamily="2" charset="77"/>
              </a:rPr>
              <a:t> odio. </a:t>
            </a:r>
            <a:r>
              <a:rPr lang="it-IT" sz="1200" err="1">
                <a:effectLst/>
                <a:latin typeface="TIM Sans Thin" pitchFamily="2" charset="77"/>
              </a:rPr>
              <a:t>Interdum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malesuada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fames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ante </a:t>
            </a:r>
            <a:r>
              <a:rPr lang="it-IT" sz="1200" err="1">
                <a:effectLst/>
                <a:latin typeface="TIM Sans Thin" pitchFamily="2" charset="77"/>
              </a:rPr>
              <a:t>ipsum</a:t>
            </a:r>
            <a:r>
              <a:rPr lang="it-IT" sz="1200">
                <a:effectLst/>
                <a:latin typeface="TIM Sans Thin" pitchFamily="2" charset="77"/>
              </a:rPr>
              <a:t> primis in </a:t>
            </a:r>
            <a:r>
              <a:rPr lang="it-IT" sz="1200" err="1">
                <a:effectLst/>
                <a:latin typeface="TIM Sans Thin" pitchFamily="2" charset="77"/>
              </a:rPr>
              <a:t>faucibus</a:t>
            </a:r>
            <a:r>
              <a:rPr lang="it-IT" sz="1200">
                <a:effectLst/>
                <a:latin typeface="TIM Sans Thin" pitchFamily="2" charset="77"/>
              </a:rPr>
              <a:t>.</a:t>
            </a:r>
            <a:endParaRPr lang="it-IT" sz="1200">
              <a:latin typeface="TIM Sans Thin" pitchFamily="2" charset="77"/>
            </a:endParaRPr>
          </a:p>
        </p:txBody>
      </p:sp>
      <p:sp>
        <p:nvSpPr>
          <p:cNvPr id="5" name="Segnaposto immagine 26">
            <a:extLst>
              <a:ext uri="{FF2B5EF4-FFF2-40B4-BE49-F238E27FC236}">
                <a16:creationId xmlns:a16="http://schemas.microsoft.com/office/drawing/2014/main" id="{04627AC3-7572-C3AC-DD31-7CDBFC8E4B2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41616" y="1043420"/>
            <a:ext cx="2255726" cy="2736507"/>
          </a:xfrm>
          <a:custGeom>
            <a:avLst/>
            <a:gdLst>
              <a:gd name="connsiteX0" fmla="*/ 441780 w 2255726"/>
              <a:gd name="connsiteY0" fmla="*/ 0 h 2736507"/>
              <a:gd name="connsiteX1" fmla="*/ 2255726 w 2255726"/>
              <a:gd name="connsiteY1" fmla="*/ 0 h 2736507"/>
              <a:gd name="connsiteX2" fmla="*/ 2255726 w 2255726"/>
              <a:gd name="connsiteY2" fmla="*/ 2736507 h 2736507"/>
              <a:gd name="connsiteX3" fmla="*/ 441780 w 2255726"/>
              <a:gd name="connsiteY3" fmla="*/ 2736507 h 2736507"/>
              <a:gd name="connsiteX4" fmla="*/ 21528 w 2255726"/>
              <a:gd name="connsiteY4" fmla="*/ 2457946 h 2736507"/>
              <a:gd name="connsiteX5" fmla="*/ 0 w 2255726"/>
              <a:gd name="connsiteY5" fmla="*/ 2388593 h 2736507"/>
              <a:gd name="connsiteX6" fmla="*/ 0 w 2255726"/>
              <a:gd name="connsiteY6" fmla="*/ 347914 h 2736507"/>
              <a:gd name="connsiteX7" fmla="*/ 21528 w 2255726"/>
              <a:gd name="connsiteY7" fmla="*/ 278562 h 2736507"/>
              <a:gd name="connsiteX8" fmla="*/ 441780 w 2255726"/>
              <a:gd name="connsiteY8" fmla="*/ 0 h 2736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5726" h="2736507">
                <a:moveTo>
                  <a:pt x="441780" y="0"/>
                </a:moveTo>
                <a:lnTo>
                  <a:pt x="2255726" y="0"/>
                </a:lnTo>
                <a:lnTo>
                  <a:pt x="2255726" y="2736507"/>
                </a:lnTo>
                <a:lnTo>
                  <a:pt x="441780" y="2736507"/>
                </a:lnTo>
                <a:cubicBezTo>
                  <a:pt x="252860" y="2736507"/>
                  <a:pt x="90767" y="2621645"/>
                  <a:pt x="21528" y="2457946"/>
                </a:cubicBezTo>
                <a:lnTo>
                  <a:pt x="0" y="2388593"/>
                </a:lnTo>
                <a:lnTo>
                  <a:pt x="0" y="347914"/>
                </a:lnTo>
                <a:lnTo>
                  <a:pt x="21528" y="278562"/>
                </a:lnTo>
                <a:cubicBezTo>
                  <a:pt x="90767" y="114863"/>
                  <a:pt x="252860" y="0"/>
                  <a:pt x="4417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t-IT"/>
          </a:p>
        </p:txBody>
      </p:sp>
      <p:sp>
        <p:nvSpPr>
          <p:cNvPr id="10" name="Segnaposto immagine 34">
            <a:extLst>
              <a:ext uri="{FF2B5EF4-FFF2-40B4-BE49-F238E27FC236}">
                <a16:creationId xmlns:a16="http://schemas.microsoft.com/office/drawing/2014/main" id="{720F029B-8AC8-A2A8-6A3D-04A5317728A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671390" y="1054538"/>
            <a:ext cx="2270040" cy="1841061"/>
          </a:xfrm>
          <a:custGeom>
            <a:avLst/>
            <a:gdLst>
              <a:gd name="connsiteX0" fmla="*/ 0 w 2270040"/>
              <a:gd name="connsiteY0" fmla="*/ 0 h 1841061"/>
              <a:gd name="connsiteX1" fmla="*/ 1844663 w 2270040"/>
              <a:gd name="connsiteY1" fmla="*/ 0 h 1841061"/>
              <a:gd name="connsiteX2" fmla="*/ 2270040 w 2270040"/>
              <a:gd name="connsiteY2" fmla="*/ 425377 h 1841061"/>
              <a:gd name="connsiteX3" fmla="*/ 2270040 w 2270040"/>
              <a:gd name="connsiteY3" fmla="*/ 1415684 h 1841061"/>
              <a:gd name="connsiteX4" fmla="*/ 1844663 w 2270040"/>
              <a:gd name="connsiteY4" fmla="*/ 1841061 h 1841061"/>
              <a:gd name="connsiteX5" fmla="*/ 0 w 2270040"/>
              <a:gd name="connsiteY5" fmla="*/ 1841061 h 1841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0040" h="1841061">
                <a:moveTo>
                  <a:pt x="0" y="0"/>
                </a:moveTo>
                <a:lnTo>
                  <a:pt x="1844663" y="0"/>
                </a:lnTo>
                <a:cubicBezTo>
                  <a:pt x="2079592" y="0"/>
                  <a:pt x="2270040" y="190448"/>
                  <a:pt x="2270040" y="425377"/>
                </a:cubicBezTo>
                <a:lnTo>
                  <a:pt x="2270040" y="1415684"/>
                </a:lnTo>
                <a:cubicBezTo>
                  <a:pt x="2270040" y="1650613"/>
                  <a:pt x="2079592" y="1841061"/>
                  <a:pt x="1844663" y="1841061"/>
                </a:cubicBezTo>
                <a:lnTo>
                  <a:pt x="0" y="184106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t-IT"/>
          </a:p>
        </p:txBody>
      </p:sp>
      <p:sp>
        <p:nvSpPr>
          <p:cNvPr id="12" name="Segnaposto immagine 28">
            <a:extLst>
              <a:ext uri="{FF2B5EF4-FFF2-40B4-BE49-F238E27FC236}">
                <a16:creationId xmlns:a16="http://schemas.microsoft.com/office/drawing/2014/main" id="{F0380A31-095D-9050-118B-8DA9511959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671390" y="3075420"/>
            <a:ext cx="2270040" cy="2728041"/>
          </a:xfrm>
          <a:custGeom>
            <a:avLst/>
            <a:gdLst>
              <a:gd name="connsiteX0" fmla="*/ 0 w 2270040"/>
              <a:gd name="connsiteY0" fmla="*/ 0 h 2728041"/>
              <a:gd name="connsiteX1" fmla="*/ 1897927 w 2270040"/>
              <a:gd name="connsiteY1" fmla="*/ 0 h 2728041"/>
              <a:gd name="connsiteX2" fmla="*/ 1905865 w 2270040"/>
              <a:gd name="connsiteY2" fmla="*/ 800 h 2728041"/>
              <a:gd name="connsiteX3" fmla="*/ 2270040 w 2270040"/>
              <a:gd name="connsiteY3" fmla="*/ 447628 h 2728041"/>
              <a:gd name="connsiteX4" fmla="*/ 2270040 w 2270040"/>
              <a:gd name="connsiteY4" fmla="*/ 2271947 h 2728041"/>
              <a:gd name="connsiteX5" fmla="*/ 1813946 w 2270040"/>
              <a:gd name="connsiteY5" fmla="*/ 2728041 h 2728041"/>
              <a:gd name="connsiteX6" fmla="*/ 0 w 2270040"/>
              <a:gd name="connsiteY6" fmla="*/ 2728041 h 2728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70040" h="2728041">
                <a:moveTo>
                  <a:pt x="0" y="0"/>
                </a:moveTo>
                <a:lnTo>
                  <a:pt x="1897927" y="0"/>
                </a:lnTo>
                <a:lnTo>
                  <a:pt x="1905865" y="800"/>
                </a:lnTo>
                <a:cubicBezTo>
                  <a:pt x="2113699" y="43329"/>
                  <a:pt x="2270040" y="227221"/>
                  <a:pt x="2270040" y="447628"/>
                </a:cubicBezTo>
                <a:lnTo>
                  <a:pt x="2270040" y="2271947"/>
                </a:lnTo>
                <a:cubicBezTo>
                  <a:pt x="2270040" y="2523841"/>
                  <a:pt x="2065840" y="2728041"/>
                  <a:pt x="1813946" y="2728041"/>
                </a:cubicBezTo>
                <a:lnTo>
                  <a:pt x="0" y="272804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t-IT"/>
          </a:p>
        </p:txBody>
      </p:sp>
      <p:sp>
        <p:nvSpPr>
          <p:cNvPr id="13" name="Segnaposto immagine 35">
            <a:extLst>
              <a:ext uri="{FF2B5EF4-FFF2-40B4-BE49-F238E27FC236}">
                <a16:creationId xmlns:a16="http://schemas.microsoft.com/office/drawing/2014/main" id="{AB5C9E02-7260-B03A-0B3A-D9AD7C36E35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227302" y="3962400"/>
            <a:ext cx="2270040" cy="1837946"/>
          </a:xfrm>
          <a:custGeom>
            <a:avLst/>
            <a:gdLst>
              <a:gd name="connsiteX0" fmla="*/ 425377 w 2270040"/>
              <a:gd name="connsiteY0" fmla="*/ 0 h 1837946"/>
              <a:gd name="connsiteX1" fmla="*/ 2270040 w 2270040"/>
              <a:gd name="connsiteY1" fmla="*/ 0 h 1837946"/>
              <a:gd name="connsiteX2" fmla="*/ 2270040 w 2270040"/>
              <a:gd name="connsiteY2" fmla="*/ 1837946 h 1837946"/>
              <a:gd name="connsiteX3" fmla="*/ 394477 w 2270040"/>
              <a:gd name="connsiteY3" fmla="*/ 1837946 h 1837946"/>
              <a:gd name="connsiteX4" fmla="*/ 339649 w 2270040"/>
              <a:gd name="connsiteY4" fmla="*/ 1832419 h 1837946"/>
              <a:gd name="connsiteX5" fmla="*/ 0 w 2270040"/>
              <a:gd name="connsiteY5" fmla="*/ 1415684 h 1837946"/>
              <a:gd name="connsiteX6" fmla="*/ 0 w 2270040"/>
              <a:gd name="connsiteY6" fmla="*/ 425377 h 1837946"/>
              <a:gd name="connsiteX7" fmla="*/ 425377 w 2270040"/>
              <a:gd name="connsiteY7" fmla="*/ 0 h 1837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0040" h="1837946">
                <a:moveTo>
                  <a:pt x="425377" y="0"/>
                </a:moveTo>
                <a:lnTo>
                  <a:pt x="2270040" y="0"/>
                </a:lnTo>
                <a:lnTo>
                  <a:pt x="2270040" y="1837946"/>
                </a:lnTo>
                <a:lnTo>
                  <a:pt x="394477" y="1837946"/>
                </a:lnTo>
                <a:lnTo>
                  <a:pt x="339649" y="1832419"/>
                </a:lnTo>
                <a:cubicBezTo>
                  <a:pt x="145812" y="1792754"/>
                  <a:pt x="0" y="1621247"/>
                  <a:pt x="0" y="1415684"/>
                </a:cubicBezTo>
                <a:lnTo>
                  <a:pt x="0" y="425377"/>
                </a:lnTo>
                <a:cubicBezTo>
                  <a:pt x="0" y="190448"/>
                  <a:pt x="190448" y="0"/>
                  <a:pt x="42537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31929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Titolo + Testo – Tre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D435B06-754C-0F35-653B-15F5B3E34649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23" name="Segnaposto testo 21">
            <a:extLst>
              <a:ext uri="{FF2B5EF4-FFF2-40B4-BE49-F238E27FC236}">
                <a16:creationId xmlns:a16="http://schemas.microsoft.com/office/drawing/2014/main" id="{D78AD50F-D094-F491-7B02-D7C4ECA6111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2035" y="2387984"/>
            <a:ext cx="2706688" cy="747712"/>
          </a:xfrm>
          <a:prstGeom prst="rect">
            <a:avLst/>
          </a:prstGeom>
          <a:noFill/>
        </p:spPr>
        <p:txBody>
          <a:bodyPr lIns="0" tIns="0" rIns="0" bIns="0" anchor="ctr"/>
          <a:lstStyle>
            <a:lvl1pPr marL="0" indent="0">
              <a:buNone/>
              <a:defRPr sz="360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Titolo</a:t>
            </a:r>
          </a:p>
        </p:txBody>
      </p:sp>
      <p:sp>
        <p:nvSpPr>
          <p:cNvPr id="26" name="Segnaposto testo 25">
            <a:extLst>
              <a:ext uri="{FF2B5EF4-FFF2-40B4-BE49-F238E27FC236}">
                <a16:creationId xmlns:a16="http://schemas.microsoft.com/office/drawing/2014/main" id="{F1287E13-56B1-AD71-1FE7-A10FD67CB4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2613" y="3420917"/>
            <a:ext cx="2706110" cy="21447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0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28" name="Segnaposto testo 21">
            <a:extLst>
              <a:ext uri="{FF2B5EF4-FFF2-40B4-BE49-F238E27FC236}">
                <a16:creationId xmlns:a16="http://schemas.microsoft.com/office/drawing/2014/main" id="{564ACE92-0011-AC2F-0A2C-3739AD868B0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32136" y="2387984"/>
            <a:ext cx="2706688" cy="747712"/>
          </a:xfrm>
          <a:prstGeom prst="rect">
            <a:avLst/>
          </a:prstGeom>
          <a:noFill/>
        </p:spPr>
        <p:txBody>
          <a:bodyPr lIns="0" tIns="0" rIns="0" bIns="0" anchor="ctr"/>
          <a:lstStyle>
            <a:lvl1pPr marL="0" indent="0">
              <a:buNone/>
              <a:defRPr sz="360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Titolo</a:t>
            </a:r>
          </a:p>
        </p:txBody>
      </p:sp>
      <p:sp>
        <p:nvSpPr>
          <p:cNvPr id="29" name="Segnaposto testo 25">
            <a:extLst>
              <a:ext uri="{FF2B5EF4-FFF2-40B4-BE49-F238E27FC236}">
                <a16:creationId xmlns:a16="http://schemas.microsoft.com/office/drawing/2014/main" id="{5333389B-6835-1784-51BA-DACA4EDE7AC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32136" y="3420917"/>
            <a:ext cx="2706110" cy="21447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0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30" name="Segnaposto testo 21">
            <a:extLst>
              <a:ext uri="{FF2B5EF4-FFF2-40B4-BE49-F238E27FC236}">
                <a16:creationId xmlns:a16="http://schemas.microsoft.com/office/drawing/2014/main" id="{47FD9EA4-6889-245A-66E3-9B9ACE328BF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82238" y="2387984"/>
            <a:ext cx="2706688" cy="747712"/>
          </a:xfrm>
          <a:prstGeom prst="rect">
            <a:avLst/>
          </a:prstGeom>
          <a:noFill/>
        </p:spPr>
        <p:txBody>
          <a:bodyPr lIns="0" tIns="0" rIns="0" bIns="0" anchor="ctr"/>
          <a:lstStyle>
            <a:lvl1pPr marL="0" indent="0">
              <a:buNone/>
              <a:defRPr sz="360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Titolo</a:t>
            </a:r>
          </a:p>
        </p:txBody>
      </p:sp>
      <p:sp>
        <p:nvSpPr>
          <p:cNvPr id="31" name="Segnaposto testo 25">
            <a:extLst>
              <a:ext uri="{FF2B5EF4-FFF2-40B4-BE49-F238E27FC236}">
                <a16:creationId xmlns:a16="http://schemas.microsoft.com/office/drawing/2014/main" id="{D76402E1-51BB-5334-DC6F-F6BB8B7CB5E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82238" y="3420917"/>
            <a:ext cx="2706110" cy="21447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0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5" name="Segnaposto testo 12">
            <a:extLst>
              <a:ext uri="{FF2B5EF4-FFF2-40B4-BE49-F238E27FC236}">
                <a16:creationId xmlns:a16="http://schemas.microsoft.com/office/drawing/2014/main" id="{505AA5E5-D7B7-A217-FA07-65680B6F2CF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82035" y="1864151"/>
            <a:ext cx="432000" cy="432000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36000" rIns="0" bIns="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9" name="Segnaposto testo 12">
            <a:extLst>
              <a:ext uri="{FF2B5EF4-FFF2-40B4-BE49-F238E27FC236}">
                <a16:creationId xmlns:a16="http://schemas.microsoft.com/office/drawing/2014/main" id="{2C46854A-E680-8488-9584-A54A0E33365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34782" y="1864151"/>
            <a:ext cx="432000" cy="432000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36000" rIns="0" bIns="0" anchor="ctr"/>
          <a:lstStyle>
            <a:lvl1pPr algn="ctr">
              <a:defRPr lang="it-IT" sz="1400" dirty="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marL="0" lvl="0" indent="0" algn="ctr">
              <a:lnSpc>
                <a:spcPts val="1600"/>
              </a:lnSpc>
              <a:spcBef>
                <a:spcPts val="0"/>
              </a:spcBef>
              <a:buNone/>
            </a:pPr>
            <a:r>
              <a:rPr lang="it-IT"/>
              <a:t>02</a:t>
            </a:r>
          </a:p>
        </p:txBody>
      </p:sp>
      <p:sp>
        <p:nvSpPr>
          <p:cNvPr id="16" name="Segnaposto testo 12">
            <a:extLst>
              <a:ext uri="{FF2B5EF4-FFF2-40B4-BE49-F238E27FC236}">
                <a16:creationId xmlns:a16="http://schemas.microsoft.com/office/drawing/2014/main" id="{C08513EC-323A-719C-077D-2AE0F779A70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76377" y="1864151"/>
            <a:ext cx="432000" cy="432000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36000" rIns="0" bIns="0" anchor="ctr"/>
          <a:lstStyle>
            <a:lvl1pPr algn="ctr">
              <a:defRPr lang="it-IT" sz="1400" dirty="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marL="0" lvl="0" indent="0" algn="ctr">
              <a:lnSpc>
                <a:spcPts val="1600"/>
              </a:lnSpc>
              <a:spcBef>
                <a:spcPts val="0"/>
              </a:spcBef>
              <a:buNone/>
            </a:pPr>
            <a:r>
              <a:rPr lang="it-IT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3288189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Titolo + Testo (Estrusion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po 15">
            <a:extLst>
              <a:ext uri="{FF2B5EF4-FFF2-40B4-BE49-F238E27FC236}">
                <a16:creationId xmlns:a16="http://schemas.microsoft.com/office/drawing/2014/main" id="{04F61C69-59BC-962F-C3E7-F16C8E9C38A8}"/>
              </a:ext>
            </a:extLst>
          </p:cNvPr>
          <p:cNvGrpSpPr/>
          <p:nvPr userDrawn="1"/>
        </p:nvGrpSpPr>
        <p:grpSpPr>
          <a:xfrm>
            <a:off x="7833342" y="528060"/>
            <a:ext cx="4375844" cy="9759070"/>
            <a:chOff x="7833342" y="528060"/>
            <a:chExt cx="4375844" cy="9759070"/>
          </a:xfrm>
        </p:grpSpPr>
        <p:sp>
          <p:nvSpPr>
            <p:cNvPr id="12" name="Rettangolo con un angolo ritagliato 5">
              <a:extLst>
                <a:ext uri="{FF2B5EF4-FFF2-40B4-BE49-F238E27FC236}">
                  <a16:creationId xmlns:a16="http://schemas.microsoft.com/office/drawing/2014/main" id="{1C2DC3F9-FFD6-D3FC-C32D-67CE63A7BED7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7833342" y="528060"/>
              <a:ext cx="4375844" cy="4746466"/>
            </a:xfrm>
            <a:custGeom>
              <a:avLst/>
              <a:gdLst>
                <a:gd name="connsiteX0" fmla="*/ 0 w 3909764"/>
                <a:gd name="connsiteY0" fmla="*/ 0 h 5436006"/>
                <a:gd name="connsiteX1" fmla="*/ 3171483 w 3909764"/>
                <a:gd name="connsiteY1" fmla="*/ 0 h 5436006"/>
                <a:gd name="connsiteX2" fmla="*/ 3909764 w 3909764"/>
                <a:gd name="connsiteY2" fmla="*/ 738281 h 5436006"/>
                <a:gd name="connsiteX3" fmla="*/ 3909764 w 3909764"/>
                <a:gd name="connsiteY3" fmla="*/ 5436006 h 5436006"/>
                <a:gd name="connsiteX4" fmla="*/ 0 w 3909764"/>
                <a:gd name="connsiteY4" fmla="*/ 5436006 h 5436006"/>
                <a:gd name="connsiteX5" fmla="*/ 0 w 3909764"/>
                <a:gd name="connsiteY5" fmla="*/ 0 h 5436006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280010 w 3909764"/>
                <a:gd name="connsiteY3" fmla="*/ 109182 h 5439208"/>
                <a:gd name="connsiteX4" fmla="*/ 3909764 w 3909764"/>
                <a:gd name="connsiteY4" fmla="*/ 741483 h 5439208"/>
                <a:gd name="connsiteX5" fmla="*/ 3909764 w 3909764"/>
                <a:gd name="connsiteY5" fmla="*/ 5439208 h 5439208"/>
                <a:gd name="connsiteX6" fmla="*/ 0 w 3909764"/>
                <a:gd name="connsiteY6" fmla="*/ 5439208 h 5439208"/>
                <a:gd name="connsiteX7" fmla="*/ 0 w 3909764"/>
                <a:gd name="connsiteY7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909764 w 3909932"/>
                <a:gd name="connsiteY3" fmla="*/ 741483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764 w 3909932"/>
                <a:gd name="connsiteY4" fmla="*/ 741483 h 5439208"/>
                <a:gd name="connsiteX5" fmla="*/ 3909932 w 3909932"/>
                <a:gd name="connsiteY5" fmla="*/ 1016217 h 5439208"/>
                <a:gd name="connsiteX6" fmla="*/ 3909764 w 3909932"/>
                <a:gd name="connsiteY6" fmla="*/ 5439208 h 5439208"/>
                <a:gd name="connsiteX7" fmla="*/ 0 w 3909932"/>
                <a:gd name="connsiteY7" fmla="*/ 5439208 h 5439208"/>
                <a:gd name="connsiteX8" fmla="*/ 0 w 3909932"/>
                <a:gd name="connsiteY8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10458"/>
                <a:gd name="connsiteY0" fmla="*/ 3202 h 5439208"/>
                <a:gd name="connsiteX1" fmla="*/ 3057097 w 3910458"/>
                <a:gd name="connsiteY1" fmla="*/ 0 h 5439208"/>
                <a:gd name="connsiteX2" fmla="*/ 3280010 w 3910458"/>
                <a:gd name="connsiteY2" fmla="*/ 109182 h 5439208"/>
                <a:gd name="connsiteX3" fmla="*/ 3715060 w 3910458"/>
                <a:gd name="connsiteY3" fmla="*/ 544027 h 5439208"/>
                <a:gd name="connsiteX4" fmla="*/ 3909932 w 3910458"/>
                <a:gd name="connsiteY4" fmla="*/ 1016217 h 5439208"/>
                <a:gd name="connsiteX5" fmla="*/ 3909764 w 3910458"/>
                <a:gd name="connsiteY5" fmla="*/ 5439208 h 5439208"/>
                <a:gd name="connsiteX6" fmla="*/ 0 w 3910458"/>
                <a:gd name="connsiteY6" fmla="*/ 5439208 h 5439208"/>
                <a:gd name="connsiteX7" fmla="*/ 0 w 3910458"/>
                <a:gd name="connsiteY7" fmla="*/ 3202 h 5439208"/>
                <a:gd name="connsiteX0" fmla="*/ 0 w 4200678"/>
                <a:gd name="connsiteY0" fmla="*/ 3202 h 5515789"/>
                <a:gd name="connsiteX1" fmla="*/ 3057097 w 4200678"/>
                <a:gd name="connsiteY1" fmla="*/ 0 h 5515789"/>
                <a:gd name="connsiteX2" fmla="*/ 3280010 w 4200678"/>
                <a:gd name="connsiteY2" fmla="*/ 109182 h 5515789"/>
                <a:gd name="connsiteX3" fmla="*/ 3715060 w 4200678"/>
                <a:gd name="connsiteY3" fmla="*/ 544027 h 5515789"/>
                <a:gd name="connsiteX4" fmla="*/ 3909932 w 4200678"/>
                <a:gd name="connsiteY4" fmla="*/ 1016217 h 5515789"/>
                <a:gd name="connsiteX5" fmla="*/ 3913680 w 4200678"/>
                <a:gd name="connsiteY5" fmla="*/ 5082299 h 5515789"/>
                <a:gd name="connsiteX6" fmla="*/ 3909764 w 4200678"/>
                <a:gd name="connsiteY6" fmla="*/ 5439208 h 5515789"/>
                <a:gd name="connsiteX7" fmla="*/ 0 w 4200678"/>
                <a:gd name="connsiteY7" fmla="*/ 5439208 h 5515789"/>
                <a:gd name="connsiteX8" fmla="*/ 0 w 4200678"/>
                <a:gd name="connsiteY8" fmla="*/ 3202 h 5515789"/>
                <a:gd name="connsiteX0" fmla="*/ 0 w 4200678"/>
                <a:gd name="connsiteY0" fmla="*/ 3202 h 5439208"/>
                <a:gd name="connsiteX1" fmla="*/ 3057097 w 4200678"/>
                <a:gd name="connsiteY1" fmla="*/ 0 h 5439208"/>
                <a:gd name="connsiteX2" fmla="*/ 3280010 w 4200678"/>
                <a:gd name="connsiteY2" fmla="*/ 109182 h 5439208"/>
                <a:gd name="connsiteX3" fmla="*/ 3715060 w 4200678"/>
                <a:gd name="connsiteY3" fmla="*/ 544027 h 5439208"/>
                <a:gd name="connsiteX4" fmla="*/ 3909932 w 4200678"/>
                <a:gd name="connsiteY4" fmla="*/ 1016217 h 5439208"/>
                <a:gd name="connsiteX5" fmla="*/ 3913680 w 4200678"/>
                <a:gd name="connsiteY5" fmla="*/ 5082299 h 5439208"/>
                <a:gd name="connsiteX6" fmla="*/ 3909764 w 4200678"/>
                <a:gd name="connsiteY6" fmla="*/ 5439208 h 5439208"/>
                <a:gd name="connsiteX7" fmla="*/ 0 w 4200678"/>
                <a:gd name="connsiteY7" fmla="*/ 5439208 h 5439208"/>
                <a:gd name="connsiteX8" fmla="*/ 0 w 4200678"/>
                <a:gd name="connsiteY8" fmla="*/ 3202 h 5439208"/>
                <a:gd name="connsiteX0" fmla="*/ 0 w 3995172"/>
                <a:gd name="connsiteY0" fmla="*/ 3202 h 5439208"/>
                <a:gd name="connsiteX1" fmla="*/ 3057097 w 3995172"/>
                <a:gd name="connsiteY1" fmla="*/ 0 h 5439208"/>
                <a:gd name="connsiteX2" fmla="*/ 3280010 w 3995172"/>
                <a:gd name="connsiteY2" fmla="*/ 109182 h 5439208"/>
                <a:gd name="connsiteX3" fmla="*/ 3715060 w 3995172"/>
                <a:gd name="connsiteY3" fmla="*/ 544027 h 5439208"/>
                <a:gd name="connsiteX4" fmla="*/ 3909932 w 3995172"/>
                <a:gd name="connsiteY4" fmla="*/ 1016217 h 5439208"/>
                <a:gd name="connsiteX5" fmla="*/ 3913680 w 3995172"/>
                <a:gd name="connsiteY5" fmla="*/ 5082299 h 5439208"/>
                <a:gd name="connsiteX6" fmla="*/ 3587476 w 3995172"/>
                <a:gd name="connsiteY6" fmla="*/ 5439208 h 5439208"/>
                <a:gd name="connsiteX7" fmla="*/ 0 w 3995172"/>
                <a:gd name="connsiteY7" fmla="*/ 5439208 h 5439208"/>
                <a:gd name="connsiteX8" fmla="*/ 0 w 3995172"/>
                <a:gd name="connsiteY8" fmla="*/ 3202 h 5439208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39209"/>
                <a:gd name="connsiteX1" fmla="*/ 3057097 w 3925690"/>
                <a:gd name="connsiteY1" fmla="*/ 0 h 5439209"/>
                <a:gd name="connsiteX2" fmla="*/ 3280010 w 3925690"/>
                <a:gd name="connsiteY2" fmla="*/ 109182 h 5439209"/>
                <a:gd name="connsiteX3" fmla="*/ 3715060 w 3925690"/>
                <a:gd name="connsiteY3" fmla="*/ 544027 h 5439209"/>
                <a:gd name="connsiteX4" fmla="*/ 3909932 w 3925690"/>
                <a:gd name="connsiteY4" fmla="*/ 1016217 h 5439209"/>
                <a:gd name="connsiteX5" fmla="*/ 3913680 w 3925690"/>
                <a:gd name="connsiteY5" fmla="*/ 5082299 h 5439209"/>
                <a:gd name="connsiteX6" fmla="*/ 3587476 w 3925690"/>
                <a:gd name="connsiteY6" fmla="*/ 5439208 h 5439209"/>
                <a:gd name="connsiteX7" fmla="*/ 0 w 3925690"/>
                <a:gd name="connsiteY7" fmla="*/ 5439208 h 5439209"/>
                <a:gd name="connsiteX8" fmla="*/ 0 w 3925690"/>
                <a:gd name="connsiteY8" fmla="*/ 3202 h 5439209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42955"/>
                <a:gd name="connsiteX1" fmla="*/ 3057097 w 3925690"/>
                <a:gd name="connsiteY1" fmla="*/ 0 h 5442955"/>
                <a:gd name="connsiteX2" fmla="*/ 3280010 w 3925690"/>
                <a:gd name="connsiteY2" fmla="*/ 109182 h 5442955"/>
                <a:gd name="connsiteX3" fmla="*/ 3715060 w 3925690"/>
                <a:gd name="connsiteY3" fmla="*/ 544027 h 5442955"/>
                <a:gd name="connsiteX4" fmla="*/ 3909932 w 3925690"/>
                <a:gd name="connsiteY4" fmla="*/ 1016217 h 5442955"/>
                <a:gd name="connsiteX5" fmla="*/ 3913680 w 3925690"/>
                <a:gd name="connsiteY5" fmla="*/ 5082299 h 5442955"/>
                <a:gd name="connsiteX6" fmla="*/ 3531263 w 3925690"/>
                <a:gd name="connsiteY6" fmla="*/ 5442955 h 5442955"/>
                <a:gd name="connsiteX7" fmla="*/ 0 w 3925690"/>
                <a:gd name="connsiteY7" fmla="*/ 5439208 h 5442955"/>
                <a:gd name="connsiteX8" fmla="*/ 0 w 3925690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5 h 5442958"/>
                <a:gd name="connsiteX1" fmla="*/ 3057097 w 3914046"/>
                <a:gd name="connsiteY1" fmla="*/ 3 h 5442958"/>
                <a:gd name="connsiteX2" fmla="*/ 3280010 w 3914046"/>
                <a:gd name="connsiteY2" fmla="*/ 109185 h 5442958"/>
                <a:gd name="connsiteX3" fmla="*/ 3715060 w 3914046"/>
                <a:gd name="connsiteY3" fmla="*/ 544030 h 5442958"/>
                <a:gd name="connsiteX4" fmla="*/ 3909932 w 3914046"/>
                <a:gd name="connsiteY4" fmla="*/ 1016220 h 5442958"/>
                <a:gd name="connsiteX5" fmla="*/ 3913680 w 3914046"/>
                <a:gd name="connsiteY5" fmla="*/ 5082302 h 5442958"/>
                <a:gd name="connsiteX6" fmla="*/ 3531263 w 3914046"/>
                <a:gd name="connsiteY6" fmla="*/ 5442958 h 5442958"/>
                <a:gd name="connsiteX7" fmla="*/ 0 w 3914046"/>
                <a:gd name="connsiteY7" fmla="*/ 5439211 h 5442958"/>
                <a:gd name="connsiteX8" fmla="*/ 0 w 3914046"/>
                <a:gd name="connsiteY8" fmla="*/ 3205 h 5442958"/>
                <a:gd name="connsiteX0" fmla="*/ 1318732 w 5232778"/>
                <a:gd name="connsiteY0" fmla="*/ 3205 h 5442958"/>
                <a:gd name="connsiteX1" fmla="*/ 4375829 w 5232778"/>
                <a:gd name="connsiteY1" fmla="*/ 3 h 5442958"/>
                <a:gd name="connsiteX2" fmla="*/ 4598742 w 5232778"/>
                <a:gd name="connsiteY2" fmla="*/ 109185 h 5442958"/>
                <a:gd name="connsiteX3" fmla="*/ 5033792 w 5232778"/>
                <a:gd name="connsiteY3" fmla="*/ 544030 h 5442958"/>
                <a:gd name="connsiteX4" fmla="*/ 5228664 w 5232778"/>
                <a:gd name="connsiteY4" fmla="*/ 1016220 h 5442958"/>
                <a:gd name="connsiteX5" fmla="*/ 5232412 w 5232778"/>
                <a:gd name="connsiteY5" fmla="*/ 5082302 h 5442958"/>
                <a:gd name="connsiteX6" fmla="*/ 4849995 w 5232778"/>
                <a:gd name="connsiteY6" fmla="*/ 5442958 h 5442958"/>
                <a:gd name="connsiteX7" fmla="*/ 0 w 5232778"/>
                <a:gd name="connsiteY7" fmla="*/ 5428379 h 5442958"/>
                <a:gd name="connsiteX8" fmla="*/ 1318732 w 5232778"/>
                <a:gd name="connsiteY8" fmla="*/ 3205 h 5442958"/>
                <a:gd name="connsiteX0" fmla="*/ 0 w 5250843"/>
                <a:gd name="connsiteY0" fmla="*/ 0 h 5450585"/>
                <a:gd name="connsiteX1" fmla="*/ 4393894 w 5250843"/>
                <a:gd name="connsiteY1" fmla="*/ 7630 h 5450585"/>
                <a:gd name="connsiteX2" fmla="*/ 4616807 w 5250843"/>
                <a:gd name="connsiteY2" fmla="*/ 116812 h 5450585"/>
                <a:gd name="connsiteX3" fmla="*/ 5051857 w 5250843"/>
                <a:gd name="connsiteY3" fmla="*/ 551657 h 5450585"/>
                <a:gd name="connsiteX4" fmla="*/ 5246729 w 5250843"/>
                <a:gd name="connsiteY4" fmla="*/ 1023847 h 5450585"/>
                <a:gd name="connsiteX5" fmla="*/ 5250477 w 5250843"/>
                <a:gd name="connsiteY5" fmla="*/ 5089929 h 5450585"/>
                <a:gd name="connsiteX6" fmla="*/ 4868060 w 5250843"/>
                <a:gd name="connsiteY6" fmla="*/ 5450585 h 5450585"/>
                <a:gd name="connsiteX7" fmla="*/ 18065 w 5250843"/>
                <a:gd name="connsiteY7" fmla="*/ 5436006 h 5450585"/>
                <a:gd name="connsiteX8" fmla="*/ 0 w 5250843"/>
                <a:gd name="connsiteY8" fmla="*/ 0 h 5450585"/>
                <a:gd name="connsiteX0" fmla="*/ 77326 w 5233071"/>
                <a:gd name="connsiteY0" fmla="*/ 142704 h 5442959"/>
                <a:gd name="connsiteX1" fmla="*/ 4376122 w 5233071"/>
                <a:gd name="connsiteY1" fmla="*/ 4 h 5442959"/>
                <a:gd name="connsiteX2" fmla="*/ 4599035 w 5233071"/>
                <a:gd name="connsiteY2" fmla="*/ 109186 h 5442959"/>
                <a:gd name="connsiteX3" fmla="*/ 5034085 w 5233071"/>
                <a:gd name="connsiteY3" fmla="*/ 544031 h 5442959"/>
                <a:gd name="connsiteX4" fmla="*/ 5228957 w 5233071"/>
                <a:gd name="connsiteY4" fmla="*/ 1016221 h 5442959"/>
                <a:gd name="connsiteX5" fmla="*/ 5232705 w 5233071"/>
                <a:gd name="connsiteY5" fmla="*/ 5082303 h 5442959"/>
                <a:gd name="connsiteX6" fmla="*/ 4850288 w 5233071"/>
                <a:gd name="connsiteY6" fmla="*/ 5442959 h 5442959"/>
                <a:gd name="connsiteX7" fmla="*/ 293 w 5233071"/>
                <a:gd name="connsiteY7" fmla="*/ 5428380 h 5442959"/>
                <a:gd name="connsiteX8" fmla="*/ 77326 w 5233071"/>
                <a:gd name="connsiteY8" fmla="*/ 142704 h 5442959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3743 w 5246521"/>
                <a:gd name="connsiteY7" fmla="*/ 5430821 h 5445400"/>
                <a:gd name="connsiteX8" fmla="*/ 0 w 5246521"/>
                <a:gd name="connsiteY8" fmla="*/ 0 h 5445400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73288 w 5246521"/>
                <a:gd name="connsiteY7" fmla="*/ 5252689 h 5445400"/>
                <a:gd name="connsiteX8" fmla="*/ 0 w 5246521"/>
                <a:gd name="connsiteY8" fmla="*/ 0 h 5445400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018662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10401 h 5460202"/>
                <a:gd name="connsiteX1" fmla="*/ 4034550 w 5250318"/>
                <a:gd name="connsiteY1" fmla="*/ 2 h 5460202"/>
                <a:gd name="connsiteX2" fmla="*/ 4616282 w 5250318"/>
                <a:gd name="connsiteY2" fmla="*/ 122028 h 5460202"/>
                <a:gd name="connsiteX3" fmla="*/ 5051332 w 5250318"/>
                <a:gd name="connsiteY3" fmla="*/ 556873 h 5460202"/>
                <a:gd name="connsiteX4" fmla="*/ 5246204 w 5250318"/>
                <a:gd name="connsiteY4" fmla="*/ 1960307 h 5460202"/>
                <a:gd name="connsiteX5" fmla="*/ 5249952 w 5250318"/>
                <a:gd name="connsiteY5" fmla="*/ 5095145 h 5460202"/>
                <a:gd name="connsiteX6" fmla="*/ 4867535 w 5250318"/>
                <a:gd name="connsiteY6" fmla="*/ 5455801 h 5460202"/>
                <a:gd name="connsiteX7" fmla="*/ 1511 w 5250318"/>
                <a:gd name="connsiteY7" fmla="*/ 5460202 h 5460202"/>
                <a:gd name="connsiteX8" fmla="*/ 3797 w 5250318"/>
                <a:gd name="connsiteY8" fmla="*/ 10401 h 5460202"/>
                <a:gd name="connsiteX0" fmla="*/ 3797 w 5250318"/>
                <a:gd name="connsiteY0" fmla="*/ 0 h 5449801"/>
                <a:gd name="connsiteX1" fmla="*/ 4061328 w 5250318"/>
                <a:gd name="connsiteY1" fmla="*/ 92360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141661 w 5250318"/>
                <a:gd name="connsiteY1" fmla="*/ 8868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616282 w 5261042"/>
                <a:gd name="connsiteY2" fmla="*/ 111627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562727 w 5261042"/>
                <a:gd name="connsiteY2" fmla="*/ 496969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5201286 w 5249952"/>
                <a:gd name="connsiteY2" fmla="*/ 1342846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099118 w 5249952"/>
                <a:gd name="connsiteY3" fmla="*/ 1422124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465137"/>
                <a:gd name="connsiteY0" fmla="*/ 0 h 5449801"/>
                <a:gd name="connsiteX1" fmla="*/ 4141661 w 5465137"/>
                <a:gd name="connsiteY1" fmla="*/ 8868 h 5449801"/>
                <a:gd name="connsiteX2" fmla="*/ 4980970 w 5465137"/>
                <a:gd name="connsiteY2" fmla="*/ 1018443 h 5449801"/>
                <a:gd name="connsiteX3" fmla="*/ 5246204 w 5465137"/>
                <a:gd name="connsiteY3" fmla="*/ 1595404 h 5449801"/>
                <a:gd name="connsiteX4" fmla="*/ 5249952 w 5465137"/>
                <a:gd name="connsiteY4" fmla="*/ 5084744 h 5449801"/>
                <a:gd name="connsiteX5" fmla="*/ 2328766 w 5465137"/>
                <a:gd name="connsiteY5" fmla="*/ 3427523 h 5449801"/>
                <a:gd name="connsiteX6" fmla="*/ 1511 w 5465137"/>
                <a:gd name="connsiteY6" fmla="*/ 5449801 h 5449801"/>
                <a:gd name="connsiteX7" fmla="*/ 3797 w 5465137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328766 w 5353875"/>
                <a:gd name="connsiteY5" fmla="*/ 3427523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454229 w 5353875"/>
                <a:gd name="connsiteY5" fmla="*/ 4055898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0 w 5350078"/>
                <a:gd name="connsiteY0" fmla="*/ 0 h 4055926"/>
                <a:gd name="connsiteX1" fmla="*/ 4137864 w 5350078"/>
                <a:gd name="connsiteY1" fmla="*/ 8868 h 4055926"/>
                <a:gd name="connsiteX2" fmla="*/ 4977173 w 5350078"/>
                <a:gd name="connsiteY2" fmla="*/ 1018443 h 4055926"/>
                <a:gd name="connsiteX3" fmla="*/ 5242407 w 5350078"/>
                <a:gd name="connsiteY3" fmla="*/ 1595404 h 4055926"/>
                <a:gd name="connsiteX4" fmla="*/ 3135434 w 5350078"/>
                <a:gd name="connsiteY4" fmla="*/ 3341228 h 4055926"/>
                <a:gd name="connsiteX5" fmla="*/ 2450432 w 5350078"/>
                <a:gd name="connsiteY5" fmla="*/ 4055898 h 4055926"/>
                <a:gd name="connsiteX6" fmla="*/ 56755 w 5350078"/>
                <a:gd name="connsiteY6" fmla="*/ 3785938 h 4055926"/>
                <a:gd name="connsiteX7" fmla="*/ 0 w 5350078"/>
                <a:gd name="connsiteY7" fmla="*/ 0 h 4055926"/>
                <a:gd name="connsiteX0" fmla="*/ 10733 w 5360811"/>
                <a:gd name="connsiteY0" fmla="*/ 0 h 4387761"/>
                <a:gd name="connsiteX1" fmla="*/ 4148597 w 5360811"/>
                <a:gd name="connsiteY1" fmla="*/ 8868 h 4387761"/>
                <a:gd name="connsiteX2" fmla="*/ 4987906 w 5360811"/>
                <a:gd name="connsiteY2" fmla="*/ 1018443 h 4387761"/>
                <a:gd name="connsiteX3" fmla="*/ 5253140 w 5360811"/>
                <a:gd name="connsiteY3" fmla="*/ 1595404 h 4387761"/>
                <a:gd name="connsiteX4" fmla="*/ 3146167 w 5360811"/>
                <a:gd name="connsiteY4" fmla="*/ 3341228 h 4387761"/>
                <a:gd name="connsiteX5" fmla="*/ 2461165 w 5360811"/>
                <a:gd name="connsiteY5" fmla="*/ 4055898 h 4387761"/>
                <a:gd name="connsiteX6" fmla="*/ 1066 w 5360811"/>
                <a:gd name="connsiteY6" fmla="*/ 4387761 h 4387761"/>
                <a:gd name="connsiteX7" fmla="*/ 10733 w 5360811"/>
                <a:gd name="connsiteY7" fmla="*/ 0 h 4387761"/>
                <a:gd name="connsiteX0" fmla="*/ 10733 w 4987906"/>
                <a:gd name="connsiteY0" fmla="*/ 0 h 4387761"/>
                <a:gd name="connsiteX1" fmla="*/ 4148597 w 4987906"/>
                <a:gd name="connsiteY1" fmla="*/ 8868 h 4387761"/>
                <a:gd name="connsiteX2" fmla="*/ 4987906 w 4987906"/>
                <a:gd name="connsiteY2" fmla="*/ 1018443 h 4387761"/>
                <a:gd name="connsiteX3" fmla="*/ 3146167 w 4987906"/>
                <a:gd name="connsiteY3" fmla="*/ 3341228 h 4387761"/>
                <a:gd name="connsiteX4" fmla="*/ 2461165 w 4987906"/>
                <a:gd name="connsiteY4" fmla="*/ 4055898 h 4387761"/>
                <a:gd name="connsiteX5" fmla="*/ 1066 w 4987906"/>
                <a:gd name="connsiteY5" fmla="*/ 4387761 h 4387761"/>
                <a:gd name="connsiteX6" fmla="*/ 10733 w 4987906"/>
                <a:gd name="connsiteY6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3007296 w 4148597"/>
                <a:gd name="connsiteY3" fmla="*/ 4383361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269096"/>
                <a:gd name="connsiteY0" fmla="*/ 0 h 4387761"/>
                <a:gd name="connsiteX1" fmla="*/ 4148597 w 4269096"/>
                <a:gd name="connsiteY1" fmla="*/ 8868 h 4387761"/>
                <a:gd name="connsiteX2" fmla="*/ 3146167 w 4269096"/>
                <a:gd name="connsiteY2" fmla="*/ 3341228 h 4387761"/>
                <a:gd name="connsiteX3" fmla="*/ 3007296 w 4269096"/>
                <a:gd name="connsiteY3" fmla="*/ 4383361 h 4387761"/>
                <a:gd name="connsiteX4" fmla="*/ 1066 w 4269096"/>
                <a:gd name="connsiteY4" fmla="*/ 4387761 h 4387761"/>
                <a:gd name="connsiteX5" fmla="*/ 10733 w 4269096"/>
                <a:gd name="connsiteY5" fmla="*/ 0 h 4387761"/>
                <a:gd name="connsiteX0" fmla="*/ 10733 w 4284865"/>
                <a:gd name="connsiteY0" fmla="*/ 0 h 4436798"/>
                <a:gd name="connsiteX1" fmla="*/ 4148597 w 4284865"/>
                <a:gd name="connsiteY1" fmla="*/ 8868 h 4436798"/>
                <a:gd name="connsiteX2" fmla="*/ 3345431 w 4284865"/>
                <a:gd name="connsiteY2" fmla="*/ 3677541 h 4436798"/>
                <a:gd name="connsiteX3" fmla="*/ 3007296 w 4284865"/>
                <a:gd name="connsiteY3" fmla="*/ 4383361 h 4436798"/>
                <a:gd name="connsiteX4" fmla="*/ 1066 w 4284865"/>
                <a:gd name="connsiteY4" fmla="*/ 4387761 h 4436798"/>
                <a:gd name="connsiteX5" fmla="*/ 10733 w 4284865"/>
                <a:gd name="connsiteY5" fmla="*/ 0 h 4436798"/>
                <a:gd name="connsiteX0" fmla="*/ 10733 w 3467988"/>
                <a:gd name="connsiteY0" fmla="*/ 0 h 4436798"/>
                <a:gd name="connsiteX1" fmla="*/ 1882894 w 3467988"/>
                <a:gd name="connsiteY1" fmla="*/ 955853 h 4436798"/>
                <a:gd name="connsiteX2" fmla="*/ 3345431 w 3467988"/>
                <a:gd name="connsiteY2" fmla="*/ 3677541 h 4436798"/>
                <a:gd name="connsiteX3" fmla="*/ 3007296 w 3467988"/>
                <a:gd name="connsiteY3" fmla="*/ 4383361 h 4436798"/>
                <a:gd name="connsiteX4" fmla="*/ 1066 w 3467988"/>
                <a:gd name="connsiteY4" fmla="*/ 4387761 h 4436798"/>
                <a:gd name="connsiteX5" fmla="*/ 10733 w 346798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242390"/>
                <a:gd name="connsiteY0" fmla="*/ 0 h 4387761"/>
                <a:gd name="connsiteX1" fmla="*/ 975137 w 3242390"/>
                <a:gd name="connsiteY1" fmla="*/ 17 h 4387761"/>
                <a:gd name="connsiteX2" fmla="*/ 3124026 w 3242390"/>
                <a:gd name="connsiteY2" fmla="*/ 2916412 h 4387761"/>
                <a:gd name="connsiteX3" fmla="*/ 2498066 w 3242390"/>
                <a:gd name="connsiteY3" fmla="*/ 4020497 h 4387761"/>
                <a:gd name="connsiteX4" fmla="*/ 1066 w 3242390"/>
                <a:gd name="connsiteY4" fmla="*/ 4387761 h 4387761"/>
                <a:gd name="connsiteX5" fmla="*/ 10733 w 3242390"/>
                <a:gd name="connsiteY5" fmla="*/ 0 h 4387761"/>
                <a:gd name="connsiteX0" fmla="*/ 10733 w 3319637"/>
                <a:gd name="connsiteY0" fmla="*/ 0 h 4461918"/>
                <a:gd name="connsiteX1" fmla="*/ 975137 w 3319637"/>
                <a:gd name="connsiteY1" fmla="*/ 17 h 4461918"/>
                <a:gd name="connsiteX2" fmla="*/ 3124026 w 3319637"/>
                <a:gd name="connsiteY2" fmla="*/ 2916412 h 4461918"/>
                <a:gd name="connsiteX3" fmla="*/ 2837553 w 3319637"/>
                <a:gd name="connsiteY3" fmla="*/ 4339109 h 4461918"/>
                <a:gd name="connsiteX4" fmla="*/ 1066 w 3319637"/>
                <a:gd name="connsiteY4" fmla="*/ 4387761 h 4461918"/>
                <a:gd name="connsiteX5" fmla="*/ 10733 w 3319637"/>
                <a:gd name="connsiteY5" fmla="*/ 0 h 4461918"/>
                <a:gd name="connsiteX0" fmla="*/ 10733 w 3387320"/>
                <a:gd name="connsiteY0" fmla="*/ 0 h 4415469"/>
                <a:gd name="connsiteX1" fmla="*/ 975137 w 3387320"/>
                <a:gd name="connsiteY1" fmla="*/ 17 h 4415469"/>
                <a:gd name="connsiteX2" fmla="*/ 3124026 w 3387320"/>
                <a:gd name="connsiteY2" fmla="*/ 2916412 h 4415469"/>
                <a:gd name="connsiteX3" fmla="*/ 3320537 w 3387320"/>
                <a:gd name="connsiteY3" fmla="*/ 3563619 h 4415469"/>
                <a:gd name="connsiteX4" fmla="*/ 2837553 w 3387320"/>
                <a:gd name="connsiteY4" fmla="*/ 4339109 h 4415469"/>
                <a:gd name="connsiteX5" fmla="*/ 1066 w 3387320"/>
                <a:gd name="connsiteY5" fmla="*/ 4387761 h 4415469"/>
                <a:gd name="connsiteX6" fmla="*/ 10733 w 3387320"/>
                <a:gd name="connsiteY6" fmla="*/ 0 h 4415469"/>
                <a:gd name="connsiteX0" fmla="*/ 10733 w 3422878"/>
                <a:gd name="connsiteY0" fmla="*/ 0 h 4415469"/>
                <a:gd name="connsiteX1" fmla="*/ 975137 w 3422878"/>
                <a:gd name="connsiteY1" fmla="*/ 17 h 4415469"/>
                <a:gd name="connsiteX2" fmla="*/ 3124026 w 3422878"/>
                <a:gd name="connsiteY2" fmla="*/ 2916412 h 4415469"/>
                <a:gd name="connsiteX3" fmla="*/ 3379578 w 3422878"/>
                <a:gd name="connsiteY3" fmla="*/ 3475115 h 4415469"/>
                <a:gd name="connsiteX4" fmla="*/ 2837553 w 3422878"/>
                <a:gd name="connsiteY4" fmla="*/ 4339109 h 4415469"/>
                <a:gd name="connsiteX5" fmla="*/ 1066 w 3422878"/>
                <a:gd name="connsiteY5" fmla="*/ 4387761 h 4415469"/>
                <a:gd name="connsiteX6" fmla="*/ 10733 w 3422878"/>
                <a:gd name="connsiteY6" fmla="*/ 0 h 4415469"/>
                <a:gd name="connsiteX0" fmla="*/ 10733 w 3422878"/>
                <a:gd name="connsiteY0" fmla="*/ 0 h 4394640"/>
                <a:gd name="connsiteX1" fmla="*/ 975137 w 3422878"/>
                <a:gd name="connsiteY1" fmla="*/ 17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852107 w 3422878"/>
                <a:gd name="connsiteY1" fmla="*/ 7992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998413 w 3422878"/>
                <a:gd name="connsiteY1" fmla="*/ 4005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333953"/>
                <a:gd name="connsiteY0" fmla="*/ 0 h 4394640"/>
                <a:gd name="connsiteX1" fmla="*/ 998413 w 3333953"/>
                <a:gd name="connsiteY1" fmla="*/ 4005 h 4394640"/>
                <a:gd name="connsiteX2" fmla="*/ 3124026 w 3333953"/>
                <a:gd name="connsiteY2" fmla="*/ 2916412 h 4394640"/>
                <a:gd name="connsiteX3" fmla="*/ 2983889 w 3333953"/>
                <a:gd name="connsiteY3" fmla="*/ 3658541 h 4394640"/>
                <a:gd name="connsiteX4" fmla="*/ 3320537 w 3333953"/>
                <a:gd name="connsiteY4" fmla="*/ 3882232 h 4394640"/>
                <a:gd name="connsiteX5" fmla="*/ 2837553 w 3333953"/>
                <a:gd name="connsiteY5" fmla="*/ 4339109 h 4394640"/>
                <a:gd name="connsiteX6" fmla="*/ 1066 w 3333953"/>
                <a:gd name="connsiteY6" fmla="*/ 4387761 h 4394640"/>
                <a:gd name="connsiteX7" fmla="*/ 10733 w 3333953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0 w 3350005"/>
                <a:gd name="connsiteY0" fmla="*/ 0 h 4356553"/>
                <a:gd name="connsiteX1" fmla="*/ 987680 w 3350005"/>
                <a:gd name="connsiteY1" fmla="*/ 4005 h 4356553"/>
                <a:gd name="connsiteX2" fmla="*/ 3216372 w 3350005"/>
                <a:gd name="connsiteY2" fmla="*/ 3016099 h 4356553"/>
                <a:gd name="connsiteX3" fmla="*/ 2973156 w 3350005"/>
                <a:gd name="connsiteY3" fmla="*/ 3658541 h 4356553"/>
                <a:gd name="connsiteX4" fmla="*/ 3309804 w 3350005"/>
                <a:gd name="connsiteY4" fmla="*/ 3882232 h 4356553"/>
                <a:gd name="connsiteX5" fmla="*/ 2826820 w 3350005"/>
                <a:gd name="connsiteY5" fmla="*/ 4339109 h 4356553"/>
                <a:gd name="connsiteX6" fmla="*/ 113363 w 3350005"/>
                <a:gd name="connsiteY6" fmla="*/ 4176423 h 4356553"/>
                <a:gd name="connsiteX7" fmla="*/ 0 w 3350005"/>
                <a:gd name="connsiteY7" fmla="*/ 0 h 4356553"/>
                <a:gd name="connsiteX0" fmla="*/ 1465 w 3351470"/>
                <a:gd name="connsiteY0" fmla="*/ 0 h 4394640"/>
                <a:gd name="connsiteX1" fmla="*/ 989145 w 3351470"/>
                <a:gd name="connsiteY1" fmla="*/ 4005 h 4394640"/>
                <a:gd name="connsiteX2" fmla="*/ 3217837 w 3351470"/>
                <a:gd name="connsiteY2" fmla="*/ 3016099 h 4394640"/>
                <a:gd name="connsiteX3" fmla="*/ 2974621 w 3351470"/>
                <a:gd name="connsiteY3" fmla="*/ 3658541 h 4394640"/>
                <a:gd name="connsiteX4" fmla="*/ 3311269 w 3351470"/>
                <a:gd name="connsiteY4" fmla="*/ 3882232 h 4394640"/>
                <a:gd name="connsiteX5" fmla="*/ 2828285 w 3351470"/>
                <a:gd name="connsiteY5" fmla="*/ 4339109 h 4394640"/>
                <a:gd name="connsiteX6" fmla="*/ 1774 w 3351470"/>
                <a:gd name="connsiteY6" fmla="*/ 4387762 h 4394640"/>
                <a:gd name="connsiteX7" fmla="*/ 1465 w 3351470"/>
                <a:gd name="connsiteY7" fmla="*/ 0 h 4394640"/>
                <a:gd name="connsiteX0" fmla="*/ 0 w 3350005"/>
                <a:gd name="connsiteY0" fmla="*/ 0 h 4392502"/>
                <a:gd name="connsiteX1" fmla="*/ 987680 w 3350005"/>
                <a:gd name="connsiteY1" fmla="*/ 4005 h 4392502"/>
                <a:gd name="connsiteX2" fmla="*/ 3216372 w 3350005"/>
                <a:gd name="connsiteY2" fmla="*/ 3016099 h 4392502"/>
                <a:gd name="connsiteX3" fmla="*/ 2973156 w 3350005"/>
                <a:gd name="connsiteY3" fmla="*/ 3658541 h 4392502"/>
                <a:gd name="connsiteX4" fmla="*/ 3309804 w 3350005"/>
                <a:gd name="connsiteY4" fmla="*/ 3882232 h 4392502"/>
                <a:gd name="connsiteX5" fmla="*/ 2826820 w 3350005"/>
                <a:gd name="connsiteY5" fmla="*/ 4339109 h 4392502"/>
                <a:gd name="connsiteX6" fmla="*/ 103388 w 3350005"/>
                <a:gd name="connsiteY6" fmla="*/ 4383775 h 4392502"/>
                <a:gd name="connsiteX7" fmla="*/ 0 w 3350005"/>
                <a:gd name="connsiteY7" fmla="*/ 0 h 4392502"/>
                <a:gd name="connsiteX0" fmla="*/ 4465 w 3354470"/>
                <a:gd name="connsiteY0" fmla="*/ 0 h 4390514"/>
                <a:gd name="connsiteX1" fmla="*/ 992145 w 3354470"/>
                <a:gd name="connsiteY1" fmla="*/ 4005 h 4390514"/>
                <a:gd name="connsiteX2" fmla="*/ 3220837 w 3354470"/>
                <a:gd name="connsiteY2" fmla="*/ 3016099 h 4390514"/>
                <a:gd name="connsiteX3" fmla="*/ 2977621 w 3354470"/>
                <a:gd name="connsiteY3" fmla="*/ 3658541 h 4390514"/>
                <a:gd name="connsiteX4" fmla="*/ 3314269 w 3354470"/>
                <a:gd name="connsiteY4" fmla="*/ 3882232 h 4390514"/>
                <a:gd name="connsiteX5" fmla="*/ 2831285 w 3354470"/>
                <a:gd name="connsiteY5" fmla="*/ 4339109 h 4390514"/>
                <a:gd name="connsiteX6" fmla="*/ 1450 w 3354470"/>
                <a:gd name="connsiteY6" fmla="*/ 4379787 h 4390514"/>
                <a:gd name="connsiteX7" fmla="*/ 4465 w 3354470"/>
                <a:gd name="connsiteY7" fmla="*/ 0 h 439051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387070"/>
                <a:gd name="connsiteX1" fmla="*/ 992145 w 3354470"/>
                <a:gd name="connsiteY1" fmla="*/ 4005 h 4387070"/>
                <a:gd name="connsiteX2" fmla="*/ 3220837 w 3354470"/>
                <a:gd name="connsiteY2" fmla="*/ 3016099 h 4387070"/>
                <a:gd name="connsiteX3" fmla="*/ 2977621 w 3354470"/>
                <a:gd name="connsiteY3" fmla="*/ 3658541 h 4387070"/>
                <a:gd name="connsiteX4" fmla="*/ 3314269 w 3354470"/>
                <a:gd name="connsiteY4" fmla="*/ 3882232 h 4387070"/>
                <a:gd name="connsiteX5" fmla="*/ 2834610 w 3354470"/>
                <a:gd name="connsiteY5" fmla="*/ 4386959 h 4387070"/>
                <a:gd name="connsiteX6" fmla="*/ 1450 w 3354470"/>
                <a:gd name="connsiteY6" fmla="*/ 4379787 h 4387070"/>
                <a:gd name="connsiteX7" fmla="*/ 4465 w 3354470"/>
                <a:gd name="connsiteY7" fmla="*/ 0 h 4387070"/>
                <a:gd name="connsiteX0" fmla="*/ 4465 w 3354470"/>
                <a:gd name="connsiteY0" fmla="*/ 0 h 4386983"/>
                <a:gd name="connsiteX1" fmla="*/ 992145 w 3354470"/>
                <a:gd name="connsiteY1" fmla="*/ 4005 h 4386983"/>
                <a:gd name="connsiteX2" fmla="*/ 3220837 w 3354470"/>
                <a:gd name="connsiteY2" fmla="*/ 3016099 h 4386983"/>
                <a:gd name="connsiteX3" fmla="*/ 2977621 w 3354470"/>
                <a:gd name="connsiteY3" fmla="*/ 3658541 h 4386983"/>
                <a:gd name="connsiteX4" fmla="*/ 3314269 w 3354470"/>
                <a:gd name="connsiteY4" fmla="*/ 3882232 h 4386983"/>
                <a:gd name="connsiteX5" fmla="*/ 2834610 w 3354470"/>
                <a:gd name="connsiteY5" fmla="*/ 4386959 h 4386983"/>
                <a:gd name="connsiteX6" fmla="*/ 1450 w 3354470"/>
                <a:gd name="connsiteY6" fmla="*/ 4379787 h 4386983"/>
                <a:gd name="connsiteX7" fmla="*/ 4465 w 3354470"/>
                <a:gd name="connsiteY7" fmla="*/ 0 h 4386983"/>
                <a:gd name="connsiteX0" fmla="*/ 4465 w 3354470"/>
                <a:gd name="connsiteY0" fmla="*/ 0 h 4386959"/>
                <a:gd name="connsiteX1" fmla="*/ 992145 w 3354470"/>
                <a:gd name="connsiteY1" fmla="*/ 4005 h 4386959"/>
                <a:gd name="connsiteX2" fmla="*/ 3220837 w 3354470"/>
                <a:gd name="connsiteY2" fmla="*/ 3016099 h 4386959"/>
                <a:gd name="connsiteX3" fmla="*/ 2977621 w 3354470"/>
                <a:gd name="connsiteY3" fmla="*/ 3658541 h 4386959"/>
                <a:gd name="connsiteX4" fmla="*/ 3314269 w 3354470"/>
                <a:gd name="connsiteY4" fmla="*/ 3882232 h 4386959"/>
                <a:gd name="connsiteX5" fmla="*/ 2834610 w 3354470"/>
                <a:gd name="connsiteY5" fmla="*/ 4386959 h 4386959"/>
                <a:gd name="connsiteX6" fmla="*/ 1450 w 3354470"/>
                <a:gd name="connsiteY6" fmla="*/ 4379787 h 4386959"/>
                <a:gd name="connsiteX7" fmla="*/ 4465 w 3354470"/>
                <a:gd name="connsiteY7" fmla="*/ 0 h 4386959"/>
                <a:gd name="connsiteX0" fmla="*/ 4465 w 3376244"/>
                <a:gd name="connsiteY0" fmla="*/ 0 h 4414869"/>
                <a:gd name="connsiteX1" fmla="*/ 992145 w 3376244"/>
                <a:gd name="connsiteY1" fmla="*/ 4005 h 4414869"/>
                <a:gd name="connsiteX2" fmla="*/ 3220837 w 3376244"/>
                <a:gd name="connsiteY2" fmla="*/ 3016099 h 4414869"/>
                <a:gd name="connsiteX3" fmla="*/ 2977621 w 3376244"/>
                <a:gd name="connsiteY3" fmla="*/ 3658541 h 4414869"/>
                <a:gd name="connsiteX4" fmla="*/ 3364146 w 3376244"/>
                <a:gd name="connsiteY4" fmla="*/ 3985907 h 4414869"/>
                <a:gd name="connsiteX5" fmla="*/ 2834610 w 3376244"/>
                <a:gd name="connsiteY5" fmla="*/ 4386959 h 4414869"/>
                <a:gd name="connsiteX6" fmla="*/ 1450 w 3376244"/>
                <a:gd name="connsiteY6" fmla="*/ 4379787 h 4414869"/>
                <a:gd name="connsiteX7" fmla="*/ 4465 w 3376244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386973"/>
                <a:gd name="connsiteX1" fmla="*/ 992145 w 3365177"/>
                <a:gd name="connsiteY1" fmla="*/ 4005 h 4386973"/>
                <a:gd name="connsiteX2" fmla="*/ 3220837 w 3365177"/>
                <a:gd name="connsiteY2" fmla="*/ 3016099 h 4386973"/>
                <a:gd name="connsiteX3" fmla="*/ 2977621 w 3365177"/>
                <a:gd name="connsiteY3" fmla="*/ 3658541 h 4386973"/>
                <a:gd name="connsiteX4" fmla="*/ 3364146 w 3365177"/>
                <a:gd name="connsiteY4" fmla="*/ 3985907 h 4386973"/>
                <a:gd name="connsiteX5" fmla="*/ 2834610 w 3365177"/>
                <a:gd name="connsiteY5" fmla="*/ 4386959 h 4386973"/>
                <a:gd name="connsiteX6" fmla="*/ 1450 w 3365177"/>
                <a:gd name="connsiteY6" fmla="*/ 4379787 h 4386973"/>
                <a:gd name="connsiteX7" fmla="*/ 4465 w 3365177"/>
                <a:gd name="connsiteY7" fmla="*/ 0 h 4386973"/>
                <a:gd name="connsiteX0" fmla="*/ 4465 w 3368288"/>
                <a:gd name="connsiteY0" fmla="*/ 0 h 4386972"/>
                <a:gd name="connsiteX1" fmla="*/ 992145 w 3368288"/>
                <a:gd name="connsiteY1" fmla="*/ 4005 h 4386972"/>
                <a:gd name="connsiteX2" fmla="*/ 3220837 w 3368288"/>
                <a:gd name="connsiteY2" fmla="*/ 3016099 h 4386972"/>
                <a:gd name="connsiteX3" fmla="*/ 2977621 w 3368288"/>
                <a:gd name="connsiteY3" fmla="*/ 3658541 h 4386972"/>
                <a:gd name="connsiteX4" fmla="*/ 3364146 w 3368288"/>
                <a:gd name="connsiteY4" fmla="*/ 3985907 h 4386972"/>
                <a:gd name="connsiteX5" fmla="*/ 2834610 w 3368288"/>
                <a:gd name="connsiteY5" fmla="*/ 4386959 h 4386972"/>
                <a:gd name="connsiteX6" fmla="*/ 1450 w 3368288"/>
                <a:gd name="connsiteY6" fmla="*/ 4379787 h 4386972"/>
                <a:gd name="connsiteX7" fmla="*/ 4465 w 3368288"/>
                <a:gd name="connsiteY7" fmla="*/ 0 h 4386972"/>
                <a:gd name="connsiteX0" fmla="*/ 4465 w 3452833"/>
                <a:gd name="connsiteY0" fmla="*/ 0 h 4386971"/>
                <a:gd name="connsiteX1" fmla="*/ 992145 w 3452833"/>
                <a:gd name="connsiteY1" fmla="*/ 4005 h 4386971"/>
                <a:gd name="connsiteX2" fmla="*/ 3220837 w 3452833"/>
                <a:gd name="connsiteY2" fmla="*/ 3016099 h 4386971"/>
                <a:gd name="connsiteX3" fmla="*/ 3353360 w 3452833"/>
                <a:gd name="connsiteY3" fmla="*/ 3630629 h 4386971"/>
                <a:gd name="connsiteX4" fmla="*/ 3364146 w 3452833"/>
                <a:gd name="connsiteY4" fmla="*/ 3985907 h 4386971"/>
                <a:gd name="connsiteX5" fmla="*/ 2834610 w 3452833"/>
                <a:gd name="connsiteY5" fmla="*/ 4386959 h 4386971"/>
                <a:gd name="connsiteX6" fmla="*/ 1450 w 3452833"/>
                <a:gd name="connsiteY6" fmla="*/ 4379787 h 4386971"/>
                <a:gd name="connsiteX7" fmla="*/ 4465 w 3452833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3"/>
                <a:gd name="connsiteX1" fmla="*/ 992145 w 3441757"/>
                <a:gd name="connsiteY1" fmla="*/ 4005 h 4386973"/>
                <a:gd name="connsiteX2" fmla="*/ 3220837 w 3441757"/>
                <a:gd name="connsiteY2" fmla="*/ 3016099 h 4386973"/>
                <a:gd name="connsiteX3" fmla="*/ 3353360 w 3441757"/>
                <a:gd name="connsiteY3" fmla="*/ 3630629 h 4386973"/>
                <a:gd name="connsiteX4" fmla="*/ 3364146 w 3441757"/>
                <a:gd name="connsiteY4" fmla="*/ 3985907 h 4386973"/>
                <a:gd name="connsiteX5" fmla="*/ 2834610 w 3441757"/>
                <a:gd name="connsiteY5" fmla="*/ 4386959 h 4386973"/>
                <a:gd name="connsiteX6" fmla="*/ 1450 w 3441757"/>
                <a:gd name="connsiteY6" fmla="*/ 4379787 h 4386973"/>
                <a:gd name="connsiteX7" fmla="*/ 4465 w 3441757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20837 w 3364449"/>
                <a:gd name="connsiteY2" fmla="*/ 3016099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65"/>
                <a:gd name="connsiteX1" fmla="*/ 992145 w 3364449"/>
                <a:gd name="connsiteY1" fmla="*/ 4005 h 4386965"/>
                <a:gd name="connsiteX2" fmla="*/ 3237193 w 3364449"/>
                <a:gd name="connsiteY2" fmla="*/ 3031791 h 4386965"/>
                <a:gd name="connsiteX3" fmla="*/ 3353360 w 3364449"/>
                <a:gd name="connsiteY3" fmla="*/ 3630629 h 4386965"/>
                <a:gd name="connsiteX4" fmla="*/ 3364146 w 3364449"/>
                <a:gd name="connsiteY4" fmla="*/ 3985907 h 4386965"/>
                <a:gd name="connsiteX5" fmla="*/ 2834610 w 3364449"/>
                <a:gd name="connsiteY5" fmla="*/ 4386959 h 4386965"/>
                <a:gd name="connsiteX6" fmla="*/ 1450 w 3364449"/>
                <a:gd name="connsiteY6" fmla="*/ 4379787 h 4386965"/>
                <a:gd name="connsiteX7" fmla="*/ 4465 w 3364449"/>
                <a:gd name="connsiteY7" fmla="*/ 0 h 4386965"/>
                <a:gd name="connsiteX0" fmla="*/ 4465 w 3364146"/>
                <a:gd name="connsiteY0" fmla="*/ 0 h 4386965"/>
                <a:gd name="connsiteX1" fmla="*/ 992145 w 3364146"/>
                <a:gd name="connsiteY1" fmla="*/ 4005 h 4386965"/>
                <a:gd name="connsiteX2" fmla="*/ 3237193 w 3364146"/>
                <a:gd name="connsiteY2" fmla="*/ 3031791 h 4386965"/>
                <a:gd name="connsiteX3" fmla="*/ 3353360 w 3364146"/>
                <a:gd name="connsiteY3" fmla="*/ 3630629 h 4386965"/>
                <a:gd name="connsiteX4" fmla="*/ 3364146 w 3364146"/>
                <a:gd name="connsiteY4" fmla="*/ 3985907 h 4386965"/>
                <a:gd name="connsiteX5" fmla="*/ 2834610 w 3364146"/>
                <a:gd name="connsiteY5" fmla="*/ 4386959 h 4386965"/>
                <a:gd name="connsiteX6" fmla="*/ 1450 w 3364146"/>
                <a:gd name="connsiteY6" fmla="*/ 4379787 h 4386965"/>
                <a:gd name="connsiteX7" fmla="*/ 4465 w 3364146"/>
                <a:gd name="connsiteY7" fmla="*/ 0 h 4386965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593908"/>
                <a:gd name="connsiteY0" fmla="*/ 0 h 4555979"/>
                <a:gd name="connsiteX1" fmla="*/ 992145 w 3593908"/>
                <a:gd name="connsiteY1" fmla="*/ 4005 h 4555979"/>
                <a:gd name="connsiteX2" fmla="*/ 3237193 w 3593908"/>
                <a:gd name="connsiteY2" fmla="*/ 3031791 h 4555979"/>
                <a:gd name="connsiteX3" fmla="*/ 3353360 w 3593908"/>
                <a:gd name="connsiteY3" fmla="*/ 3630629 h 4555979"/>
                <a:gd name="connsiteX4" fmla="*/ 1450 w 3593908"/>
                <a:gd name="connsiteY4" fmla="*/ 4379787 h 4555979"/>
                <a:gd name="connsiteX5" fmla="*/ 4465 w 3593908"/>
                <a:gd name="connsiteY5" fmla="*/ 0 h 4555979"/>
                <a:gd name="connsiteX0" fmla="*/ 4465 w 3237193"/>
                <a:gd name="connsiteY0" fmla="*/ 0 h 4506229"/>
                <a:gd name="connsiteX1" fmla="*/ 992145 w 3237193"/>
                <a:gd name="connsiteY1" fmla="*/ 4005 h 4506229"/>
                <a:gd name="connsiteX2" fmla="*/ 3237193 w 3237193"/>
                <a:gd name="connsiteY2" fmla="*/ 3031791 h 4506229"/>
                <a:gd name="connsiteX3" fmla="*/ 1450 w 3237193"/>
                <a:gd name="connsiteY3" fmla="*/ 4379787 h 4506229"/>
                <a:gd name="connsiteX4" fmla="*/ 4465 w 3237193"/>
                <a:gd name="connsiteY4" fmla="*/ 0 h 4506229"/>
                <a:gd name="connsiteX0" fmla="*/ 4465 w 3237193"/>
                <a:gd name="connsiteY0" fmla="*/ 0 h 4502203"/>
                <a:gd name="connsiteX1" fmla="*/ 992145 w 3237193"/>
                <a:gd name="connsiteY1" fmla="*/ 4005 h 4502203"/>
                <a:gd name="connsiteX2" fmla="*/ 3237193 w 3237193"/>
                <a:gd name="connsiteY2" fmla="*/ 3031791 h 4502203"/>
                <a:gd name="connsiteX3" fmla="*/ 1450 w 3237193"/>
                <a:gd name="connsiteY3" fmla="*/ 4379787 h 4502203"/>
                <a:gd name="connsiteX4" fmla="*/ 4465 w 3237193"/>
                <a:gd name="connsiteY4" fmla="*/ 0 h 4502203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50 w 3237193"/>
                <a:gd name="connsiteY3" fmla="*/ 4379787 h 4379787"/>
                <a:gd name="connsiteX4" fmla="*/ 4465 w 3237193"/>
                <a:gd name="connsiteY4" fmla="*/ 0 h 4379787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43030 w 3237193"/>
                <a:gd name="connsiteY3" fmla="*/ 3777881 h 4379787"/>
                <a:gd name="connsiteX4" fmla="*/ 1450 w 3237193"/>
                <a:gd name="connsiteY4" fmla="*/ 4379787 h 4379787"/>
                <a:gd name="connsiteX5" fmla="*/ 4465 w 3237193"/>
                <a:gd name="connsiteY5" fmla="*/ 0 h 4379787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17809 w 3237193"/>
                <a:gd name="connsiteY3" fmla="*/ 4379842 h 4379842"/>
                <a:gd name="connsiteX4" fmla="*/ 1450 w 3237193"/>
                <a:gd name="connsiteY4" fmla="*/ 4379787 h 4379842"/>
                <a:gd name="connsiteX5" fmla="*/ 4465 w 3237193"/>
                <a:gd name="connsiteY5" fmla="*/ 0 h 4379842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36573 w 3237193"/>
                <a:gd name="connsiteY3" fmla="*/ 4205442 h 4379842"/>
                <a:gd name="connsiteX4" fmla="*/ 3117809 w 3237193"/>
                <a:gd name="connsiteY4" fmla="*/ 4379842 h 4379842"/>
                <a:gd name="connsiteX5" fmla="*/ 1450 w 3237193"/>
                <a:gd name="connsiteY5" fmla="*/ 4379787 h 4379842"/>
                <a:gd name="connsiteX6" fmla="*/ 4465 w 3237193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6445 w 3366445"/>
                <a:gd name="connsiteY3" fmla="*/ 4042294 h 4379842"/>
                <a:gd name="connsiteX4" fmla="*/ 3117809 w 3366445"/>
                <a:gd name="connsiteY4" fmla="*/ 4379842 h 4379842"/>
                <a:gd name="connsiteX5" fmla="*/ 1450 w 3366445"/>
                <a:gd name="connsiteY5" fmla="*/ 4379787 h 4379842"/>
                <a:gd name="connsiteX6" fmla="*/ 4465 w 3366445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10150 w 3366445"/>
                <a:gd name="connsiteY3" fmla="*/ 3524721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2130 w 3366445"/>
                <a:gd name="connsiteY3" fmla="*/ 3423528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37193 w 3370837"/>
                <a:gd name="connsiteY2" fmla="*/ 3031791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40997 w 3370837"/>
                <a:gd name="connsiteY2" fmla="*/ 3173180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29587 w 3370837"/>
                <a:gd name="connsiteY2" fmla="*/ 3145815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50 w 3367092"/>
                <a:gd name="connsiteY6" fmla="*/ 4379787 h 4379842"/>
                <a:gd name="connsiteX7" fmla="*/ 4465 w 3367092"/>
                <a:gd name="connsiteY7" fmla="*/ 0 h 437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7092" h="4379842">
                  <a:moveTo>
                    <a:pt x="4465" y="0"/>
                  </a:moveTo>
                  <a:lnTo>
                    <a:pt x="992145" y="4005"/>
                  </a:lnTo>
                  <a:lnTo>
                    <a:pt x="3229587" y="3145815"/>
                  </a:lnTo>
                  <a:cubicBezTo>
                    <a:pt x="3304854" y="3253715"/>
                    <a:pt x="3369390" y="3288307"/>
                    <a:pt x="3366909" y="3522201"/>
                  </a:cubicBezTo>
                  <a:cubicBezTo>
                    <a:pt x="3368347" y="3728456"/>
                    <a:pt x="3360804" y="3823440"/>
                    <a:pt x="3362242" y="4029695"/>
                  </a:cubicBezTo>
                  <a:cubicBezTo>
                    <a:pt x="3359213" y="4269886"/>
                    <a:pt x="3160763" y="4376521"/>
                    <a:pt x="3094695" y="4379842"/>
                  </a:cubicBezTo>
                  <a:lnTo>
                    <a:pt x="1450" y="4379787"/>
                  </a:lnTo>
                  <a:cubicBezTo>
                    <a:pt x="-4572" y="2567785"/>
                    <a:pt x="10487" y="1812002"/>
                    <a:pt x="4465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1229C2"/>
                </a:gs>
                <a:gs pos="0">
                  <a:srgbClr val="26A9FF"/>
                </a:gs>
                <a:gs pos="100000">
                  <a:srgbClr val="071777"/>
                </a:gs>
              </a:gsLst>
              <a:lin ang="12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/>
                <a:t> </a:t>
              </a:r>
            </a:p>
          </p:txBody>
        </p:sp>
        <p:sp>
          <p:nvSpPr>
            <p:cNvPr id="13" name="Rettangolo con un angolo ritagliato 5">
              <a:extLst>
                <a:ext uri="{FF2B5EF4-FFF2-40B4-BE49-F238E27FC236}">
                  <a16:creationId xmlns:a16="http://schemas.microsoft.com/office/drawing/2014/main" id="{CE44BDDD-C731-50A4-C5C5-A19F6BEE9D66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7833342" y="3034361"/>
              <a:ext cx="4375844" cy="4746466"/>
            </a:xfrm>
            <a:custGeom>
              <a:avLst/>
              <a:gdLst>
                <a:gd name="connsiteX0" fmla="*/ 0 w 3909764"/>
                <a:gd name="connsiteY0" fmla="*/ 0 h 5436006"/>
                <a:gd name="connsiteX1" fmla="*/ 3171483 w 3909764"/>
                <a:gd name="connsiteY1" fmla="*/ 0 h 5436006"/>
                <a:gd name="connsiteX2" fmla="*/ 3909764 w 3909764"/>
                <a:gd name="connsiteY2" fmla="*/ 738281 h 5436006"/>
                <a:gd name="connsiteX3" fmla="*/ 3909764 w 3909764"/>
                <a:gd name="connsiteY3" fmla="*/ 5436006 h 5436006"/>
                <a:gd name="connsiteX4" fmla="*/ 0 w 3909764"/>
                <a:gd name="connsiteY4" fmla="*/ 5436006 h 5436006"/>
                <a:gd name="connsiteX5" fmla="*/ 0 w 3909764"/>
                <a:gd name="connsiteY5" fmla="*/ 0 h 5436006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280010 w 3909764"/>
                <a:gd name="connsiteY3" fmla="*/ 109182 h 5439208"/>
                <a:gd name="connsiteX4" fmla="*/ 3909764 w 3909764"/>
                <a:gd name="connsiteY4" fmla="*/ 741483 h 5439208"/>
                <a:gd name="connsiteX5" fmla="*/ 3909764 w 3909764"/>
                <a:gd name="connsiteY5" fmla="*/ 5439208 h 5439208"/>
                <a:gd name="connsiteX6" fmla="*/ 0 w 3909764"/>
                <a:gd name="connsiteY6" fmla="*/ 5439208 h 5439208"/>
                <a:gd name="connsiteX7" fmla="*/ 0 w 3909764"/>
                <a:gd name="connsiteY7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909764 w 3909932"/>
                <a:gd name="connsiteY3" fmla="*/ 741483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764 w 3909932"/>
                <a:gd name="connsiteY4" fmla="*/ 741483 h 5439208"/>
                <a:gd name="connsiteX5" fmla="*/ 3909932 w 3909932"/>
                <a:gd name="connsiteY5" fmla="*/ 1016217 h 5439208"/>
                <a:gd name="connsiteX6" fmla="*/ 3909764 w 3909932"/>
                <a:gd name="connsiteY6" fmla="*/ 5439208 h 5439208"/>
                <a:gd name="connsiteX7" fmla="*/ 0 w 3909932"/>
                <a:gd name="connsiteY7" fmla="*/ 5439208 h 5439208"/>
                <a:gd name="connsiteX8" fmla="*/ 0 w 3909932"/>
                <a:gd name="connsiteY8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10458"/>
                <a:gd name="connsiteY0" fmla="*/ 3202 h 5439208"/>
                <a:gd name="connsiteX1" fmla="*/ 3057097 w 3910458"/>
                <a:gd name="connsiteY1" fmla="*/ 0 h 5439208"/>
                <a:gd name="connsiteX2" fmla="*/ 3280010 w 3910458"/>
                <a:gd name="connsiteY2" fmla="*/ 109182 h 5439208"/>
                <a:gd name="connsiteX3" fmla="*/ 3715060 w 3910458"/>
                <a:gd name="connsiteY3" fmla="*/ 544027 h 5439208"/>
                <a:gd name="connsiteX4" fmla="*/ 3909932 w 3910458"/>
                <a:gd name="connsiteY4" fmla="*/ 1016217 h 5439208"/>
                <a:gd name="connsiteX5" fmla="*/ 3909764 w 3910458"/>
                <a:gd name="connsiteY5" fmla="*/ 5439208 h 5439208"/>
                <a:gd name="connsiteX6" fmla="*/ 0 w 3910458"/>
                <a:gd name="connsiteY6" fmla="*/ 5439208 h 5439208"/>
                <a:gd name="connsiteX7" fmla="*/ 0 w 3910458"/>
                <a:gd name="connsiteY7" fmla="*/ 3202 h 5439208"/>
                <a:gd name="connsiteX0" fmla="*/ 0 w 4200678"/>
                <a:gd name="connsiteY0" fmla="*/ 3202 h 5515789"/>
                <a:gd name="connsiteX1" fmla="*/ 3057097 w 4200678"/>
                <a:gd name="connsiteY1" fmla="*/ 0 h 5515789"/>
                <a:gd name="connsiteX2" fmla="*/ 3280010 w 4200678"/>
                <a:gd name="connsiteY2" fmla="*/ 109182 h 5515789"/>
                <a:gd name="connsiteX3" fmla="*/ 3715060 w 4200678"/>
                <a:gd name="connsiteY3" fmla="*/ 544027 h 5515789"/>
                <a:gd name="connsiteX4" fmla="*/ 3909932 w 4200678"/>
                <a:gd name="connsiteY4" fmla="*/ 1016217 h 5515789"/>
                <a:gd name="connsiteX5" fmla="*/ 3913680 w 4200678"/>
                <a:gd name="connsiteY5" fmla="*/ 5082299 h 5515789"/>
                <a:gd name="connsiteX6" fmla="*/ 3909764 w 4200678"/>
                <a:gd name="connsiteY6" fmla="*/ 5439208 h 5515789"/>
                <a:gd name="connsiteX7" fmla="*/ 0 w 4200678"/>
                <a:gd name="connsiteY7" fmla="*/ 5439208 h 5515789"/>
                <a:gd name="connsiteX8" fmla="*/ 0 w 4200678"/>
                <a:gd name="connsiteY8" fmla="*/ 3202 h 5515789"/>
                <a:gd name="connsiteX0" fmla="*/ 0 w 4200678"/>
                <a:gd name="connsiteY0" fmla="*/ 3202 h 5439208"/>
                <a:gd name="connsiteX1" fmla="*/ 3057097 w 4200678"/>
                <a:gd name="connsiteY1" fmla="*/ 0 h 5439208"/>
                <a:gd name="connsiteX2" fmla="*/ 3280010 w 4200678"/>
                <a:gd name="connsiteY2" fmla="*/ 109182 h 5439208"/>
                <a:gd name="connsiteX3" fmla="*/ 3715060 w 4200678"/>
                <a:gd name="connsiteY3" fmla="*/ 544027 h 5439208"/>
                <a:gd name="connsiteX4" fmla="*/ 3909932 w 4200678"/>
                <a:gd name="connsiteY4" fmla="*/ 1016217 h 5439208"/>
                <a:gd name="connsiteX5" fmla="*/ 3913680 w 4200678"/>
                <a:gd name="connsiteY5" fmla="*/ 5082299 h 5439208"/>
                <a:gd name="connsiteX6" fmla="*/ 3909764 w 4200678"/>
                <a:gd name="connsiteY6" fmla="*/ 5439208 h 5439208"/>
                <a:gd name="connsiteX7" fmla="*/ 0 w 4200678"/>
                <a:gd name="connsiteY7" fmla="*/ 5439208 h 5439208"/>
                <a:gd name="connsiteX8" fmla="*/ 0 w 4200678"/>
                <a:gd name="connsiteY8" fmla="*/ 3202 h 5439208"/>
                <a:gd name="connsiteX0" fmla="*/ 0 w 3995172"/>
                <a:gd name="connsiteY0" fmla="*/ 3202 h 5439208"/>
                <a:gd name="connsiteX1" fmla="*/ 3057097 w 3995172"/>
                <a:gd name="connsiteY1" fmla="*/ 0 h 5439208"/>
                <a:gd name="connsiteX2" fmla="*/ 3280010 w 3995172"/>
                <a:gd name="connsiteY2" fmla="*/ 109182 h 5439208"/>
                <a:gd name="connsiteX3" fmla="*/ 3715060 w 3995172"/>
                <a:gd name="connsiteY3" fmla="*/ 544027 h 5439208"/>
                <a:gd name="connsiteX4" fmla="*/ 3909932 w 3995172"/>
                <a:gd name="connsiteY4" fmla="*/ 1016217 h 5439208"/>
                <a:gd name="connsiteX5" fmla="*/ 3913680 w 3995172"/>
                <a:gd name="connsiteY5" fmla="*/ 5082299 h 5439208"/>
                <a:gd name="connsiteX6" fmla="*/ 3587476 w 3995172"/>
                <a:gd name="connsiteY6" fmla="*/ 5439208 h 5439208"/>
                <a:gd name="connsiteX7" fmla="*/ 0 w 3995172"/>
                <a:gd name="connsiteY7" fmla="*/ 5439208 h 5439208"/>
                <a:gd name="connsiteX8" fmla="*/ 0 w 3995172"/>
                <a:gd name="connsiteY8" fmla="*/ 3202 h 5439208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39209"/>
                <a:gd name="connsiteX1" fmla="*/ 3057097 w 3925690"/>
                <a:gd name="connsiteY1" fmla="*/ 0 h 5439209"/>
                <a:gd name="connsiteX2" fmla="*/ 3280010 w 3925690"/>
                <a:gd name="connsiteY2" fmla="*/ 109182 h 5439209"/>
                <a:gd name="connsiteX3" fmla="*/ 3715060 w 3925690"/>
                <a:gd name="connsiteY3" fmla="*/ 544027 h 5439209"/>
                <a:gd name="connsiteX4" fmla="*/ 3909932 w 3925690"/>
                <a:gd name="connsiteY4" fmla="*/ 1016217 h 5439209"/>
                <a:gd name="connsiteX5" fmla="*/ 3913680 w 3925690"/>
                <a:gd name="connsiteY5" fmla="*/ 5082299 h 5439209"/>
                <a:gd name="connsiteX6" fmla="*/ 3587476 w 3925690"/>
                <a:gd name="connsiteY6" fmla="*/ 5439208 h 5439209"/>
                <a:gd name="connsiteX7" fmla="*/ 0 w 3925690"/>
                <a:gd name="connsiteY7" fmla="*/ 5439208 h 5439209"/>
                <a:gd name="connsiteX8" fmla="*/ 0 w 3925690"/>
                <a:gd name="connsiteY8" fmla="*/ 3202 h 5439209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42955"/>
                <a:gd name="connsiteX1" fmla="*/ 3057097 w 3925690"/>
                <a:gd name="connsiteY1" fmla="*/ 0 h 5442955"/>
                <a:gd name="connsiteX2" fmla="*/ 3280010 w 3925690"/>
                <a:gd name="connsiteY2" fmla="*/ 109182 h 5442955"/>
                <a:gd name="connsiteX3" fmla="*/ 3715060 w 3925690"/>
                <a:gd name="connsiteY3" fmla="*/ 544027 h 5442955"/>
                <a:gd name="connsiteX4" fmla="*/ 3909932 w 3925690"/>
                <a:gd name="connsiteY4" fmla="*/ 1016217 h 5442955"/>
                <a:gd name="connsiteX5" fmla="*/ 3913680 w 3925690"/>
                <a:gd name="connsiteY5" fmla="*/ 5082299 h 5442955"/>
                <a:gd name="connsiteX6" fmla="*/ 3531263 w 3925690"/>
                <a:gd name="connsiteY6" fmla="*/ 5442955 h 5442955"/>
                <a:gd name="connsiteX7" fmla="*/ 0 w 3925690"/>
                <a:gd name="connsiteY7" fmla="*/ 5439208 h 5442955"/>
                <a:gd name="connsiteX8" fmla="*/ 0 w 3925690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5 h 5442958"/>
                <a:gd name="connsiteX1" fmla="*/ 3057097 w 3914046"/>
                <a:gd name="connsiteY1" fmla="*/ 3 h 5442958"/>
                <a:gd name="connsiteX2" fmla="*/ 3280010 w 3914046"/>
                <a:gd name="connsiteY2" fmla="*/ 109185 h 5442958"/>
                <a:gd name="connsiteX3" fmla="*/ 3715060 w 3914046"/>
                <a:gd name="connsiteY3" fmla="*/ 544030 h 5442958"/>
                <a:gd name="connsiteX4" fmla="*/ 3909932 w 3914046"/>
                <a:gd name="connsiteY4" fmla="*/ 1016220 h 5442958"/>
                <a:gd name="connsiteX5" fmla="*/ 3913680 w 3914046"/>
                <a:gd name="connsiteY5" fmla="*/ 5082302 h 5442958"/>
                <a:gd name="connsiteX6" fmla="*/ 3531263 w 3914046"/>
                <a:gd name="connsiteY6" fmla="*/ 5442958 h 5442958"/>
                <a:gd name="connsiteX7" fmla="*/ 0 w 3914046"/>
                <a:gd name="connsiteY7" fmla="*/ 5439211 h 5442958"/>
                <a:gd name="connsiteX8" fmla="*/ 0 w 3914046"/>
                <a:gd name="connsiteY8" fmla="*/ 3205 h 5442958"/>
                <a:gd name="connsiteX0" fmla="*/ 1318732 w 5232778"/>
                <a:gd name="connsiteY0" fmla="*/ 3205 h 5442958"/>
                <a:gd name="connsiteX1" fmla="*/ 4375829 w 5232778"/>
                <a:gd name="connsiteY1" fmla="*/ 3 h 5442958"/>
                <a:gd name="connsiteX2" fmla="*/ 4598742 w 5232778"/>
                <a:gd name="connsiteY2" fmla="*/ 109185 h 5442958"/>
                <a:gd name="connsiteX3" fmla="*/ 5033792 w 5232778"/>
                <a:gd name="connsiteY3" fmla="*/ 544030 h 5442958"/>
                <a:gd name="connsiteX4" fmla="*/ 5228664 w 5232778"/>
                <a:gd name="connsiteY4" fmla="*/ 1016220 h 5442958"/>
                <a:gd name="connsiteX5" fmla="*/ 5232412 w 5232778"/>
                <a:gd name="connsiteY5" fmla="*/ 5082302 h 5442958"/>
                <a:gd name="connsiteX6" fmla="*/ 4849995 w 5232778"/>
                <a:gd name="connsiteY6" fmla="*/ 5442958 h 5442958"/>
                <a:gd name="connsiteX7" fmla="*/ 0 w 5232778"/>
                <a:gd name="connsiteY7" fmla="*/ 5428379 h 5442958"/>
                <a:gd name="connsiteX8" fmla="*/ 1318732 w 5232778"/>
                <a:gd name="connsiteY8" fmla="*/ 3205 h 5442958"/>
                <a:gd name="connsiteX0" fmla="*/ 0 w 5250843"/>
                <a:gd name="connsiteY0" fmla="*/ 0 h 5450585"/>
                <a:gd name="connsiteX1" fmla="*/ 4393894 w 5250843"/>
                <a:gd name="connsiteY1" fmla="*/ 7630 h 5450585"/>
                <a:gd name="connsiteX2" fmla="*/ 4616807 w 5250843"/>
                <a:gd name="connsiteY2" fmla="*/ 116812 h 5450585"/>
                <a:gd name="connsiteX3" fmla="*/ 5051857 w 5250843"/>
                <a:gd name="connsiteY3" fmla="*/ 551657 h 5450585"/>
                <a:gd name="connsiteX4" fmla="*/ 5246729 w 5250843"/>
                <a:gd name="connsiteY4" fmla="*/ 1023847 h 5450585"/>
                <a:gd name="connsiteX5" fmla="*/ 5250477 w 5250843"/>
                <a:gd name="connsiteY5" fmla="*/ 5089929 h 5450585"/>
                <a:gd name="connsiteX6" fmla="*/ 4868060 w 5250843"/>
                <a:gd name="connsiteY6" fmla="*/ 5450585 h 5450585"/>
                <a:gd name="connsiteX7" fmla="*/ 18065 w 5250843"/>
                <a:gd name="connsiteY7" fmla="*/ 5436006 h 5450585"/>
                <a:gd name="connsiteX8" fmla="*/ 0 w 5250843"/>
                <a:gd name="connsiteY8" fmla="*/ 0 h 5450585"/>
                <a:gd name="connsiteX0" fmla="*/ 77326 w 5233071"/>
                <a:gd name="connsiteY0" fmla="*/ 142704 h 5442959"/>
                <a:gd name="connsiteX1" fmla="*/ 4376122 w 5233071"/>
                <a:gd name="connsiteY1" fmla="*/ 4 h 5442959"/>
                <a:gd name="connsiteX2" fmla="*/ 4599035 w 5233071"/>
                <a:gd name="connsiteY2" fmla="*/ 109186 h 5442959"/>
                <a:gd name="connsiteX3" fmla="*/ 5034085 w 5233071"/>
                <a:gd name="connsiteY3" fmla="*/ 544031 h 5442959"/>
                <a:gd name="connsiteX4" fmla="*/ 5228957 w 5233071"/>
                <a:gd name="connsiteY4" fmla="*/ 1016221 h 5442959"/>
                <a:gd name="connsiteX5" fmla="*/ 5232705 w 5233071"/>
                <a:gd name="connsiteY5" fmla="*/ 5082303 h 5442959"/>
                <a:gd name="connsiteX6" fmla="*/ 4850288 w 5233071"/>
                <a:gd name="connsiteY6" fmla="*/ 5442959 h 5442959"/>
                <a:gd name="connsiteX7" fmla="*/ 293 w 5233071"/>
                <a:gd name="connsiteY7" fmla="*/ 5428380 h 5442959"/>
                <a:gd name="connsiteX8" fmla="*/ 77326 w 5233071"/>
                <a:gd name="connsiteY8" fmla="*/ 142704 h 5442959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3743 w 5246521"/>
                <a:gd name="connsiteY7" fmla="*/ 5430821 h 5445400"/>
                <a:gd name="connsiteX8" fmla="*/ 0 w 5246521"/>
                <a:gd name="connsiteY8" fmla="*/ 0 h 5445400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73288 w 5246521"/>
                <a:gd name="connsiteY7" fmla="*/ 5252689 h 5445400"/>
                <a:gd name="connsiteX8" fmla="*/ 0 w 5246521"/>
                <a:gd name="connsiteY8" fmla="*/ 0 h 5445400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018662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10401 h 5460202"/>
                <a:gd name="connsiteX1" fmla="*/ 4034550 w 5250318"/>
                <a:gd name="connsiteY1" fmla="*/ 2 h 5460202"/>
                <a:gd name="connsiteX2" fmla="*/ 4616282 w 5250318"/>
                <a:gd name="connsiteY2" fmla="*/ 122028 h 5460202"/>
                <a:gd name="connsiteX3" fmla="*/ 5051332 w 5250318"/>
                <a:gd name="connsiteY3" fmla="*/ 556873 h 5460202"/>
                <a:gd name="connsiteX4" fmla="*/ 5246204 w 5250318"/>
                <a:gd name="connsiteY4" fmla="*/ 1960307 h 5460202"/>
                <a:gd name="connsiteX5" fmla="*/ 5249952 w 5250318"/>
                <a:gd name="connsiteY5" fmla="*/ 5095145 h 5460202"/>
                <a:gd name="connsiteX6" fmla="*/ 4867535 w 5250318"/>
                <a:gd name="connsiteY6" fmla="*/ 5455801 h 5460202"/>
                <a:gd name="connsiteX7" fmla="*/ 1511 w 5250318"/>
                <a:gd name="connsiteY7" fmla="*/ 5460202 h 5460202"/>
                <a:gd name="connsiteX8" fmla="*/ 3797 w 5250318"/>
                <a:gd name="connsiteY8" fmla="*/ 10401 h 5460202"/>
                <a:gd name="connsiteX0" fmla="*/ 3797 w 5250318"/>
                <a:gd name="connsiteY0" fmla="*/ 0 h 5449801"/>
                <a:gd name="connsiteX1" fmla="*/ 4061328 w 5250318"/>
                <a:gd name="connsiteY1" fmla="*/ 92360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141661 w 5250318"/>
                <a:gd name="connsiteY1" fmla="*/ 8868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616282 w 5261042"/>
                <a:gd name="connsiteY2" fmla="*/ 111627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562727 w 5261042"/>
                <a:gd name="connsiteY2" fmla="*/ 496969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5201286 w 5249952"/>
                <a:gd name="connsiteY2" fmla="*/ 1342846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099118 w 5249952"/>
                <a:gd name="connsiteY3" fmla="*/ 1422124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465137"/>
                <a:gd name="connsiteY0" fmla="*/ 0 h 5449801"/>
                <a:gd name="connsiteX1" fmla="*/ 4141661 w 5465137"/>
                <a:gd name="connsiteY1" fmla="*/ 8868 h 5449801"/>
                <a:gd name="connsiteX2" fmla="*/ 4980970 w 5465137"/>
                <a:gd name="connsiteY2" fmla="*/ 1018443 h 5449801"/>
                <a:gd name="connsiteX3" fmla="*/ 5246204 w 5465137"/>
                <a:gd name="connsiteY3" fmla="*/ 1595404 h 5449801"/>
                <a:gd name="connsiteX4" fmla="*/ 5249952 w 5465137"/>
                <a:gd name="connsiteY4" fmla="*/ 5084744 h 5449801"/>
                <a:gd name="connsiteX5" fmla="*/ 2328766 w 5465137"/>
                <a:gd name="connsiteY5" fmla="*/ 3427523 h 5449801"/>
                <a:gd name="connsiteX6" fmla="*/ 1511 w 5465137"/>
                <a:gd name="connsiteY6" fmla="*/ 5449801 h 5449801"/>
                <a:gd name="connsiteX7" fmla="*/ 3797 w 5465137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328766 w 5353875"/>
                <a:gd name="connsiteY5" fmla="*/ 3427523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454229 w 5353875"/>
                <a:gd name="connsiteY5" fmla="*/ 4055898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0 w 5350078"/>
                <a:gd name="connsiteY0" fmla="*/ 0 h 4055926"/>
                <a:gd name="connsiteX1" fmla="*/ 4137864 w 5350078"/>
                <a:gd name="connsiteY1" fmla="*/ 8868 h 4055926"/>
                <a:gd name="connsiteX2" fmla="*/ 4977173 w 5350078"/>
                <a:gd name="connsiteY2" fmla="*/ 1018443 h 4055926"/>
                <a:gd name="connsiteX3" fmla="*/ 5242407 w 5350078"/>
                <a:gd name="connsiteY3" fmla="*/ 1595404 h 4055926"/>
                <a:gd name="connsiteX4" fmla="*/ 3135434 w 5350078"/>
                <a:gd name="connsiteY4" fmla="*/ 3341228 h 4055926"/>
                <a:gd name="connsiteX5" fmla="*/ 2450432 w 5350078"/>
                <a:gd name="connsiteY5" fmla="*/ 4055898 h 4055926"/>
                <a:gd name="connsiteX6" fmla="*/ 56755 w 5350078"/>
                <a:gd name="connsiteY6" fmla="*/ 3785938 h 4055926"/>
                <a:gd name="connsiteX7" fmla="*/ 0 w 5350078"/>
                <a:gd name="connsiteY7" fmla="*/ 0 h 4055926"/>
                <a:gd name="connsiteX0" fmla="*/ 10733 w 5360811"/>
                <a:gd name="connsiteY0" fmla="*/ 0 h 4387761"/>
                <a:gd name="connsiteX1" fmla="*/ 4148597 w 5360811"/>
                <a:gd name="connsiteY1" fmla="*/ 8868 h 4387761"/>
                <a:gd name="connsiteX2" fmla="*/ 4987906 w 5360811"/>
                <a:gd name="connsiteY2" fmla="*/ 1018443 h 4387761"/>
                <a:gd name="connsiteX3" fmla="*/ 5253140 w 5360811"/>
                <a:gd name="connsiteY3" fmla="*/ 1595404 h 4387761"/>
                <a:gd name="connsiteX4" fmla="*/ 3146167 w 5360811"/>
                <a:gd name="connsiteY4" fmla="*/ 3341228 h 4387761"/>
                <a:gd name="connsiteX5" fmla="*/ 2461165 w 5360811"/>
                <a:gd name="connsiteY5" fmla="*/ 4055898 h 4387761"/>
                <a:gd name="connsiteX6" fmla="*/ 1066 w 5360811"/>
                <a:gd name="connsiteY6" fmla="*/ 4387761 h 4387761"/>
                <a:gd name="connsiteX7" fmla="*/ 10733 w 5360811"/>
                <a:gd name="connsiteY7" fmla="*/ 0 h 4387761"/>
                <a:gd name="connsiteX0" fmla="*/ 10733 w 4987906"/>
                <a:gd name="connsiteY0" fmla="*/ 0 h 4387761"/>
                <a:gd name="connsiteX1" fmla="*/ 4148597 w 4987906"/>
                <a:gd name="connsiteY1" fmla="*/ 8868 h 4387761"/>
                <a:gd name="connsiteX2" fmla="*/ 4987906 w 4987906"/>
                <a:gd name="connsiteY2" fmla="*/ 1018443 h 4387761"/>
                <a:gd name="connsiteX3" fmla="*/ 3146167 w 4987906"/>
                <a:gd name="connsiteY3" fmla="*/ 3341228 h 4387761"/>
                <a:gd name="connsiteX4" fmla="*/ 2461165 w 4987906"/>
                <a:gd name="connsiteY4" fmla="*/ 4055898 h 4387761"/>
                <a:gd name="connsiteX5" fmla="*/ 1066 w 4987906"/>
                <a:gd name="connsiteY5" fmla="*/ 4387761 h 4387761"/>
                <a:gd name="connsiteX6" fmla="*/ 10733 w 4987906"/>
                <a:gd name="connsiteY6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3007296 w 4148597"/>
                <a:gd name="connsiteY3" fmla="*/ 4383361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269096"/>
                <a:gd name="connsiteY0" fmla="*/ 0 h 4387761"/>
                <a:gd name="connsiteX1" fmla="*/ 4148597 w 4269096"/>
                <a:gd name="connsiteY1" fmla="*/ 8868 h 4387761"/>
                <a:gd name="connsiteX2" fmla="*/ 3146167 w 4269096"/>
                <a:gd name="connsiteY2" fmla="*/ 3341228 h 4387761"/>
                <a:gd name="connsiteX3" fmla="*/ 3007296 w 4269096"/>
                <a:gd name="connsiteY3" fmla="*/ 4383361 h 4387761"/>
                <a:gd name="connsiteX4" fmla="*/ 1066 w 4269096"/>
                <a:gd name="connsiteY4" fmla="*/ 4387761 h 4387761"/>
                <a:gd name="connsiteX5" fmla="*/ 10733 w 4269096"/>
                <a:gd name="connsiteY5" fmla="*/ 0 h 4387761"/>
                <a:gd name="connsiteX0" fmla="*/ 10733 w 4284865"/>
                <a:gd name="connsiteY0" fmla="*/ 0 h 4436798"/>
                <a:gd name="connsiteX1" fmla="*/ 4148597 w 4284865"/>
                <a:gd name="connsiteY1" fmla="*/ 8868 h 4436798"/>
                <a:gd name="connsiteX2" fmla="*/ 3345431 w 4284865"/>
                <a:gd name="connsiteY2" fmla="*/ 3677541 h 4436798"/>
                <a:gd name="connsiteX3" fmla="*/ 3007296 w 4284865"/>
                <a:gd name="connsiteY3" fmla="*/ 4383361 h 4436798"/>
                <a:gd name="connsiteX4" fmla="*/ 1066 w 4284865"/>
                <a:gd name="connsiteY4" fmla="*/ 4387761 h 4436798"/>
                <a:gd name="connsiteX5" fmla="*/ 10733 w 4284865"/>
                <a:gd name="connsiteY5" fmla="*/ 0 h 4436798"/>
                <a:gd name="connsiteX0" fmla="*/ 10733 w 3467988"/>
                <a:gd name="connsiteY0" fmla="*/ 0 h 4436798"/>
                <a:gd name="connsiteX1" fmla="*/ 1882894 w 3467988"/>
                <a:gd name="connsiteY1" fmla="*/ 955853 h 4436798"/>
                <a:gd name="connsiteX2" fmla="*/ 3345431 w 3467988"/>
                <a:gd name="connsiteY2" fmla="*/ 3677541 h 4436798"/>
                <a:gd name="connsiteX3" fmla="*/ 3007296 w 3467988"/>
                <a:gd name="connsiteY3" fmla="*/ 4383361 h 4436798"/>
                <a:gd name="connsiteX4" fmla="*/ 1066 w 3467988"/>
                <a:gd name="connsiteY4" fmla="*/ 4387761 h 4436798"/>
                <a:gd name="connsiteX5" fmla="*/ 10733 w 346798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242390"/>
                <a:gd name="connsiteY0" fmla="*/ 0 h 4387761"/>
                <a:gd name="connsiteX1" fmla="*/ 975137 w 3242390"/>
                <a:gd name="connsiteY1" fmla="*/ 17 h 4387761"/>
                <a:gd name="connsiteX2" fmla="*/ 3124026 w 3242390"/>
                <a:gd name="connsiteY2" fmla="*/ 2916412 h 4387761"/>
                <a:gd name="connsiteX3" fmla="*/ 2498066 w 3242390"/>
                <a:gd name="connsiteY3" fmla="*/ 4020497 h 4387761"/>
                <a:gd name="connsiteX4" fmla="*/ 1066 w 3242390"/>
                <a:gd name="connsiteY4" fmla="*/ 4387761 h 4387761"/>
                <a:gd name="connsiteX5" fmla="*/ 10733 w 3242390"/>
                <a:gd name="connsiteY5" fmla="*/ 0 h 4387761"/>
                <a:gd name="connsiteX0" fmla="*/ 10733 w 3319637"/>
                <a:gd name="connsiteY0" fmla="*/ 0 h 4461918"/>
                <a:gd name="connsiteX1" fmla="*/ 975137 w 3319637"/>
                <a:gd name="connsiteY1" fmla="*/ 17 h 4461918"/>
                <a:gd name="connsiteX2" fmla="*/ 3124026 w 3319637"/>
                <a:gd name="connsiteY2" fmla="*/ 2916412 h 4461918"/>
                <a:gd name="connsiteX3" fmla="*/ 2837553 w 3319637"/>
                <a:gd name="connsiteY3" fmla="*/ 4339109 h 4461918"/>
                <a:gd name="connsiteX4" fmla="*/ 1066 w 3319637"/>
                <a:gd name="connsiteY4" fmla="*/ 4387761 h 4461918"/>
                <a:gd name="connsiteX5" fmla="*/ 10733 w 3319637"/>
                <a:gd name="connsiteY5" fmla="*/ 0 h 4461918"/>
                <a:gd name="connsiteX0" fmla="*/ 10733 w 3387320"/>
                <a:gd name="connsiteY0" fmla="*/ 0 h 4415469"/>
                <a:gd name="connsiteX1" fmla="*/ 975137 w 3387320"/>
                <a:gd name="connsiteY1" fmla="*/ 17 h 4415469"/>
                <a:gd name="connsiteX2" fmla="*/ 3124026 w 3387320"/>
                <a:gd name="connsiteY2" fmla="*/ 2916412 h 4415469"/>
                <a:gd name="connsiteX3" fmla="*/ 3320537 w 3387320"/>
                <a:gd name="connsiteY3" fmla="*/ 3563619 h 4415469"/>
                <a:gd name="connsiteX4" fmla="*/ 2837553 w 3387320"/>
                <a:gd name="connsiteY4" fmla="*/ 4339109 h 4415469"/>
                <a:gd name="connsiteX5" fmla="*/ 1066 w 3387320"/>
                <a:gd name="connsiteY5" fmla="*/ 4387761 h 4415469"/>
                <a:gd name="connsiteX6" fmla="*/ 10733 w 3387320"/>
                <a:gd name="connsiteY6" fmla="*/ 0 h 4415469"/>
                <a:gd name="connsiteX0" fmla="*/ 10733 w 3422878"/>
                <a:gd name="connsiteY0" fmla="*/ 0 h 4415469"/>
                <a:gd name="connsiteX1" fmla="*/ 975137 w 3422878"/>
                <a:gd name="connsiteY1" fmla="*/ 17 h 4415469"/>
                <a:gd name="connsiteX2" fmla="*/ 3124026 w 3422878"/>
                <a:gd name="connsiteY2" fmla="*/ 2916412 h 4415469"/>
                <a:gd name="connsiteX3" fmla="*/ 3379578 w 3422878"/>
                <a:gd name="connsiteY3" fmla="*/ 3475115 h 4415469"/>
                <a:gd name="connsiteX4" fmla="*/ 2837553 w 3422878"/>
                <a:gd name="connsiteY4" fmla="*/ 4339109 h 4415469"/>
                <a:gd name="connsiteX5" fmla="*/ 1066 w 3422878"/>
                <a:gd name="connsiteY5" fmla="*/ 4387761 h 4415469"/>
                <a:gd name="connsiteX6" fmla="*/ 10733 w 3422878"/>
                <a:gd name="connsiteY6" fmla="*/ 0 h 4415469"/>
                <a:gd name="connsiteX0" fmla="*/ 10733 w 3422878"/>
                <a:gd name="connsiteY0" fmla="*/ 0 h 4394640"/>
                <a:gd name="connsiteX1" fmla="*/ 975137 w 3422878"/>
                <a:gd name="connsiteY1" fmla="*/ 17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852107 w 3422878"/>
                <a:gd name="connsiteY1" fmla="*/ 7992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998413 w 3422878"/>
                <a:gd name="connsiteY1" fmla="*/ 4005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333953"/>
                <a:gd name="connsiteY0" fmla="*/ 0 h 4394640"/>
                <a:gd name="connsiteX1" fmla="*/ 998413 w 3333953"/>
                <a:gd name="connsiteY1" fmla="*/ 4005 h 4394640"/>
                <a:gd name="connsiteX2" fmla="*/ 3124026 w 3333953"/>
                <a:gd name="connsiteY2" fmla="*/ 2916412 h 4394640"/>
                <a:gd name="connsiteX3" fmla="*/ 2983889 w 3333953"/>
                <a:gd name="connsiteY3" fmla="*/ 3658541 h 4394640"/>
                <a:gd name="connsiteX4" fmla="*/ 3320537 w 3333953"/>
                <a:gd name="connsiteY4" fmla="*/ 3882232 h 4394640"/>
                <a:gd name="connsiteX5" fmla="*/ 2837553 w 3333953"/>
                <a:gd name="connsiteY5" fmla="*/ 4339109 h 4394640"/>
                <a:gd name="connsiteX6" fmla="*/ 1066 w 3333953"/>
                <a:gd name="connsiteY6" fmla="*/ 4387761 h 4394640"/>
                <a:gd name="connsiteX7" fmla="*/ 10733 w 3333953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0 w 3350005"/>
                <a:gd name="connsiteY0" fmla="*/ 0 h 4356553"/>
                <a:gd name="connsiteX1" fmla="*/ 987680 w 3350005"/>
                <a:gd name="connsiteY1" fmla="*/ 4005 h 4356553"/>
                <a:gd name="connsiteX2" fmla="*/ 3216372 w 3350005"/>
                <a:gd name="connsiteY2" fmla="*/ 3016099 h 4356553"/>
                <a:gd name="connsiteX3" fmla="*/ 2973156 w 3350005"/>
                <a:gd name="connsiteY3" fmla="*/ 3658541 h 4356553"/>
                <a:gd name="connsiteX4" fmla="*/ 3309804 w 3350005"/>
                <a:gd name="connsiteY4" fmla="*/ 3882232 h 4356553"/>
                <a:gd name="connsiteX5" fmla="*/ 2826820 w 3350005"/>
                <a:gd name="connsiteY5" fmla="*/ 4339109 h 4356553"/>
                <a:gd name="connsiteX6" fmla="*/ 113363 w 3350005"/>
                <a:gd name="connsiteY6" fmla="*/ 4176423 h 4356553"/>
                <a:gd name="connsiteX7" fmla="*/ 0 w 3350005"/>
                <a:gd name="connsiteY7" fmla="*/ 0 h 4356553"/>
                <a:gd name="connsiteX0" fmla="*/ 1465 w 3351470"/>
                <a:gd name="connsiteY0" fmla="*/ 0 h 4394640"/>
                <a:gd name="connsiteX1" fmla="*/ 989145 w 3351470"/>
                <a:gd name="connsiteY1" fmla="*/ 4005 h 4394640"/>
                <a:gd name="connsiteX2" fmla="*/ 3217837 w 3351470"/>
                <a:gd name="connsiteY2" fmla="*/ 3016099 h 4394640"/>
                <a:gd name="connsiteX3" fmla="*/ 2974621 w 3351470"/>
                <a:gd name="connsiteY3" fmla="*/ 3658541 h 4394640"/>
                <a:gd name="connsiteX4" fmla="*/ 3311269 w 3351470"/>
                <a:gd name="connsiteY4" fmla="*/ 3882232 h 4394640"/>
                <a:gd name="connsiteX5" fmla="*/ 2828285 w 3351470"/>
                <a:gd name="connsiteY5" fmla="*/ 4339109 h 4394640"/>
                <a:gd name="connsiteX6" fmla="*/ 1774 w 3351470"/>
                <a:gd name="connsiteY6" fmla="*/ 4387762 h 4394640"/>
                <a:gd name="connsiteX7" fmla="*/ 1465 w 3351470"/>
                <a:gd name="connsiteY7" fmla="*/ 0 h 4394640"/>
                <a:gd name="connsiteX0" fmla="*/ 0 w 3350005"/>
                <a:gd name="connsiteY0" fmla="*/ 0 h 4392502"/>
                <a:gd name="connsiteX1" fmla="*/ 987680 w 3350005"/>
                <a:gd name="connsiteY1" fmla="*/ 4005 h 4392502"/>
                <a:gd name="connsiteX2" fmla="*/ 3216372 w 3350005"/>
                <a:gd name="connsiteY2" fmla="*/ 3016099 h 4392502"/>
                <a:gd name="connsiteX3" fmla="*/ 2973156 w 3350005"/>
                <a:gd name="connsiteY3" fmla="*/ 3658541 h 4392502"/>
                <a:gd name="connsiteX4" fmla="*/ 3309804 w 3350005"/>
                <a:gd name="connsiteY4" fmla="*/ 3882232 h 4392502"/>
                <a:gd name="connsiteX5" fmla="*/ 2826820 w 3350005"/>
                <a:gd name="connsiteY5" fmla="*/ 4339109 h 4392502"/>
                <a:gd name="connsiteX6" fmla="*/ 103388 w 3350005"/>
                <a:gd name="connsiteY6" fmla="*/ 4383775 h 4392502"/>
                <a:gd name="connsiteX7" fmla="*/ 0 w 3350005"/>
                <a:gd name="connsiteY7" fmla="*/ 0 h 4392502"/>
                <a:gd name="connsiteX0" fmla="*/ 4465 w 3354470"/>
                <a:gd name="connsiteY0" fmla="*/ 0 h 4390514"/>
                <a:gd name="connsiteX1" fmla="*/ 992145 w 3354470"/>
                <a:gd name="connsiteY1" fmla="*/ 4005 h 4390514"/>
                <a:gd name="connsiteX2" fmla="*/ 3220837 w 3354470"/>
                <a:gd name="connsiteY2" fmla="*/ 3016099 h 4390514"/>
                <a:gd name="connsiteX3" fmla="*/ 2977621 w 3354470"/>
                <a:gd name="connsiteY3" fmla="*/ 3658541 h 4390514"/>
                <a:gd name="connsiteX4" fmla="*/ 3314269 w 3354470"/>
                <a:gd name="connsiteY4" fmla="*/ 3882232 h 4390514"/>
                <a:gd name="connsiteX5" fmla="*/ 2831285 w 3354470"/>
                <a:gd name="connsiteY5" fmla="*/ 4339109 h 4390514"/>
                <a:gd name="connsiteX6" fmla="*/ 1450 w 3354470"/>
                <a:gd name="connsiteY6" fmla="*/ 4379787 h 4390514"/>
                <a:gd name="connsiteX7" fmla="*/ 4465 w 3354470"/>
                <a:gd name="connsiteY7" fmla="*/ 0 h 439051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387070"/>
                <a:gd name="connsiteX1" fmla="*/ 992145 w 3354470"/>
                <a:gd name="connsiteY1" fmla="*/ 4005 h 4387070"/>
                <a:gd name="connsiteX2" fmla="*/ 3220837 w 3354470"/>
                <a:gd name="connsiteY2" fmla="*/ 3016099 h 4387070"/>
                <a:gd name="connsiteX3" fmla="*/ 2977621 w 3354470"/>
                <a:gd name="connsiteY3" fmla="*/ 3658541 h 4387070"/>
                <a:gd name="connsiteX4" fmla="*/ 3314269 w 3354470"/>
                <a:gd name="connsiteY4" fmla="*/ 3882232 h 4387070"/>
                <a:gd name="connsiteX5" fmla="*/ 2834610 w 3354470"/>
                <a:gd name="connsiteY5" fmla="*/ 4386959 h 4387070"/>
                <a:gd name="connsiteX6" fmla="*/ 1450 w 3354470"/>
                <a:gd name="connsiteY6" fmla="*/ 4379787 h 4387070"/>
                <a:gd name="connsiteX7" fmla="*/ 4465 w 3354470"/>
                <a:gd name="connsiteY7" fmla="*/ 0 h 4387070"/>
                <a:gd name="connsiteX0" fmla="*/ 4465 w 3354470"/>
                <a:gd name="connsiteY0" fmla="*/ 0 h 4386983"/>
                <a:gd name="connsiteX1" fmla="*/ 992145 w 3354470"/>
                <a:gd name="connsiteY1" fmla="*/ 4005 h 4386983"/>
                <a:gd name="connsiteX2" fmla="*/ 3220837 w 3354470"/>
                <a:gd name="connsiteY2" fmla="*/ 3016099 h 4386983"/>
                <a:gd name="connsiteX3" fmla="*/ 2977621 w 3354470"/>
                <a:gd name="connsiteY3" fmla="*/ 3658541 h 4386983"/>
                <a:gd name="connsiteX4" fmla="*/ 3314269 w 3354470"/>
                <a:gd name="connsiteY4" fmla="*/ 3882232 h 4386983"/>
                <a:gd name="connsiteX5" fmla="*/ 2834610 w 3354470"/>
                <a:gd name="connsiteY5" fmla="*/ 4386959 h 4386983"/>
                <a:gd name="connsiteX6" fmla="*/ 1450 w 3354470"/>
                <a:gd name="connsiteY6" fmla="*/ 4379787 h 4386983"/>
                <a:gd name="connsiteX7" fmla="*/ 4465 w 3354470"/>
                <a:gd name="connsiteY7" fmla="*/ 0 h 4386983"/>
                <a:gd name="connsiteX0" fmla="*/ 4465 w 3354470"/>
                <a:gd name="connsiteY0" fmla="*/ 0 h 4386959"/>
                <a:gd name="connsiteX1" fmla="*/ 992145 w 3354470"/>
                <a:gd name="connsiteY1" fmla="*/ 4005 h 4386959"/>
                <a:gd name="connsiteX2" fmla="*/ 3220837 w 3354470"/>
                <a:gd name="connsiteY2" fmla="*/ 3016099 h 4386959"/>
                <a:gd name="connsiteX3" fmla="*/ 2977621 w 3354470"/>
                <a:gd name="connsiteY3" fmla="*/ 3658541 h 4386959"/>
                <a:gd name="connsiteX4" fmla="*/ 3314269 w 3354470"/>
                <a:gd name="connsiteY4" fmla="*/ 3882232 h 4386959"/>
                <a:gd name="connsiteX5" fmla="*/ 2834610 w 3354470"/>
                <a:gd name="connsiteY5" fmla="*/ 4386959 h 4386959"/>
                <a:gd name="connsiteX6" fmla="*/ 1450 w 3354470"/>
                <a:gd name="connsiteY6" fmla="*/ 4379787 h 4386959"/>
                <a:gd name="connsiteX7" fmla="*/ 4465 w 3354470"/>
                <a:gd name="connsiteY7" fmla="*/ 0 h 4386959"/>
                <a:gd name="connsiteX0" fmla="*/ 4465 w 3376244"/>
                <a:gd name="connsiteY0" fmla="*/ 0 h 4414869"/>
                <a:gd name="connsiteX1" fmla="*/ 992145 w 3376244"/>
                <a:gd name="connsiteY1" fmla="*/ 4005 h 4414869"/>
                <a:gd name="connsiteX2" fmla="*/ 3220837 w 3376244"/>
                <a:gd name="connsiteY2" fmla="*/ 3016099 h 4414869"/>
                <a:gd name="connsiteX3" fmla="*/ 2977621 w 3376244"/>
                <a:gd name="connsiteY3" fmla="*/ 3658541 h 4414869"/>
                <a:gd name="connsiteX4" fmla="*/ 3364146 w 3376244"/>
                <a:gd name="connsiteY4" fmla="*/ 3985907 h 4414869"/>
                <a:gd name="connsiteX5" fmla="*/ 2834610 w 3376244"/>
                <a:gd name="connsiteY5" fmla="*/ 4386959 h 4414869"/>
                <a:gd name="connsiteX6" fmla="*/ 1450 w 3376244"/>
                <a:gd name="connsiteY6" fmla="*/ 4379787 h 4414869"/>
                <a:gd name="connsiteX7" fmla="*/ 4465 w 3376244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386973"/>
                <a:gd name="connsiteX1" fmla="*/ 992145 w 3365177"/>
                <a:gd name="connsiteY1" fmla="*/ 4005 h 4386973"/>
                <a:gd name="connsiteX2" fmla="*/ 3220837 w 3365177"/>
                <a:gd name="connsiteY2" fmla="*/ 3016099 h 4386973"/>
                <a:gd name="connsiteX3" fmla="*/ 2977621 w 3365177"/>
                <a:gd name="connsiteY3" fmla="*/ 3658541 h 4386973"/>
                <a:gd name="connsiteX4" fmla="*/ 3364146 w 3365177"/>
                <a:gd name="connsiteY4" fmla="*/ 3985907 h 4386973"/>
                <a:gd name="connsiteX5" fmla="*/ 2834610 w 3365177"/>
                <a:gd name="connsiteY5" fmla="*/ 4386959 h 4386973"/>
                <a:gd name="connsiteX6" fmla="*/ 1450 w 3365177"/>
                <a:gd name="connsiteY6" fmla="*/ 4379787 h 4386973"/>
                <a:gd name="connsiteX7" fmla="*/ 4465 w 3365177"/>
                <a:gd name="connsiteY7" fmla="*/ 0 h 4386973"/>
                <a:gd name="connsiteX0" fmla="*/ 4465 w 3368288"/>
                <a:gd name="connsiteY0" fmla="*/ 0 h 4386972"/>
                <a:gd name="connsiteX1" fmla="*/ 992145 w 3368288"/>
                <a:gd name="connsiteY1" fmla="*/ 4005 h 4386972"/>
                <a:gd name="connsiteX2" fmla="*/ 3220837 w 3368288"/>
                <a:gd name="connsiteY2" fmla="*/ 3016099 h 4386972"/>
                <a:gd name="connsiteX3" fmla="*/ 2977621 w 3368288"/>
                <a:gd name="connsiteY3" fmla="*/ 3658541 h 4386972"/>
                <a:gd name="connsiteX4" fmla="*/ 3364146 w 3368288"/>
                <a:gd name="connsiteY4" fmla="*/ 3985907 h 4386972"/>
                <a:gd name="connsiteX5" fmla="*/ 2834610 w 3368288"/>
                <a:gd name="connsiteY5" fmla="*/ 4386959 h 4386972"/>
                <a:gd name="connsiteX6" fmla="*/ 1450 w 3368288"/>
                <a:gd name="connsiteY6" fmla="*/ 4379787 h 4386972"/>
                <a:gd name="connsiteX7" fmla="*/ 4465 w 3368288"/>
                <a:gd name="connsiteY7" fmla="*/ 0 h 4386972"/>
                <a:gd name="connsiteX0" fmla="*/ 4465 w 3452833"/>
                <a:gd name="connsiteY0" fmla="*/ 0 h 4386971"/>
                <a:gd name="connsiteX1" fmla="*/ 992145 w 3452833"/>
                <a:gd name="connsiteY1" fmla="*/ 4005 h 4386971"/>
                <a:gd name="connsiteX2" fmla="*/ 3220837 w 3452833"/>
                <a:gd name="connsiteY2" fmla="*/ 3016099 h 4386971"/>
                <a:gd name="connsiteX3" fmla="*/ 3353360 w 3452833"/>
                <a:gd name="connsiteY3" fmla="*/ 3630629 h 4386971"/>
                <a:gd name="connsiteX4" fmla="*/ 3364146 w 3452833"/>
                <a:gd name="connsiteY4" fmla="*/ 3985907 h 4386971"/>
                <a:gd name="connsiteX5" fmla="*/ 2834610 w 3452833"/>
                <a:gd name="connsiteY5" fmla="*/ 4386959 h 4386971"/>
                <a:gd name="connsiteX6" fmla="*/ 1450 w 3452833"/>
                <a:gd name="connsiteY6" fmla="*/ 4379787 h 4386971"/>
                <a:gd name="connsiteX7" fmla="*/ 4465 w 3452833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3"/>
                <a:gd name="connsiteX1" fmla="*/ 992145 w 3441757"/>
                <a:gd name="connsiteY1" fmla="*/ 4005 h 4386973"/>
                <a:gd name="connsiteX2" fmla="*/ 3220837 w 3441757"/>
                <a:gd name="connsiteY2" fmla="*/ 3016099 h 4386973"/>
                <a:gd name="connsiteX3" fmla="*/ 3353360 w 3441757"/>
                <a:gd name="connsiteY3" fmla="*/ 3630629 h 4386973"/>
                <a:gd name="connsiteX4" fmla="*/ 3364146 w 3441757"/>
                <a:gd name="connsiteY4" fmla="*/ 3985907 h 4386973"/>
                <a:gd name="connsiteX5" fmla="*/ 2834610 w 3441757"/>
                <a:gd name="connsiteY5" fmla="*/ 4386959 h 4386973"/>
                <a:gd name="connsiteX6" fmla="*/ 1450 w 3441757"/>
                <a:gd name="connsiteY6" fmla="*/ 4379787 h 4386973"/>
                <a:gd name="connsiteX7" fmla="*/ 4465 w 3441757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20837 w 3364449"/>
                <a:gd name="connsiteY2" fmla="*/ 3016099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65"/>
                <a:gd name="connsiteX1" fmla="*/ 992145 w 3364449"/>
                <a:gd name="connsiteY1" fmla="*/ 4005 h 4386965"/>
                <a:gd name="connsiteX2" fmla="*/ 3237193 w 3364449"/>
                <a:gd name="connsiteY2" fmla="*/ 3031791 h 4386965"/>
                <a:gd name="connsiteX3" fmla="*/ 3353360 w 3364449"/>
                <a:gd name="connsiteY3" fmla="*/ 3630629 h 4386965"/>
                <a:gd name="connsiteX4" fmla="*/ 3364146 w 3364449"/>
                <a:gd name="connsiteY4" fmla="*/ 3985907 h 4386965"/>
                <a:gd name="connsiteX5" fmla="*/ 2834610 w 3364449"/>
                <a:gd name="connsiteY5" fmla="*/ 4386959 h 4386965"/>
                <a:gd name="connsiteX6" fmla="*/ 1450 w 3364449"/>
                <a:gd name="connsiteY6" fmla="*/ 4379787 h 4386965"/>
                <a:gd name="connsiteX7" fmla="*/ 4465 w 3364449"/>
                <a:gd name="connsiteY7" fmla="*/ 0 h 4386965"/>
                <a:gd name="connsiteX0" fmla="*/ 4465 w 3364146"/>
                <a:gd name="connsiteY0" fmla="*/ 0 h 4386965"/>
                <a:gd name="connsiteX1" fmla="*/ 992145 w 3364146"/>
                <a:gd name="connsiteY1" fmla="*/ 4005 h 4386965"/>
                <a:gd name="connsiteX2" fmla="*/ 3237193 w 3364146"/>
                <a:gd name="connsiteY2" fmla="*/ 3031791 h 4386965"/>
                <a:gd name="connsiteX3" fmla="*/ 3353360 w 3364146"/>
                <a:gd name="connsiteY3" fmla="*/ 3630629 h 4386965"/>
                <a:gd name="connsiteX4" fmla="*/ 3364146 w 3364146"/>
                <a:gd name="connsiteY4" fmla="*/ 3985907 h 4386965"/>
                <a:gd name="connsiteX5" fmla="*/ 2834610 w 3364146"/>
                <a:gd name="connsiteY5" fmla="*/ 4386959 h 4386965"/>
                <a:gd name="connsiteX6" fmla="*/ 1450 w 3364146"/>
                <a:gd name="connsiteY6" fmla="*/ 4379787 h 4386965"/>
                <a:gd name="connsiteX7" fmla="*/ 4465 w 3364146"/>
                <a:gd name="connsiteY7" fmla="*/ 0 h 4386965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593908"/>
                <a:gd name="connsiteY0" fmla="*/ 0 h 4555979"/>
                <a:gd name="connsiteX1" fmla="*/ 992145 w 3593908"/>
                <a:gd name="connsiteY1" fmla="*/ 4005 h 4555979"/>
                <a:gd name="connsiteX2" fmla="*/ 3237193 w 3593908"/>
                <a:gd name="connsiteY2" fmla="*/ 3031791 h 4555979"/>
                <a:gd name="connsiteX3" fmla="*/ 3353360 w 3593908"/>
                <a:gd name="connsiteY3" fmla="*/ 3630629 h 4555979"/>
                <a:gd name="connsiteX4" fmla="*/ 1450 w 3593908"/>
                <a:gd name="connsiteY4" fmla="*/ 4379787 h 4555979"/>
                <a:gd name="connsiteX5" fmla="*/ 4465 w 3593908"/>
                <a:gd name="connsiteY5" fmla="*/ 0 h 4555979"/>
                <a:gd name="connsiteX0" fmla="*/ 4465 w 3237193"/>
                <a:gd name="connsiteY0" fmla="*/ 0 h 4506229"/>
                <a:gd name="connsiteX1" fmla="*/ 992145 w 3237193"/>
                <a:gd name="connsiteY1" fmla="*/ 4005 h 4506229"/>
                <a:gd name="connsiteX2" fmla="*/ 3237193 w 3237193"/>
                <a:gd name="connsiteY2" fmla="*/ 3031791 h 4506229"/>
                <a:gd name="connsiteX3" fmla="*/ 1450 w 3237193"/>
                <a:gd name="connsiteY3" fmla="*/ 4379787 h 4506229"/>
                <a:gd name="connsiteX4" fmla="*/ 4465 w 3237193"/>
                <a:gd name="connsiteY4" fmla="*/ 0 h 4506229"/>
                <a:gd name="connsiteX0" fmla="*/ 4465 w 3237193"/>
                <a:gd name="connsiteY0" fmla="*/ 0 h 4502203"/>
                <a:gd name="connsiteX1" fmla="*/ 992145 w 3237193"/>
                <a:gd name="connsiteY1" fmla="*/ 4005 h 4502203"/>
                <a:gd name="connsiteX2" fmla="*/ 3237193 w 3237193"/>
                <a:gd name="connsiteY2" fmla="*/ 3031791 h 4502203"/>
                <a:gd name="connsiteX3" fmla="*/ 1450 w 3237193"/>
                <a:gd name="connsiteY3" fmla="*/ 4379787 h 4502203"/>
                <a:gd name="connsiteX4" fmla="*/ 4465 w 3237193"/>
                <a:gd name="connsiteY4" fmla="*/ 0 h 4502203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50 w 3237193"/>
                <a:gd name="connsiteY3" fmla="*/ 4379787 h 4379787"/>
                <a:gd name="connsiteX4" fmla="*/ 4465 w 3237193"/>
                <a:gd name="connsiteY4" fmla="*/ 0 h 4379787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43030 w 3237193"/>
                <a:gd name="connsiteY3" fmla="*/ 3777881 h 4379787"/>
                <a:gd name="connsiteX4" fmla="*/ 1450 w 3237193"/>
                <a:gd name="connsiteY4" fmla="*/ 4379787 h 4379787"/>
                <a:gd name="connsiteX5" fmla="*/ 4465 w 3237193"/>
                <a:gd name="connsiteY5" fmla="*/ 0 h 4379787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17809 w 3237193"/>
                <a:gd name="connsiteY3" fmla="*/ 4379842 h 4379842"/>
                <a:gd name="connsiteX4" fmla="*/ 1450 w 3237193"/>
                <a:gd name="connsiteY4" fmla="*/ 4379787 h 4379842"/>
                <a:gd name="connsiteX5" fmla="*/ 4465 w 3237193"/>
                <a:gd name="connsiteY5" fmla="*/ 0 h 4379842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36573 w 3237193"/>
                <a:gd name="connsiteY3" fmla="*/ 4205442 h 4379842"/>
                <a:gd name="connsiteX4" fmla="*/ 3117809 w 3237193"/>
                <a:gd name="connsiteY4" fmla="*/ 4379842 h 4379842"/>
                <a:gd name="connsiteX5" fmla="*/ 1450 w 3237193"/>
                <a:gd name="connsiteY5" fmla="*/ 4379787 h 4379842"/>
                <a:gd name="connsiteX6" fmla="*/ 4465 w 3237193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6445 w 3366445"/>
                <a:gd name="connsiteY3" fmla="*/ 4042294 h 4379842"/>
                <a:gd name="connsiteX4" fmla="*/ 3117809 w 3366445"/>
                <a:gd name="connsiteY4" fmla="*/ 4379842 h 4379842"/>
                <a:gd name="connsiteX5" fmla="*/ 1450 w 3366445"/>
                <a:gd name="connsiteY5" fmla="*/ 4379787 h 4379842"/>
                <a:gd name="connsiteX6" fmla="*/ 4465 w 3366445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10150 w 3366445"/>
                <a:gd name="connsiteY3" fmla="*/ 3524721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2130 w 3366445"/>
                <a:gd name="connsiteY3" fmla="*/ 3423528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37193 w 3370837"/>
                <a:gd name="connsiteY2" fmla="*/ 3031791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40997 w 3370837"/>
                <a:gd name="connsiteY2" fmla="*/ 3173180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29587 w 3370837"/>
                <a:gd name="connsiteY2" fmla="*/ 3145815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50 w 3367092"/>
                <a:gd name="connsiteY6" fmla="*/ 4379787 h 4379842"/>
                <a:gd name="connsiteX7" fmla="*/ 4465 w 3367092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478359 w 3367092"/>
                <a:gd name="connsiteY6" fmla="*/ 4372826 h 4379842"/>
                <a:gd name="connsiteX7" fmla="*/ 1450 w 3367092"/>
                <a:gd name="connsiteY7" fmla="*/ 4379787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478359 w 3367092"/>
                <a:gd name="connsiteY6" fmla="*/ 4372826 h 4379842"/>
                <a:gd name="connsiteX7" fmla="*/ 1450 w 3367092"/>
                <a:gd name="connsiteY7" fmla="*/ 2683892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95452 w 3367092"/>
                <a:gd name="connsiteY6" fmla="*/ 4030306 h 4379842"/>
                <a:gd name="connsiteX7" fmla="*/ 1450 w 3367092"/>
                <a:gd name="connsiteY7" fmla="*/ 2683892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95452 w 3367092"/>
                <a:gd name="connsiteY6" fmla="*/ 4030306 h 4379842"/>
                <a:gd name="connsiteX7" fmla="*/ 1450 w 3367092"/>
                <a:gd name="connsiteY7" fmla="*/ 3009704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005441 w 3367092"/>
                <a:gd name="connsiteY6" fmla="*/ 4376855 h 4379842"/>
                <a:gd name="connsiteX7" fmla="*/ 1450 w 3367092"/>
                <a:gd name="connsiteY7" fmla="*/ 3009704 h 4379842"/>
                <a:gd name="connsiteX8" fmla="*/ 4465 w 3367092"/>
                <a:gd name="connsiteY8" fmla="*/ 0 h 437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67092" h="4379842">
                  <a:moveTo>
                    <a:pt x="4465" y="0"/>
                  </a:moveTo>
                  <a:lnTo>
                    <a:pt x="992145" y="4005"/>
                  </a:lnTo>
                  <a:lnTo>
                    <a:pt x="3229587" y="3145815"/>
                  </a:lnTo>
                  <a:cubicBezTo>
                    <a:pt x="3304854" y="3253715"/>
                    <a:pt x="3369390" y="3288307"/>
                    <a:pt x="3366909" y="3522201"/>
                  </a:cubicBezTo>
                  <a:cubicBezTo>
                    <a:pt x="3368347" y="3728456"/>
                    <a:pt x="3360804" y="3823440"/>
                    <a:pt x="3362242" y="4029695"/>
                  </a:cubicBezTo>
                  <a:cubicBezTo>
                    <a:pt x="3359213" y="4269886"/>
                    <a:pt x="3160763" y="4376521"/>
                    <a:pt x="3094695" y="4379842"/>
                  </a:cubicBezTo>
                  <a:lnTo>
                    <a:pt x="1005441" y="4376855"/>
                  </a:lnTo>
                  <a:lnTo>
                    <a:pt x="1450" y="3009704"/>
                  </a:lnTo>
                  <a:cubicBezTo>
                    <a:pt x="-4572" y="1197702"/>
                    <a:pt x="10487" y="1812002"/>
                    <a:pt x="4465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1229C2"/>
                </a:gs>
                <a:gs pos="0">
                  <a:srgbClr val="26A9FF"/>
                </a:gs>
                <a:gs pos="100000">
                  <a:srgbClr val="071777"/>
                </a:gs>
              </a:gsLst>
              <a:lin ang="12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/>
                <a:t> </a:t>
              </a:r>
            </a:p>
          </p:txBody>
        </p:sp>
        <p:sp>
          <p:nvSpPr>
            <p:cNvPr id="14" name="Rettangolo con un angolo ritagliato 5">
              <a:extLst>
                <a:ext uri="{FF2B5EF4-FFF2-40B4-BE49-F238E27FC236}">
                  <a16:creationId xmlns:a16="http://schemas.microsoft.com/office/drawing/2014/main" id="{D5ED1F27-16A1-C76F-CAFB-D4D37CEE6BC6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7833342" y="5540664"/>
              <a:ext cx="4375844" cy="4746466"/>
            </a:xfrm>
            <a:custGeom>
              <a:avLst/>
              <a:gdLst>
                <a:gd name="connsiteX0" fmla="*/ 0 w 3909764"/>
                <a:gd name="connsiteY0" fmla="*/ 0 h 5436006"/>
                <a:gd name="connsiteX1" fmla="*/ 3171483 w 3909764"/>
                <a:gd name="connsiteY1" fmla="*/ 0 h 5436006"/>
                <a:gd name="connsiteX2" fmla="*/ 3909764 w 3909764"/>
                <a:gd name="connsiteY2" fmla="*/ 738281 h 5436006"/>
                <a:gd name="connsiteX3" fmla="*/ 3909764 w 3909764"/>
                <a:gd name="connsiteY3" fmla="*/ 5436006 h 5436006"/>
                <a:gd name="connsiteX4" fmla="*/ 0 w 3909764"/>
                <a:gd name="connsiteY4" fmla="*/ 5436006 h 5436006"/>
                <a:gd name="connsiteX5" fmla="*/ 0 w 3909764"/>
                <a:gd name="connsiteY5" fmla="*/ 0 h 5436006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280010 w 3909764"/>
                <a:gd name="connsiteY3" fmla="*/ 109182 h 5439208"/>
                <a:gd name="connsiteX4" fmla="*/ 3909764 w 3909764"/>
                <a:gd name="connsiteY4" fmla="*/ 741483 h 5439208"/>
                <a:gd name="connsiteX5" fmla="*/ 3909764 w 3909764"/>
                <a:gd name="connsiteY5" fmla="*/ 5439208 h 5439208"/>
                <a:gd name="connsiteX6" fmla="*/ 0 w 3909764"/>
                <a:gd name="connsiteY6" fmla="*/ 5439208 h 5439208"/>
                <a:gd name="connsiteX7" fmla="*/ 0 w 3909764"/>
                <a:gd name="connsiteY7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909764 w 3909932"/>
                <a:gd name="connsiteY3" fmla="*/ 741483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764 w 3909932"/>
                <a:gd name="connsiteY4" fmla="*/ 741483 h 5439208"/>
                <a:gd name="connsiteX5" fmla="*/ 3909932 w 3909932"/>
                <a:gd name="connsiteY5" fmla="*/ 1016217 h 5439208"/>
                <a:gd name="connsiteX6" fmla="*/ 3909764 w 3909932"/>
                <a:gd name="connsiteY6" fmla="*/ 5439208 h 5439208"/>
                <a:gd name="connsiteX7" fmla="*/ 0 w 3909932"/>
                <a:gd name="connsiteY7" fmla="*/ 5439208 h 5439208"/>
                <a:gd name="connsiteX8" fmla="*/ 0 w 3909932"/>
                <a:gd name="connsiteY8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10458"/>
                <a:gd name="connsiteY0" fmla="*/ 3202 h 5439208"/>
                <a:gd name="connsiteX1" fmla="*/ 3057097 w 3910458"/>
                <a:gd name="connsiteY1" fmla="*/ 0 h 5439208"/>
                <a:gd name="connsiteX2" fmla="*/ 3280010 w 3910458"/>
                <a:gd name="connsiteY2" fmla="*/ 109182 h 5439208"/>
                <a:gd name="connsiteX3" fmla="*/ 3715060 w 3910458"/>
                <a:gd name="connsiteY3" fmla="*/ 544027 h 5439208"/>
                <a:gd name="connsiteX4" fmla="*/ 3909932 w 3910458"/>
                <a:gd name="connsiteY4" fmla="*/ 1016217 h 5439208"/>
                <a:gd name="connsiteX5" fmla="*/ 3909764 w 3910458"/>
                <a:gd name="connsiteY5" fmla="*/ 5439208 h 5439208"/>
                <a:gd name="connsiteX6" fmla="*/ 0 w 3910458"/>
                <a:gd name="connsiteY6" fmla="*/ 5439208 h 5439208"/>
                <a:gd name="connsiteX7" fmla="*/ 0 w 3910458"/>
                <a:gd name="connsiteY7" fmla="*/ 3202 h 5439208"/>
                <a:gd name="connsiteX0" fmla="*/ 0 w 4200678"/>
                <a:gd name="connsiteY0" fmla="*/ 3202 h 5515789"/>
                <a:gd name="connsiteX1" fmla="*/ 3057097 w 4200678"/>
                <a:gd name="connsiteY1" fmla="*/ 0 h 5515789"/>
                <a:gd name="connsiteX2" fmla="*/ 3280010 w 4200678"/>
                <a:gd name="connsiteY2" fmla="*/ 109182 h 5515789"/>
                <a:gd name="connsiteX3" fmla="*/ 3715060 w 4200678"/>
                <a:gd name="connsiteY3" fmla="*/ 544027 h 5515789"/>
                <a:gd name="connsiteX4" fmla="*/ 3909932 w 4200678"/>
                <a:gd name="connsiteY4" fmla="*/ 1016217 h 5515789"/>
                <a:gd name="connsiteX5" fmla="*/ 3913680 w 4200678"/>
                <a:gd name="connsiteY5" fmla="*/ 5082299 h 5515789"/>
                <a:gd name="connsiteX6" fmla="*/ 3909764 w 4200678"/>
                <a:gd name="connsiteY6" fmla="*/ 5439208 h 5515789"/>
                <a:gd name="connsiteX7" fmla="*/ 0 w 4200678"/>
                <a:gd name="connsiteY7" fmla="*/ 5439208 h 5515789"/>
                <a:gd name="connsiteX8" fmla="*/ 0 w 4200678"/>
                <a:gd name="connsiteY8" fmla="*/ 3202 h 5515789"/>
                <a:gd name="connsiteX0" fmla="*/ 0 w 4200678"/>
                <a:gd name="connsiteY0" fmla="*/ 3202 h 5439208"/>
                <a:gd name="connsiteX1" fmla="*/ 3057097 w 4200678"/>
                <a:gd name="connsiteY1" fmla="*/ 0 h 5439208"/>
                <a:gd name="connsiteX2" fmla="*/ 3280010 w 4200678"/>
                <a:gd name="connsiteY2" fmla="*/ 109182 h 5439208"/>
                <a:gd name="connsiteX3" fmla="*/ 3715060 w 4200678"/>
                <a:gd name="connsiteY3" fmla="*/ 544027 h 5439208"/>
                <a:gd name="connsiteX4" fmla="*/ 3909932 w 4200678"/>
                <a:gd name="connsiteY4" fmla="*/ 1016217 h 5439208"/>
                <a:gd name="connsiteX5" fmla="*/ 3913680 w 4200678"/>
                <a:gd name="connsiteY5" fmla="*/ 5082299 h 5439208"/>
                <a:gd name="connsiteX6" fmla="*/ 3909764 w 4200678"/>
                <a:gd name="connsiteY6" fmla="*/ 5439208 h 5439208"/>
                <a:gd name="connsiteX7" fmla="*/ 0 w 4200678"/>
                <a:gd name="connsiteY7" fmla="*/ 5439208 h 5439208"/>
                <a:gd name="connsiteX8" fmla="*/ 0 w 4200678"/>
                <a:gd name="connsiteY8" fmla="*/ 3202 h 5439208"/>
                <a:gd name="connsiteX0" fmla="*/ 0 w 3995172"/>
                <a:gd name="connsiteY0" fmla="*/ 3202 h 5439208"/>
                <a:gd name="connsiteX1" fmla="*/ 3057097 w 3995172"/>
                <a:gd name="connsiteY1" fmla="*/ 0 h 5439208"/>
                <a:gd name="connsiteX2" fmla="*/ 3280010 w 3995172"/>
                <a:gd name="connsiteY2" fmla="*/ 109182 h 5439208"/>
                <a:gd name="connsiteX3" fmla="*/ 3715060 w 3995172"/>
                <a:gd name="connsiteY3" fmla="*/ 544027 h 5439208"/>
                <a:gd name="connsiteX4" fmla="*/ 3909932 w 3995172"/>
                <a:gd name="connsiteY4" fmla="*/ 1016217 h 5439208"/>
                <a:gd name="connsiteX5" fmla="*/ 3913680 w 3995172"/>
                <a:gd name="connsiteY5" fmla="*/ 5082299 h 5439208"/>
                <a:gd name="connsiteX6" fmla="*/ 3587476 w 3995172"/>
                <a:gd name="connsiteY6" fmla="*/ 5439208 h 5439208"/>
                <a:gd name="connsiteX7" fmla="*/ 0 w 3995172"/>
                <a:gd name="connsiteY7" fmla="*/ 5439208 h 5439208"/>
                <a:gd name="connsiteX8" fmla="*/ 0 w 3995172"/>
                <a:gd name="connsiteY8" fmla="*/ 3202 h 5439208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39209"/>
                <a:gd name="connsiteX1" fmla="*/ 3057097 w 3925690"/>
                <a:gd name="connsiteY1" fmla="*/ 0 h 5439209"/>
                <a:gd name="connsiteX2" fmla="*/ 3280010 w 3925690"/>
                <a:gd name="connsiteY2" fmla="*/ 109182 h 5439209"/>
                <a:gd name="connsiteX3" fmla="*/ 3715060 w 3925690"/>
                <a:gd name="connsiteY3" fmla="*/ 544027 h 5439209"/>
                <a:gd name="connsiteX4" fmla="*/ 3909932 w 3925690"/>
                <a:gd name="connsiteY4" fmla="*/ 1016217 h 5439209"/>
                <a:gd name="connsiteX5" fmla="*/ 3913680 w 3925690"/>
                <a:gd name="connsiteY5" fmla="*/ 5082299 h 5439209"/>
                <a:gd name="connsiteX6" fmla="*/ 3587476 w 3925690"/>
                <a:gd name="connsiteY6" fmla="*/ 5439208 h 5439209"/>
                <a:gd name="connsiteX7" fmla="*/ 0 w 3925690"/>
                <a:gd name="connsiteY7" fmla="*/ 5439208 h 5439209"/>
                <a:gd name="connsiteX8" fmla="*/ 0 w 3925690"/>
                <a:gd name="connsiteY8" fmla="*/ 3202 h 5439209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42955"/>
                <a:gd name="connsiteX1" fmla="*/ 3057097 w 3925690"/>
                <a:gd name="connsiteY1" fmla="*/ 0 h 5442955"/>
                <a:gd name="connsiteX2" fmla="*/ 3280010 w 3925690"/>
                <a:gd name="connsiteY2" fmla="*/ 109182 h 5442955"/>
                <a:gd name="connsiteX3" fmla="*/ 3715060 w 3925690"/>
                <a:gd name="connsiteY3" fmla="*/ 544027 h 5442955"/>
                <a:gd name="connsiteX4" fmla="*/ 3909932 w 3925690"/>
                <a:gd name="connsiteY4" fmla="*/ 1016217 h 5442955"/>
                <a:gd name="connsiteX5" fmla="*/ 3913680 w 3925690"/>
                <a:gd name="connsiteY5" fmla="*/ 5082299 h 5442955"/>
                <a:gd name="connsiteX6" fmla="*/ 3531263 w 3925690"/>
                <a:gd name="connsiteY6" fmla="*/ 5442955 h 5442955"/>
                <a:gd name="connsiteX7" fmla="*/ 0 w 3925690"/>
                <a:gd name="connsiteY7" fmla="*/ 5439208 h 5442955"/>
                <a:gd name="connsiteX8" fmla="*/ 0 w 3925690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5 h 5442958"/>
                <a:gd name="connsiteX1" fmla="*/ 3057097 w 3914046"/>
                <a:gd name="connsiteY1" fmla="*/ 3 h 5442958"/>
                <a:gd name="connsiteX2" fmla="*/ 3280010 w 3914046"/>
                <a:gd name="connsiteY2" fmla="*/ 109185 h 5442958"/>
                <a:gd name="connsiteX3" fmla="*/ 3715060 w 3914046"/>
                <a:gd name="connsiteY3" fmla="*/ 544030 h 5442958"/>
                <a:gd name="connsiteX4" fmla="*/ 3909932 w 3914046"/>
                <a:gd name="connsiteY4" fmla="*/ 1016220 h 5442958"/>
                <a:gd name="connsiteX5" fmla="*/ 3913680 w 3914046"/>
                <a:gd name="connsiteY5" fmla="*/ 5082302 h 5442958"/>
                <a:gd name="connsiteX6" fmla="*/ 3531263 w 3914046"/>
                <a:gd name="connsiteY6" fmla="*/ 5442958 h 5442958"/>
                <a:gd name="connsiteX7" fmla="*/ 0 w 3914046"/>
                <a:gd name="connsiteY7" fmla="*/ 5439211 h 5442958"/>
                <a:gd name="connsiteX8" fmla="*/ 0 w 3914046"/>
                <a:gd name="connsiteY8" fmla="*/ 3205 h 5442958"/>
                <a:gd name="connsiteX0" fmla="*/ 1318732 w 5232778"/>
                <a:gd name="connsiteY0" fmla="*/ 3205 h 5442958"/>
                <a:gd name="connsiteX1" fmla="*/ 4375829 w 5232778"/>
                <a:gd name="connsiteY1" fmla="*/ 3 h 5442958"/>
                <a:gd name="connsiteX2" fmla="*/ 4598742 w 5232778"/>
                <a:gd name="connsiteY2" fmla="*/ 109185 h 5442958"/>
                <a:gd name="connsiteX3" fmla="*/ 5033792 w 5232778"/>
                <a:gd name="connsiteY3" fmla="*/ 544030 h 5442958"/>
                <a:gd name="connsiteX4" fmla="*/ 5228664 w 5232778"/>
                <a:gd name="connsiteY4" fmla="*/ 1016220 h 5442958"/>
                <a:gd name="connsiteX5" fmla="*/ 5232412 w 5232778"/>
                <a:gd name="connsiteY5" fmla="*/ 5082302 h 5442958"/>
                <a:gd name="connsiteX6" fmla="*/ 4849995 w 5232778"/>
                <a:gd name="connsiteY6" fmla="*/ 5442958 h 5442958"/>
                <a:gd name="connsiteX7" fmla="*/ 0 w 5232778"/>
                <a:gd name="connsiteY7" fmla="*/ 5428379 h 5442958"/>
                <a:gd name="connsiteX8" fmla="*/ 1318732 w 5232778"/>
                <a:gd name="connsiteY8" fmla="*/ 3205 h 5442958"/>
                <a:gd name="connsiteX0" fmla="*/ 0 w 5250843"/>
                <a:gd name="connsiteY0" fmla="*/ 0 h 5450585"/>
                <a:gd name="connsiteX1" fmla="*/ 4393894 w 5250843"/>
                <a:gd name="connsiteY1" fmla="*/ 7630 h 5450585"/>
                <a:gd name="connsiteX2" fmla="*/ 4616807 w 5250843"/>
                <a:gd name="connsiteY2" fmla="*/ 116812 h 5450585"/>
                <a:gd name="connsiteX3" fmla="*/ 5051857 w 5250843"/>
                <a:gd name="connsiteY3" fmla="*/ 551657 h 5450585"/>
                <a:gd name="connsiteX4" fmla="*/ 5246729 w 5250843"/>
                <a:gd name="connsiteY4" fmla="*/ 1023847 h 5450585"/>
                <a:gd name="connsiteX5" fmla="*/ 5250477 w 5250843"/>
                <a:gd name="connsiteY5" fmla="*/ 5089929 h 5450585"/>
                <a:gd name="connsiteX6" fmla="*/ 4868060 w 5250843"/>
                <a:gd name="connsiteY6" fmla="*/ 5450585 h 5450585"/>
                <a:gd name="connsiteX7" fmla="*/ 18065 w 5250843"/>
                <a:gd name="connsiteY7" fmla="*/ 5436006 h 5450585"/>
                <a:gd name="connsiteX8" fmla="*/ 0 w 5250843"/>
                <a:gd name="connsiteY8" fmla="*/ 0 h 5450585"/>
                <a:gd name="connsiteX0" fmla="*/ 77326 w 5233071"/>
                <a:gd name="connsiteY0" fmla="*/ 142704 h 5442959"/>
                <a:gd name="connsiteX1" fmla="*/ 4376122 w 5233071"/>
                <a:gd name="connsiteY1" fmla="*/ 4 h 5442959"/>
                <a:gd name="connsiteX2" fmla="*/ 4599035 w 5233071"/>
                <a:gd name="connsiteY2" fmla="*/ 109186 h 5442959"/>
                <a:gd name="connsiteX3" fmla="*/ 5034085 w 5233071"/>
                <a:gd name="connsiteY3" fmla="*/ 544031 h 5442959"/>
                <a:gd name="connsiteX4" fmla="*/ 5228957 w 5233071"/>
                <a:gd name="connsiteY4" fmla="*/ 1016221 h 5442959"/>
                <a:gd name="connsiteX5" fmla="*/ 5232705 w 5233071"/>
                <a:gd name="connsiteY5" fmla="*/ 5082303 h 5442959"/>
                <a:gd name="connsiteX6" fmla="*/ 4850288 w 5233071"/>
                <a:gd name="connsiteY6" fmla="*/ 5442959 h 5442959"/>
                <a:gd name="connsiteX7" fmla="*/ 293 w 5233071"/>
                <a:gd name="connsiteY7" fmla="*/ 5428380 h 5442959"/>
                <a:gd name="connsiteX8" fmla="*/ 77326 w 5233071"/>
                <a:gd name="connsiteY8" fmla="*/ 142704 h 5442959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3743 w 5246521"/>
                <a:gd name="connsiteY7" fmla="*/ 5430821 h 5445400"/>
                <a:gd name="connsiteX8" fmla="*/ 0 w 5246521"/>
                <a:gd name="connsiteY8" fmla="*/ 0 h 5445400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73288 w 5246521"/>
                <a:gd name="connsiteY7" fmla="*/ 5252689 h 5445400"/>
                <a:gd name="connsiteX8" fmla="*/ 0 w 5246521"/>
                <a:gd name="connsiteY8" fmla="*/ 0 h 5445400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018662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10401 h 5460202"/>
                <a:gd name="connsiteX1" fmla="*/ 4034550 w 5250318"/>
                <a:gd name="connsiteY1" fmla="*/ 2 h 5460202"/>
                <a:gd name="connsiteX2" fmla="*/ 4616282 w 5250318"/>
                <a:gd name="connsiteY2" fmla="*/ 122028 h 5460202"/>
                <a:gd name="connsiteX3" fmla="*/ 5051332 w 5250318"/>
                <a:gd name="connsiteY3" fmla="*/ 556873 h 5460202"/>
                <a:gd name="connsiteX4" fmla="*/ 5246204 w 5250318"/>
                <a:gd name="connsiteY4" fmla="*/ 1960307 h 5460202"/>
                <a:gd name="connsiteX5" fmla="*/ 5249952 w 5250318"/>
                <a:gd name="connsiteY5" fmla="*/ 5095145 h 5460202"/>
                <a:gd name="connsiteX6" fmla="*/ 4867535 w 5250318"/>
                <a:gd name="connsiteY6" fmla="*/ 5455801 h 5460202"/>
                <a:gd name="connsiteX7" fmla="*/ 1511 w 5250318"/>
                <a:gd name="connsiteY7" fmla="*/ 5460202 h 5460202"/>
                <a:gd name="connsiteX8" fmla="*/ 3797 w 5250318"/>
                <a:gd name="connsiteY8" fmla="*/ 10401 h 5460202"/>
                <a:gd name="connsiteX0" fmla="*/ 3797 w 5250318"/>
                <a:gd name="connsiteY0" fmla="*/ 0 h 5449801"/>
                <a:gd name="connsiteX1" fmla="*/ 4061328 w 5250318"/>
                <a:gd name="connsiteY1" fmla="*/ 92360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141661 w 5250318"/>
                <a:gd name="connsiteY1" fmla="*/ 8868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616282 w 5261042"/>
                <a:gd name="connsiteY2" fmla="*/ 111627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562727 w 5261042"/>
                <a:gd name="connsiteY2" fmla="*/ 496969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5201286 w 5249952"/>
                <a:gd name="connsiteY2" fmla="*/ 1342846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099118 w 5249952"/>
                <a:gd name="connsiteY3" fmla="*/ 1422124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465137"/>
                <a:gd name="connsiteY0" fmla="*/ 0 h 5449801"/>
                <a:gd name="connsiteX1" fmla="*/ 4141661 w 5465137"/>
                <a:gd name="connsiteY1" fmla="*/ 8868 h 5449801"/>
                <a:gd name="connsiteX2" fmla="*/ 4980970 w 5465137"/>
                <a:gd name="connsiteY2" fmla="*/ 1018443 h 5449801"/>
                <a:gd name="connsiteX3" fmla="*/ 5246204 w 5465137"/>
                <a:gd name="connsiteY3" fmla="*/ 1595404 h 5449801"/>
                <a:gd name="connsiteX4" fmla="*/ 5249952 w 5465137"/>
                <a:gd name="connsiteY4" fmla="*/ 5084744 h 5449801"/>
                <a:gd name="connsiteX5" fmla="*/ 2328766 w 5465137"/>
                <a:gd name="connsiteY5" fmla="*/ 3427523 h 5449801"/>
                <a:gd name="connsiteX6" fmla="*/ 1511 w 5465137"/>
                <a:gd name="connsiteY6" fmla="*/ 5449801 h 5449801"/>
                <a:gd name="connsiteX7" fmla="*/ 3797 w 5465137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328766 w 5353875"/>
                <a:gd name="connsiteY5" fmla="*/ 3427523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454229 w 5353875"/>
                <a:gd name="connsiteY5" fmla="*/ 4055898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0 w 5350078"/>
                <a:gd name="connsiteY0" fmla="*/ 0 h 4055926"/>
                <a:gd name="connsiteX1" fmla="*/ 4137864 w 5350078"/>
                <a:gd name="connsiteY1" fmla="*/ 8868 h 4055926"/>
                <a:gd name="connsiteX2" fmla="*/ 4977173 w 5350078"/>
                <a:gd name="connsiteY2" fmla="*/ 1018443 h 4055926"/>
                <a:gd name="connsiteX3" fmla="*/ 5242407 w 5350078"/>
                <a:gd name="connsiteY3" fmla="*/ 1595404 h 4055926"/>
                <a:gd name="connsiteX4" fmla="*/ 3135434 w 5350078"/>
                <a:gd name="connsiteY4" fmla="*/ 3341228 h 4055926"/>
                <a:gd name="connsiteX5" fmla="*/ 2450432 w 5350078"/>
                <a:gd name="connsiteY5" fmla="*/ 4055898 h 4055926"/>
                <a:gd name="connsiteX6" fmla="*/ 56755 w 5350078"/>
                <a:gd name="connsiteY6" fmla="*/ 3785938 h 4055926"/>
                <a:gd name="connsiteX7" fmla="*/ 0 w 5350078"/>
                <a:gd name="connsiteY7" fmla="*/ 0 h 4055926"/>
                <a:gd name="connsiteX0" fmla="*/ 10733 w 5360811"/>
                <a:gd name="connsiteY0" fmla="*/ 0 h 4387761"/>
                <a:gd name="connsiteX1" fmla="*/ 4148597 w 5360811"/>
                <a:gd name="connsiteY1" fmla="*/ 8868 h 4387761"/>
                <a:gd name="connsiteX2" fmla="*/ 4987906 w 5360811"/>
                <a:gd name="connsiteY2" fmla="*/ 1018443 h 4387761"/>
                <a:gd name="connsiteX3" fmla="*/ 5253140 w 5360811"/>
                <a:gd name="connsiteY3" fmla="*/ 1595404 h 4387761"/>
                <a:gd name="connsiteX4" fmla="*/ 3146167 w 5360811"/>
                <a:gd name="connsiteY4" fmla="*/ 3341228 h 4387761"/>
                <a:gd name="connsiteX5" fmla="*/ 2461165 w 5360811"/>
                <a:gd name="connsiteY5" fmla="*/ 4055898 h 4387761"/>
                <a:gd name="connsiteX6" fmla="*/ 1066 w 5360811"/>
                <a:gd name="connsiteY6" fmla="*/ 4387761 h 4387761"/>
                <a:gd name="connsiteX7" fmla="*/ 10733 w 5360811"/>
                <a:gd name="connsiteY7" fmla="*/ 0 h 4387761"/>
                <a:gd name="connsiteX0" fmla="*/ 10733 w 4987906"/>
                <a:gd name="connsiteY0" fmla="*/ 0 h 4387761"/>
                <a:gd name="connsiteX1" fmla="*/ 4148597 w 4987906"/>
                <a:gd name="connsiteY1" fmla="*/ 8868 h 4387761"/>
                <a:gd name="connsiteX2" fmla="*/ 4987906 w 4987906"/>
                <a:gd name="connsiteY2" fmla="*/ 1018443 h 4387761"/>
                <a:gd name="connsiteX3" fmla="*/ 3146167 w 4987906"/>
                <a:gd name="connsiteY3" fmla="*/ 3341228 h 4387761"/>
                <a:gd name="connsiteX4" fmla="*/ 2461165 w 4987906"/>
                <a:gd name="connsiteY4" fmla="*/ 4055898 h 4387761"/>
                <a:gd name="connsiteX5" fmla="*/ 1066 w 4987906"/>
                <a:gd name="connsiteY5" fmla="*/ 4387761 h 4387761"/>
                <a:gd name="connsiteX6" fmla="*/ 10733 w 4987906"/>
                <a:gd name="connsiteY6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3007296 w 4148597"/>
                <a:gd name="connsiteY3" fmla="*/ 4383361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269096"/>
                <a:gd name="connsiteY0" fmla="*/ 0 h 4387761"/>
                <a:gd name="connsiteX1" fmla="*/ 4148597 w 4269096"/>
                <a:gd name="connsiteY1" fmla="*/ 8868 h 4387761"/>
                <a:gd name="connsiteX2" fmla="*/ 3146167 w 4269096"/>
                <a:gd name="connsiteY2" fmla="*/ 3341228 h 4387761"/>
                <a:gd name="connsiteX3" fmla="*/ 3007296 w 4269096"/>
                <a:gd name="connsiteY3" fmla="*/ 4383361 h 4387761"/>
                <a:gd name="connsiteX4" fmla="*/ 1066 w 4269096"/>
                <a:gd name="connsiteY4" fmla="*/ 4387761 h 4387761"/>
                <a:gd name="connsiteX5" fmla="*/ 10733 w 4269096"/>
                <a:gd name="connsiteY5" fmla="*/ 0 h 4387761"/>
                <a:gd name="connsiteX0" fmla="*/ 10733 w 4284865"/>
                <a:gd name="connsiteY0" fmla="*/ 0 h 4436798"/>
                <a:gd name="connsiteX1" fmla="*/ 4148597 w 4284865"/>
                <a:gd name="connsiteY1" fmla="*/ 8868 h 4436798"/>
                <a:gd name="connsiteX2" fmla="*/ 3345431 w 4284865"/>
                <a:gd name="connsiteY2" fmla="*/ 3677541 h 4436798"/>
                <a:gd name="connsiteX3" fmla="*/ 3007296 w 4284865"/>
                <a:gd name="connsiteY3" fmla="*/ 4383361 h 4436798"/>
                <a:gd name="connsiteX4" fmla="*/ 1066 w 4284865"/>
                <a:gd name="connsiteY4" fmla="*/ 4387761 h 4436798"/>
                <a:gd name="connsiteX5" fmla="*/ 10733 w 4284865"/>
                <a:gd name="connsiteY5" fmla="*/ 0 h 4436798"/>
                <a:gd name="connsiteX0" fmla="*/ 10733 w 3467988"/>
                <a:gd name="connsiteY0" fmla="*/ 0 h 4436798"/>
                <a:gd name="connsiteX1" fmla="*/ 1882894 w 3467988"/>
                <a:gd name="connsiteY1" fmla="*/ 955853 h 4436798"/>
                <a:gd name="connsiteX2" fmla="*/ 3345431 w 3467988"/>
                <a:gd name="connsiteY2" fmla="*/ 3677541 h 4436798"/>
                <a:gd name="connsiteX3" fmla="*/ 3007296 w 3467988"/>
                <a:gd name="connsiteY3" fmla="*/ 4383361 h 4436798"/>
                <a:gd name="connsiteX4" fmla="*/ 1066 w 3467988"/>
                <a:gd name="connsiteY4" fmla="*/ 4387761 h 4436798"/>
                <a:gd name="connsiteX5" fmla="*/ 10733 w 346798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242390"/>
                <a:gd name="connsiteY0" fmla="*/ 0 h 4387761"/>
                <a:gd name="connsiteX1" fmla="*/ 975137 w 3242390"/>
                <a:gd name="connsiteY1" fmla="*/ 17 h 4387761"/>
                <a:gd name="connsiteX2" fmla="*/ 3124026 w 3242390"/>
                <a:gd name="connsiteY2" fmla="*/ 2916412 h 4387761"/>
                <a:gd name="connsiteX3" fmla="*/ 2498066 w 3242390"/>
                <a:gd name="connsiteY3" fmla="*/ 4020497 h 4387761"/>
                <a:gd name="connsiteX4" fmla="*/ 1066 w 3242390"/>
                <a:gd name="connsiteY4" fmla="*/ 4387761 h 4387761"/>
                <a:gd name="connsiteX5" fmla="*/ 10733 w 3242390"/>
                <a:gd name="connsiteY5" fmla="*/ 0 h 4387761"/>
                <a:gd name="connsiteX0" fmla="*/ 10733 w 3319637"/>
                <a:gd name="connsiteY0" fmla="*/ 0 h 4461918"/>
                <a:gd name="connsiteX1" fmla="*/ 975137 w 3319637"/>
                <a:gd name="connsiteY1" fmla="*/ 17 h 4461918"/>
                <a:gd name="connsiteX2" fmla="*/ 3124026 w 3319637"/>
                <a:gd name="connsiteY2" fmla="*/ 2916412 h 4461918"/>
                <a:gd name="connsiteX3" fmla="*/ 2837553 w 3319637"/>
                <a:gd name="connsiteY3" fmla="*/ 4339109 h 4461918"/>
                <a:gd name="connsiteX4" fmla="*/ 1066 w 3319637"/>
                <a:gd name="connsiteY4" fmla="*/ 4387761 h 4461918"/>
                <a:gd name="connsiteX5" fmla="*/ 10733 w 3319637"/>
                <a:gd name="connsiteY5" fmla="*/ 0 h 4461918"/>
                <a:gd name="connsiteX0" fmla="*/ 10733 w 3387320"/>
                <a:gd name="connsiteY0" fmla="*/ 0 h 4415469"/>
                <a:gd name="connsiteX1" fmla="*/ 975137 w 3387320"/>
                <a:gd name="connsiteY1" fmla="*/ 17 h 4415469"/>
                <a:gd name="connsiteX2" fmla="*/ 3124026 w 3387320"/>
                <a:gd name="connsiteY2" fmla="*/ 2916412 h 4415469"/>
                <a:gd name="connsiteX3" fmla="*/ 3320537 w 3387320"/>
                <a:gd name="connsiteY3" fmla="*/ 3563619 h 4415469"/>
                <a:gd name="connsiteX4" fmla="*/ 2837553 w 3387320"/>
                <a:gd name="connsiteY4" fmla="*/ 4339109 h 4415469"/>
                <a:gd name="connsiteX5" fmla="*/ 1066 w 3387320"/>
                <a:gd name="connsiteY5" fmla="*/ 4387761 h 4415469"/>
                <a:gd name="connsiteX6" fmla="*/ 10733 w 3387320"/>
                <a:gd name="connsiteY6" fmla="*/ 0 h 4415469"/>
                <a:gd name="connsiteX0" fmla="*/ 10733 w 3422878"/>
                <a:gd name="connsiteY0" fmla="*/ 0 h 4415469"/>
                <a:gd name="connsiteX1" fmla="*/ 975137 w 3422878"/>
                <a:gd name="connsiteY1" fmla="*/ 17 h 4415469"/>
                <a:gd name="connsiteX2" fmla="*/ 3124026 w 3422878"/>
                <a:gd name="connsiteY2" fmla="*/ 2916412 h 4415469"/>
                <a:gd name="connsiteX3" fmla="*/ 3379578 w 3422878"/>
                <a:gd name="connsiteY3" fmla="*/ 3475115 h 4415469"/>
                <a:gd name="connsiteX4" fmla="*/ 2837553 w 3422878"/>
                <a:gd name="connsiteY4" fmla="*/ 4339109 h 4415469"/>
                <a:gd name="connsiteX5" fmla="*/ 1066 w 3422878"/>
                <a:gd name="connsiteY5" fmla="*/ 4387761 h 4415469"/>
                <a:gd name="connsiteX6" fmla="*/ 10733 w 3422878"/>
                <a:gd name="connsiteY6" fmla="*/ 0 h 4415469"/>
                <a:gd name="connsiteX0" fmla="*/ 10733 w 3422878"/>
                <a:gd name="connsiteY0" fmla="*/ 0 h 4394640"/>
                <a:gd name="connsiteX1" fmla="*/ 975137 w 3422878"/>
                <a:gd name="connsiteY1" fmla="*/ 17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852107 w 3422878"/>
                <a:gd name="connsiteY1" fmla="*/ 7992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998413 w 3422878"/>
                <a:gd name="connsiteY1" fmla="*/ 4005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333953"/>
                <a:gd name="connsiteY0" fmla="*/ 0 h 4394640"/>
                <a:gd name="connsiteX1" fmla="*/ 998413 w 3333953"/>
                <a:gd name="connsiteY1" fmla="*/ 4005 h 4394640"/>
                <a:gd name="connsiteX2" fmla="*/ 3124026 w 3333953"/>
                <a:gd name="connsiteY2" fmla="*/ 2916412 h 4394640"/>
                <a:gd name="connsiteX3" fmla="*/ 2983889 w 3333953"/>
                <a:gd name="connsiteY3" fmla="*/ 3658541 h 4394640"/>
                <a:gd name="connsiteX4" fmla="*/ 3320537 w 3333953"/>
                <a:gd name="connsiteY4" fmla="*/ 3882232 h 4394640"/>
                <a:gd name="connsiteX5" fmla="*/ 2837553 w 3333953"/>
                <a:gd name="connsiteY5" fmla="*/ 4339109 h 4394640"/>
                <a:gd name="connsiteX6" fmla="*/ 1066 w 3333953"/>
                <a:gd name="connsiteY6" fmla="*/ 4387761 h 4394640"/>
                <a:gd name="connsiteX7" fmla="*/ 10733 w 3333953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0 w 3350005"/>
                <a:gd name="connsiteY0" fmla="*/ 0 h 4356553"/>
                <a:gd name="connsiteX1" fmla="*/ 987680 w 3350005"/>
                <a:gd name="connsiteY1" fmla="*/ 4005 h 4356553"/>
                <a:gd name="connsiteX2" fmla="*/ 3216372 w 3350005"/>
                <a:gd name="connsiteY2" fmla="*/ 3016099 h 4356553"/>
                <a:gd name="connsiteX3" fmla="*/ 2973156 w 3350005"/>
                <a:gd name="connsiteY3" fmla="*/ 3658541 h 4356553"/>
                <a:gd name="connsiteX4" fmla="*/ 3309804 w 3350005"/>
                <a:gd name="connsiteY4" fmla="*/ 3882232 h 4356553"/>
                <a:gd name="connsiteX5" fmla="*/ 2826820 w 3350005"/>
                <a:gd name="connsiteY5" fmla="*/ 4339109 h 4356553"/>
                <a:gd name="connsiteX6" fmla="*/ 113363 w 3350005"/>
                <a:gd name="connsiteY6" fmla="*/ 4176423 h 4356553"/>
                <a:gd name="connsiteX7" fmla="*/ 0 w 3350005"/>
                <a:gd name="connsiteY7" fmla="*/ 0 h 4356553"/>
                <a:gd name="connsiteX0" fmla="*/ 1465 w 3351470"/>
                <a:gd name="connsiteY0" fmla="*/ 0 h 4394640"/>
                <a:gd name="connsiteX1" fmla="*/ 989145 w 3351470"/>
                <a:gd name="connsiteY1" fmla="*/ 4005 h 4394640"/>
                <a:gd name="connsiteX2" fmla="*/ 3217837 w 3351470"/>
                <a:gd name="connsiteY2" fmla="*/ 3016099 h 4394640"/>
                <a:gd name="connsiteX3" fmla="*/ 2974621 w 3351470"/>
                <a:gd name="connsiteY3" fmla="*/ 3658541 h 4394640"/>
                <a:gd name="connsiteX4" fmla="*/ 3311269 w 3351470"/>
                <a:gd name="connsiteY4" fmla="*/ 3882232 h 4394640"/>
                <a:gd name="connsiteX5" fmla="*/ 2828285 w 3351470"/>
                <a:gd name="connsiteY5" fmla="*/ 4339109 h 4394640"/>
                <a:gd name="connsiteX6" fmla="*/ 1774 w 3351470"/>
                <a:gd name="connsiteY6" fmla="*/ 4387762 h 4394640"/>
                <a:gd name="connsiteX7" fmla="*/ 1465 w 3351470"/>
                <a:gd name="connsiteY7" fmla="*/ 0 h 4394640"/>
                <a:gd name="connsiteX0" fmla="*/ 0 w 3350005"/>
                <a:gd name="connsiteY0" fmla="*/ 0 h 4392502"/>
                <a:gd name="connsiteX1" fmla="*/ 987680 w 3350005"/>
                <a:gd name="connsiteY1" fmla="*/ 4005 h 4392502"/>
                <a:gd name="connsiteX2" fmla="*/ 3216372 w 3350005"/>
                <a:gd name="connsiteY2" fmla="*/ 3016099 h 4392502"/>
                <a:gd name="connsiteX3" fmla="*/ 2973156 w 3350005"/>
                <a:gd name="connsiteY3" fmla="*/ 3658541 h 4392502"/>
                <a:gd name="connsiteX4" fmla="*/ 3309804 w 3350005"/>
                <a:gd name="connsiteY4" fmla="*/ 3882232 h 4392502"/>
                <a:gd name="connsiteX5" fmla="*/ 2826820 w 3350005"/>
                <a:gd name="connsiteY5" fmla="*/ 4339109 h 4392502"/>
                <a:gd name="connsiteX6" fmla="*/ 103388 w 3350005"/>
                <a:gd name="connsiteY6" fmla="*/ 4383775 h 4392502"/>
                <a:gd name="connsiteX7" fmla="*/ 0 w 3350005"/>
                <a:gd name="connsiteY7" fmla="*/ 0 h 4392502"/>
                <a:gd name="connsiteX0" fmla="*/ 4465 w 3354470"/>
                <a:gd name="connsiteY0" fmla="*/ 0 h 4390514"/>
                <a:gd name="connsiteX1" fmla="*/ 992145 w 3354470"/>
                <a:gd name="connsiteY1" fmla="*/ 4005 h 4390514"/>
                <a:gd name="connsiteX2" fmla="*/ 3220837 w 3354470"/>
                <a:gd name="connsiteY2" fmla="*/ 3016099 h 4390514"/>
                <a:gd name="connsiteX3" fmla="*/ 2977621 w 3354470"/>
                <a:gd name="connsiteY3" fmla="*/ 3658541 h 4390514"/>
                <a:gd name="connsiteX4" fmla="*/ 3314269 w 3354470"/>
                <a:gd name="connsiteY4" fmla="*/ 3882232 h 4390514"/>
                <a:gd name="connsiteX5" fmla="*/ 2831285 w 3354470"/>
                <a:gd name="connsiteY5" fmla="*/ 4339109 h 4390514"/>
                <a:gd name="connsiteX6" fmla="*/ 1450 w 3354470"/>
                <a:gd name="connsiteY6" fmla="*/ 4379787 h 4390514"/>
                <a:gd name="connsiteX7" fmla="*/ 4465 w 3354470"/>
                <a:gd name="connsiteY7" fmla="*/ 0 h 439051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387070"/>
                <a:gd name="connsiteX1" fmla="*/ 992145 w 3354470"/>
                <a:gd name="connsiteY1" fmla="*/ 4005 h 4387070"/>
                <a:gd name="connsiteX2" fmla="*/ 3220837 w 3354470"/>
                <a:gd name="connsiteY2" fmla="*/ 3016099 h 4387070"/>
                <a:gd name="connsiteX3" fmla="*/ 2977621 w 3354470"/>
                <a:gd name="connsiteY3" fmla="*/ 3658541 h 4387070"/>
                <a:gd name="connsiteX4" fmla="*/ 3314269 w 3354470"/>
                <a:gd name="connsiteY4" fmla="*/ 3882232 h 4387070"/>
                <a:gd name="connsiteX5" fmla="*/ 2834610 w 3354470"/>
                <a:gd name="connsiteY5" fmla="*/ 4386959 h 4387070"/>
                <a:gd name="connsiteX6" fmla="*/ 1450 w 3354470"/>
                <a:gd name="connsiteY6" fmla="*/ 4379787 h 4387070"/>
                <a:gd name="connsiteX7" fmla="*/ 4465 w 3354470"/>
                <a:gd name="connsiteY7" fmla="*/ 0 h 4387070"/>
                <a:gd name="connsiteX0" fmla="*/ 4465 w 3354470"/>
                <a:gd name="connsiteY0" fmla="*/ 0 h 4386983"/>
                <a:gd name="connsiteX1" fmla="*/ 992145 w 3354470"/>
                <a:gd name="connsiteY1" fmla="*/ 4005 h 4386983"/>
                <a:gd name="connsiteX2" fmla="*/ 3220837 w 3354470"/>
                <a:gd name="connsiteY2" fmla="*/ 3016099 h 4386983"/>
                <a:gd name="connsiteX3" fmla="*/ 2977621 w 3354470"/>
                <a:gd name="connsiteY3" fmla="*/ 3658541 h 4386983"/>
                <a:gd name="connsiteX4" fmla="*/ 3314269 w 3354470"/>
                <a:gd name="connsiteY4" fmla="*/ 3882232 h 4386983"/>
                <a:gd name="connsiteX5" fmla="*/ 2834610 w 3354470"/>
                <a:gd name="connsiteY5" fmla="*/ 4386959 h 4386983"/>
                <a:gd name="connsiteX6" fmla="*/ 1450 w 3354470"/>
                <a:gd name="connsiteY6" fmla="*/ 4379787 h 4386983"/>
                <a:gd name="connsiteX7" fmla="*/ 4465 w 3354470"/>
                <a:gd name="connsiteY7" fmla="*/ 0 h 4386983"/>
                <a:gd name="connsiteX0" fmla="*/ 4465 w 3354470"/>
                <a:gd name="connsiteY0" fmla="*/ 0 h 4386959"/>
                <a:gd name="connsiteX1" fmla="*/ 992145 w 3354470"/>
                <a:gd name="connsiteY1" fmla="*/ 4005 h 4386959"/>
                <a:gd name="connsiteX2" fmla="*/ 3220837 w 3354470"/>
                <a:gd name="connsiteY2" fmla="*/ 3016099 h 4386959"/>
                <a:gd name="connsiteX3" fmla="*/ 2977621 w 3354470"/>
                <a:gd name="connsiteY3" fmla="*/ 3658541 h 4386959"/>
                <a:gd name="connsiteX4" fmla="*/ 3314269 w 3354470"/>
                <a:gd name="connsiteY4" fmla="*/ 3882232 h 4386959"/>
                <a:gd name="connsiteX5" fmla="*/ 2834610 w 3354470"/>
                <a:gd name="connsiteY5" fmla="*/ 4386959 h 4386959"/>
                <a:gd name="connsiteX6" fmla="*/ 1450 w 3354470"/>
                <a:gd name="connsiteY6" fmla="*/ 4379787 h 4386959"/>
                <a:gd name="connsiteX7" fmla="*/ 4465 w 3354470"/>
                <a:gd name="connsiteY7" fmla="*/ 0 h 4386959"/>
                <a:gd name="connsiteX0" fmla="*/ 4465 w 3376244"/>
                <a:gd name="connsiteY0" fmla="*/ 0 h 4414869"/>
                <a:gd name="connsiteX1" fmla="*/ 992145 w 3376244"/>
                <a:gd name="connsiteY1" fmla="*/ 4005 h 4414869"/>
                <a:gd name="connsiteX2" fmla="*/ 3220837 w 3376244"/>
                <a:gd name="connsiteY2" fmla="*/ 3016099 h 4414869"/>
                <a:gd name="connsiteX3" fmla="*/ 2977621 w 3376244"/>
                <a:gd name="connsiteY3" fmla="*/ 3658541 h 4414869"/>
                <a:gd name="connsiteX4" fmla="*/ 3364146 w 3376244"/>
                <a:gd name="connsiteY4" fmla="*/ 3985907 h 4414869"/>
                <a:gd name="connsiteX5" fmla="*/ 2834610 w 3376244"/>
                <a:gd name="connsiteY5" fmla="*/ 4386959 h 4414869"/>
                <a:gd name="connsiteX6" fmla="*/ 1450 w 3376244"/>
                <a:gd name="connsiteY6" fmla="*/ 4379787 h 4414869"/>
                <a:gd name="connsiteX7" fmla="*/ 4465 w 3376244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386973"/>
                <a:gd name="connsiteX1" fmla="*/ 992145 w 3365177"/>
                <a:gd name="connsiteY1" fmla="*/ 4005 h 4386973"/>
                <a:gd name="connsiteX2" fmla="*/ 3220837 w 3365177"/>
                <a:gd name="connsiteY2" fmla="*/ 3016099 h 4386973"/>
                <a:gd name="connsiteX3" fmla="*/ 2977621 w 3365177"/>
                <a:gd name="connsiteY3" fmla="*/ 3658541 h 4386973"/>
                <a:gd name="connsiteX4" fmla="*/ 3364146 w 3365177"/>
                <a:gd name="connsiteY4" fmla="*/ 3985907 h 4386973"/>
                <a:gd name="connsiteX5" fmla="*/ 2834610 w 3365177"/>
                <a:gd name="connsiteY5" fmla="*/ 4386959 h 4386973"/>
                <a:gd name="connsiteX6" fmla="*/ 1450 w 3365177"/>
                <a:gd name="connsiteY6" fmla="*/ 4379787 h 4386973"/>
                <a:gd name="connsiteX7" fmla="*/ 4465 w 3365177"/>
                <a:gd name="connsiteY7" fmla="*/ 0 h 4386973"/>
                <a:gd name="connsiteX0" fmla="*/ 4465 w 3368288"/>
                <a:gd name="connsiteY0" fmla="*/ 0 h 4386972"/>
                <a:gd name="connsiteX1" fmla="*/ 992145 w 3368288"/>
                <a:gd name="connsiteY1" fmla="*/ 4005 h 4386972"/>
                <a:gd name="connsiteX2" fmla="*/ 3220837 w 3368288"/>
                <a:gd name="connsiteY2" fmla="*/ 3016099 h 4386972"/>
                <a:gd name="connsiteX3" fmla="*/ 2977621 w 3368288"/>
                <a:gd name="connsiteY3" fmla="*/ 3658541 h 4386972"/>
                <a:gd name="connsiteX4" fmla="*/ 3364146 w 3368288"/>
                <a:gd name="connsiteY4" fmla="*/ 3985907 h 4386972"/>
                <a:gd name="connsiteX5" fmla="*/ 2834610 w 3368288"/>
                <a:gd name="connsiteY5" fmla="*/ 4386959 h 4386972"/>
                <a:gd name="connsiteX6" fmla="*/ 1450 w 3368288"/>
                <a:gd name="connsiteY6" fmla="*/ 4379787 h 4386972"/>
                <a:gd name="connsiteX7" fmla="*/ 4465 w 3368288"/>
                <a:gd name="connsiteY7" fmla="*/ 0 h 4386972"/>
                <a:gd name="connsiteX0" fmla="*/ 4465 w 3452833"/>
                <a:gd name="connsiteY0" fmla="*/ 0 h 4386971"/>
                <a:gd name="connsiteX1" fmla="*/ 992145 w 3452833"/>
                <a:gd name="connsiteY1" fmla="*/ 4005 h 4386971"/>
                <a:gd name="connsiteX2" fmla="*/ 3220837 w 3452833"/>
                <a:gd name="connsiteY2" fmla="*/ 3016099 h 4386971"/>
                <a:gd name="connsiteX3" fmla="*/ 3353360 w 3452833"/>
                <a:gd name="connsiteY3" fmla="*/ 3630629 h 4386971"/>
                <a:gd name="connsiteX4" fmla="*/ 3364146 w 3452833"/>
                <a:gd name="connsiteY4" fmla="*/ 3985907 h 4386971"/>
                <a:gd name="connsiteX5" fmla="*/ 2834610 w 3452833"/>
                <a:gd name="connsiteY5" fmla="*/ 4386959 h 4386971"/>
                <a:gd name="connsiteX6" fmla="*/ 1450 w 3452833"/>
                <a:gd name="connsiteY6" fmla="*/ 4379787 h 4386971"/>
                <a:gd name="connsiteX7" fmla="*/ 4465 w 3452833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3"/>
                <a:gd name="connsiteX1" fmla="*/ 992145 w 3441757"/>
                <a:gd name="connsiteY1" fmla="*/ 4005 h 4386973"/>
                <a:gd name="connsiteX2" fmla="*/ 3220837 w 3441757"/>
                <a:gd name="connsiteY2" fmla="*/ 3016099 h 4386973"/>
                <a:gd name="connsiteX3" fmla="*/ 3353360 w 3441757"/>
                <a:gd name="connsiteY3" fmla="*/ 3630629 h 4386973"/>
                <a:gd name="connsiteX4" fmla="*/ 3364146 w 3441757"/>
                <a:gd name="connsiteY4" fmla="*/ 3985907 h 4386973"/>
                <a:gd name="connsiteX5" fmla="*/ 2834610 w 3441757"/>
                <a:gd name="connsiteY5" fmla="*/ 4386959 h 4386973"/>
                <a:gd name="connsiteX6" fmla="*/ 1450 w 3441757"/>
                <a:gd name="connsiteY6" fmla="*/ 4379787 h 4386973"/>
                <a:gd name="connsiteX7" fmla="*/ 4465 w 3441757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20837 w 3364449"/>
                <a:gd name="connsiteY2" fmla="*/ 3016099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65"/>
                <a:gd name="connsiteX1" fmla="*/ 992145 w 3364449"/>
                <a:gd name="connsiteY1" fmla="*/ 4005 h 4386965"/>
                <a:gd name="connsiteX2" fmla="*/ 3237193 w 3364449"/>
                <a:gd name="connsiteY2" fmla="*/ 3031791 h 4386965"/>
                <a:gd name="connsiteX3" fmla="*/ 3353360 w 3364449"/>
                <a:gd name="connsiteY3" fmla="*/ 3630629 h 4386965"/>
                <a:gd name="connsiteX4" fmla="*/ 3364146 w 3364449"/>
                <a:gd name="connsiteY4" fmla="*/ 3985907 h 4386965"/>
                <a:gd name="connsiteX5" fmla="*/ 2834610 w 3364449"/>
                <a:gd name="connsiteY5" fmla="*/ 4386959 h 4386965"/>
                <a:gd name="connsiteX6" fmla="*/ 1450 w 3364449"/>
                <a:gd name="connsiteY6" fmla="*/ 4379787 h 4386965"/>
                <a:gd name="connsiteX7" fmla="*/ 4465 w 3364449"/>
                <a:gd name="connsiteY7" fmla="*/ 0 h 4386965"/>
                <a:gd name="connsiteX0" fmla="*/ 4465 w 3364146"/>
                <a:gd name="connsiteY0" fmla="*/ 0 h 4386965"/>
                <a:gd name="connsiteX1" fmla="*/ 992145 w 3364146"/>
                <a:gd name="connsiteY1" fmla="*/ 4005 h 4386965"/>
                <a:gd name="connsiteX2" fmla="*/ 3237193 w 3364146"/>
                <a:gd name="connsiteY2" fmla="*/ 3031791 h 4386965"/>
                <a:gd name="connsiteX3" fmla="*/ 3353360 w 3364146"/>
                <a:gd name="connsiteY3" fmla="*/ 3630629 h 4386965"/>
                <a:gd name="connsiteX4" fmla="*/ 3364146 w 3364146"/>
                <a:gd name="connsiteY4" fmla="*/ 3985907 h 4386965"/>
                <a:gd name="connsiteX5" fmla="*/ 2834610 w 3364146"/>
                <a:gd name="connsiteY5" fmla="*/ 4386959 h 4386965"/>
                <a:gd name="connsiteX6" fmla="*/ 1450 w 3364146"/>
                <a:gd name="connsiteY6" fmla="*/ 4379787 h 4386965"/>
                <a:gd name="connsiteX7" fmla="*/ 4465 w 3364146"/>
                <a:gd name="connsiteY7" fmla="*/ 0 h 4386965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593908"/>
                <a:gd name="connsiteY0" fmla="*/ 0 h 4555979"/>
                <a:gd name="connsiteX1" fmla="*/ 992145 w 3593908"/>
                <a:gd name="connsiteY1" fmla="*/ 4005 h 4555979"/>
                <a:gd name="connsiteX2" fmla="*/ 3237193 w 3593908"/>
                <a:gd name="connsiteY2" fmla="*/ 3031791 h 4555979"/>
                <a:gd name="connsiteX3" fmla="*/ 3353360 w 3593908"/>
                <a:gd name="connsiteY3" fmla="*/ 3630629 h 4555979"/>
                <a:gd name="connsiteX4" fmla="*/ 1450 w 3593908"/>
                <a:gd name="connsiteY4" fmla="*/ 4379787 h 4555979"/>
                <a:gd name="connsiteX5" fmla="*/ 4465 w 3593908"/>
                <a:gd name="connsiteY5" fmla="*/ 0 h 4555979"/>
                <a:gd name="connsiteX0" fmla="*/ 4465 w 3237193"/>
                <a:gd name="connsiteY0" fmla="*/ 0 h 4506229"/>
                <a:gd name="connsiteX1" fmla="*/ 992145 w 3237193"/>
                <a:gd name="connsiteY1" fmla="*/ 4005 h 4506229"/>
                <a:gd name="connsiteX2" fmla="*/ 3237193 w 3237193"/>
                <a:gd name="connsiteY2" fmla="*/ 3031791 h 4506229"/>
                <a:gd name="connsiteX3" fmla="*/ 1450 w 3237193"/>
                <a:gd name="connsiteY3" fmla="*/ 4379787 h 4506229"/>
                <a:gd name="connsiteX4" fmla="*/ 4465 w 3237193"/>
                <a:gd name="connsiteY4" fmla="*/ 0 h 4506229"/>
                <a:gd name="connsiteX0" fmla="*/ 4465 w 3237193"/>
                <a:gd name="connsiteY0" fmla="*/ 0 h 4502203"/>
                <a:gd name="connsiteX1" fmla="*/ 992145 w 3237193"/>
                <a:gd name="connsiteY1" fmla="*/ 4005 h 4502203"/>
                <a:gd name="connsiteX2" fmla="*/ 3237193 w 3237193"/>
                <a:gd name="connsiteY2" fmla="*/ 3031791 h 4502203"/>
                <a:gd name="connsiteX3" fmla="*/ 1450 w 3237193"/>
                <a:gd name="connsiteY3" fmla="*/ 4379787 h 4502203"/>
                <a:gd name="connsiteX4" fmla="*/ 4465 w 3237193"/>
                <a:gd name="connsiteY4" fmla="*/ 0 h 4502203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50 w 3237193"/>
                <a:gd name="connsiteY3" fmla="*/ 4379787 h 4379787"/>
                <a:gd name="connsiteX4" fmla="*/ 4465 w 3237193"/>
                <a:gd name="connsiteY4" fmla="*/ 0 h 4379787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43030 w 3237193"/>
                <a:gd name="connsiteY3" fmla="*/ 3777881 h 4379787"/>
                <a:gd name="connsiteX4" fmla="*/ 1450 w 3237193"/>
                <a:gd name="connsiteY4" fmla="*/ 4379787 h 4379787"/>
                <a:gd name="connsiteX5" fmla="*/ 4465 w 3237193"/>
                <a:gd name="connsiteY5" fmla="*/ 0 h 4379787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17809 w 3237193"/>
                <a:gd name="connsiteY3" fmla="*/ 4379842 h 4379842"/>
                <a:gd name="connsiteX4" fmla="*/ 1450 w 3237193"/>
                <a:gd name="connsiteY4" fmla="*/ 4379787 h 4379842"/>
                <a:gd name="connsiteX5" fmla="*/ 4465 w 3237193"/>
                <a:gd name="connsiteY5" fmla="*/ 0 h 4379842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36573 w 3237193"/>
                <a:gd name="connsiteY3" fmla="*/ 4205442 h 4379842"/>
                <a:gd name="connsiteX4" fmla="*/ 3117809 w 3237193"/>
                <a:gd name="connsiteY4" fmla="*/ 4379842 h 4379842"/>
                <a:gd name="connsiteX5" fmla="*/ 1450 w 3237193"/>
                <a:gd name="connsiteY5" fmla="*/ 4379787 h 4379842"/>
                <a:gd name="connsiteX6" fmla="*/ 4465 w 3237193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6445 w 3366445"/>
                <a:gd name="connsiteY3" fmla="*/ 4042294 h 4379842"/>
                <a:gd name="connsiteX4" fmla="*/ 3117809 w 3366445"/>
                <a:gd name="connsiteY4" fmla="*/ 4379842 h 4379842"/>
                <a:gd name="connsiteX5" fmla="*/ 1450 w 3366445"/>
                <a:gd name="connsiteY5" fmla="*/ 4379787 h 4379842"/>
                <a:gd name="connsiteX6" fmla="*/ 4465 w 3366445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10150 w 3366445"/>
                <a:gd name="connsiteY3" fmla="*/ 3524721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2130 w 3366445"/>
                <a:gd name="connsiteY3" fmla="*/ 3423528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37193 w 3370837"/>
                <a:gd name="connsiteY2" fmla="*/ 3031791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40997 w 3370837"/>
                <a:gd name="connsiteY2" fmla="*/ 3173180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29587 w 3370837"/>
                <a:gd name="connsiteY2" fmla="*/ 3145815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50 w 3367092"/>
                <a:gd name="connsiteY6" fmla="*/ 4379787 h 4379842"/>
                <a:gd name="connsiteX7" fmla="*/ 4465 w 3367092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478359 w 3367092"/>
                <a:gd name="connsiteY6" fmla="*/ 4372826 h 4379842"/>
                <a:gd name="connsiteX7" fmla="*/ 1450 w 3367092"/>
                <a:gd name="connsiteY7" fmla="*/ 4379787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478359 w 3367092"/>
                <a:gd name="connsiteY6" fmla="*/ 4372826 h 4379842"/>
                <a:gd name="connsiteX7" fmla="*/ 1450 w 3367092"/>
                <a:gd name="connsiteY7" fmla="*/ 2683892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95452 w 3367092"/>
                <a:gd name="connsiteY6" fmla="*/ 4030306 h 4379842"/>
                <a:gd name="connsiteX7" fmla="*/ 1450 w 3367092"/>
                <a:gd name="connsiteY7" fmla="*/ 2683892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95452 w 3367092"/>
                <a:gd name="connsiteY6" fmla="*/ 4030306 h 4379842"/>
                <a:gd name="connsiteX7" fmla="*/ 1450 w 3367092"/>
                <a:gd name="connsiteY7" fmla="*/ 3009704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005441 w 3367092"/>
                <a:gd name="connsiteY6" fmla="*/ 4376855 h 4379842"/>
                <a:gd name="connsiteX7" fmla="*/ 1450 w 3367092"/>
                <a:gd name="connsiteY7" fmla="*/ 3009704 h 4379842"/>
                <a:gd name="connsiteX8" fmla="*/ 4465 w 3367092"/>
                <a:gd name="connsiteY8" fmla="*/ 0 h 437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67092" h="4379842">
                  <a:moveTo>
                    <a:pt x="4465" y="0"/>
                  </a:moveTo>
                  <a:lnTo>
                    <a:pt x="992145" y="4005"/>
                  </a:lnTo>
                  <a:lnTo>
                    <a:pt x="3229587" y="3145815"/>
                  </a:lnTo>
                  <a:cubicBezTo>
                    <a:pt x="3304854" y="3253715"/>
                    <a:pt x="3369390" y="3288307"/>
                    <a:pt x="3366909" y="3522201"/>
                  </a:cubicBezTo>
                  <a:cubicBezTo>
                    <a:pt x="3368347" y="3728456"/>
                    <a:pt x="3360804" y="3823440"/>
                    <a:pt x="3362242" y="4029695"/>
                  </a:cubicBezTo>
                  <a:cubicBezTo>
                    <a:pt x="3359213" y="4269886"/>
                    <a:pt x="3160763" y="4376521"/>
                    <a:pt x="3094695" y="4379842"/>
                  </a:cubicBezTo>
                  <a:lnTo>
                    <a:pt x="1005441" y="4376855"/>
                  </a:lnTo>
                  <a:lnTo>
                    <a:pt x="1450" y="3009704"/>
                  </a:lnTo>
                  <a:cubicBezTo>
                    <a:pt x="-4572" y="1197702"/>
                    <a:pt x="10487" y="1812002"/>
                    <a:pt x="4465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1229C2"/>
                </a:gs>
                <a:gs pos="0">
                  <a:srgbClr val="26A9FF"/>
                </a:gs>
                <a:gs pos="100000">
                  <a:srgbClr val="071777"/>
                </a:gs>
              </a:gsLst>
              <a:lin ang="12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/>
                <a:t> </a:t>
              </a:r>
            </a:p>
          </p:txBody>
        </p:sp>
      </p:grp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A3FEBCB-D67F-4499-1957-05161A987BED}"/>
              </a:ext>
            </a:extLst>
          </p:cNvPr>
          <p:cNvSpPr txBox="1"/>
          <p:nvPr userDrawn="1"/>
        </p:nvSpPr>
        <p:spPr>
          <a:xfrm>
            <a:off x="16954500" y="-63341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1DFCF55C-85F8-71D1-5B43-66FD6D0E2F0C}"/>
              </a:ext>
            </a:extLst>
          </p:cNvPr>
          <p:cNvSpPr txBox="1"/>
          <p:nvPr userDrawn="1"/>
        </p:nvSpPr>
        <p:spPr>
          <a:xfrm>
            <a:off x="10162442" y="6451535"/>
            <a:ext cx="176371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A21B3F1-837B-BB4B-BD1F-B451170A8EEB}" type="slidenum">
              <a:rPr lang="it-IT" sz="1000" smtClean="0">
                <a:solidFill>
                  <a:schemeClr val="bg1"/>
                </a:solidFill>
                <a:latin typeface="TIM Sans" pitchFamily="2" charset="77"/>
              </a:rPr>
              <a:t>‹N›</a:t>
            </a:fld>
            <a:endParaRPr lang="it-IT" sz="1000">
              <a:solidFill>
                <a:schemeClr val="bg1"/>
              </a:solidFill>
              <a:latin typeface="TIM Sans" pitchFamily="2" charset="77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5772505F-B9EE-5098-2651-72736AF4923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5600" y="2936370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kern="1200" dirty="0" smtClean="0">
                <a:solidFill>
                  <a:srgbClr val="0033A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Prima riga</a:t>
            </a:r>
          </a:p>
        </p:txBody>
      </p:sp>
      <p:sp>
        <p:nvSpPr>
          <p:cNvPr id="8" name="Segnaposto testo 9">
            <a:extLst>
              <a:ext uri="{FF2B5EF4-FFF2-40B4-BE49-F238E27FC236}">
                <a16:creationId xmlns:a16="http://schemas.microsoft.com/office/drawing/2014/main" id="{43CFC5E7-24FB-7132-4A4B-D082FBFE07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5600" y="3603635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b="1" i="1" kern="1200" dirty="0" smtClean="0">
                <a:solidFill>
                  <a:srgbClr val="0033A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seconda riga</a:t>
            </a:r>
          </a:p>
        </p:txBody>
      </p:sp>
    </p:spTree>
    <p:extLst>
      <p:ext uri="{BB962C8B-B14F-4D97-AF65-F5344CB8AC3E}">
        <p14:creationId xmlns:p14="http://schemas.microsoft.com/office/powerpoint/2010/main" val="27034143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Titolo + Testo lun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8">
            <a:extLst>
              <a:ext uri="{FF2B5EF4-FFF2-40B4-BE49-F238E27FC236}">
                <a16:creationId xmlns:a16="http://schemas.microsoft.com/office/drawing/2014/main" id="{A2A94A47-DEFC-3385-ECEC-50464B78346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0629" y="963613"/>
            <a:ext cx="10381833" cy="146869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4500"/>
              </a:lnSpc>
              <a:spcBef>
                <a:spcPts val="0"/>
              </a:spcBef>
              <a:buNone/>
              <a:defRPr sz="5000" b="0" i="0">
                <a:latin typeface="TIM Sans" pitchFamily="2" charset="77"/>
              </a:defRPr>
            </a:lvl1pPr>
            <a:lvl2pPr>
              <a:lnSpc>
                <a:spcPts val="4500"/>
              </a:lnSpc>
              <a:defRPr sz="5000">
                <a:latin typeface="TIM Sans" pitchFamily="2" charset="77"/>
              </a:defRPr>
            </a:lvl2pPr>
            <a:lvl3pPr>
              <a:lnSpc>
                <a:spcPts val="4500"/>
              </a:lnSpc>
              <a:defRPr sz="5000">
                <a:latin typeface="TIM Sans" pitchFamily="2" charset="77"/>
              </a:defRPr>
            </a:lvl3pPr>
            <a:lvl4pPr>
              <a:lnSpc>
                <a:spcPts val="4500"/>
              </a:lnSpc>
              <a:defRPr sz="5000">
                <a:latin typeface="TIM Sans" pitchFamily="2" charset="77"/>
              </a:defRPr>
            </a:lvl4pPr>
            <a:lvl5pPr>
              <a:lnSpc>
                <a:spcPts val="4500"/>
              </a:lnSpc>
              <a:defRPr sz="50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</a:t>
            </a:r>
          </a:p>
          <a:p>
            <a:pPr lvl="0"/>
            <a:r>
              <a:rPr lang="it-IT" err="1"/>
              <a:t>consecutur</a:t>
            </a:r>
            <a:r>
              <a:rPr lang="it-IT"/>
              <a:t> </a:t>
            </a:r>
            <a:r>
              <a:rPr lang="it-IT" err="1"/>
              <a:t>adipiscing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 </a:t>
            </a:r>
            <a:r>
              <a:rPr lang="it-IT" err="1"/>
              <a:t>sunt</a:t>
            </a:r>
            <a:endParaRPr lang="it-IT"/>
          </a:p>
        </p:txBody>
      </p:sp>
      <p:sp>
        <p:nvSpPr>
          <p:cNvPr id="5" name="Segnaposto testo 8">
            <a:extLst>
              <a:ext uri="{FF2B5EF4-FFF2-40B4-BE49-F238E27FC236}">
                <a16:creationId xmlns:a16="http://schemas.microsoft.com/office/drawing/2014/main" id="{BDDC88A1-8ACD-06FA-EFE9-5B29BFB632B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0629" y="2750496"/>
            <a:ext cx="11353383" cy="2895295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3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  <a:lvl2pPr>
              <a:lnSpc>
                <a:spcPts val="4500"/>
              </a:lnSpc>
              <a:defRPr sz="5000">
                <a:latin typeface="TIM Sans" pitchFamily="2" charset="77"/>
              </a:defRPr>
            </a:lvl2pPr>
            <a:lvl3pPr>
              <a:lnSpc>
                <a:spcPts val="4500"/>
              </a:lnSpc>
              <a:defRPr sz="5000">
                <a:latin typeface="TIM Sans" pitchFamily="2" charset="77"/>
              </a:defRPr>
            </a:lvl3pPr>
            <a:lvl4pPr>
              <a:lnSpc>
                <a:spcPts val="4500"/>
              </a:lnSpc>
              <a:defRPr sz="5000">
                <a:latin typeface="TIM Sans" pitchFamily="2" charset="77"/>
              </a:defRPr>
            </a:lvl4pPr>
            <a:lvl5pPr>
              <a:lnSpc>
                <a:spcPts val="4500"/>
              </a:lnSpc>
              <a:defRPr sz="5000">
                <a:latin typeface="TIM Sans" pitchFamily="2" charset="77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sz="1200" err="1">
                <a:effectLst/>
                <a:latin typeface="TIM Sans Thin" pitchFamily="2" charset="77"/>
              </a:rPr>
              <a:t>Lorem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ipsum</a:t>
            </a:r>
            <a:r>
              <a:rPr lang="it-IT" sz="1200">
                <a:effectLst/>
                <a:latin typeface="TIM Sans Thin" pitchFamily="2" charset="77"/>
              </a:rPr>
              <a:t> dolor </a:t>
            </a:r>
            <a:r>
              <a:rPr lang="it-IT" sz="1200" err="1">
                <a:effectLst/>
                <a:latin typeface="TIM Sans Thin" pitchFamily="2" charset="77"/>
              </a:rPr>
              <a:t>sit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amet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adipiscing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elit</a:t>
            </a:r>
            <a:r>
              <a:rPr lang="it-IT" sz="1200">
                <a:effectLst/>
                <a:latin typeface="TIM Sans Thin" pitchFamily="2" charset="77"/>
              </a:rPr>
              <a:t>. Cras in molestie </a:t>
            </a:r>
            <a:r>
              <a:rPr lang="it-IT" sz="1200" err="1">
                <a:effectLst/>
                <a:latin typeface="TIM Sans Thin" pitchFamily="2" charset="77"/>
              </a:rPr>
              <a:t>lacus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ante. </a:t>
            </a:r>
            <a:r>
              <a:rPr lang="it-IT" sz="1200" err="1">
                <a:effectLst/>
                <a:latin typeface="TIM Sans Thin" pitchFamily="2" charset="77"/>
              </a:rPr>
              <a:t>Aenean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laoreet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semper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fermentum</a:t>
            </a:r>
            <a:r>
              <a:rPr lang="it-IT" sz="1200">
                <a:effectLst/>
                <a:latin typeface="TIM Sans Thin" pitchFamily="2" charset="77"/>
              </a:rPr>
              <a:t>.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tempus nulla vitae </a:t>
            </a:r>
            <a:r>
              <a:rPr lang="it-IT" sz="1200" err="1">
                <a:effectLst/>
                <a:latin typeface="TIM Sans Thin" pitchFamily="2" charset="77"/>
              </a:rPr>
              <a:t>mattis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iaculis</a:t>
            </a:r>
            <a:r>
              <a:rPr lang="it-IT" sz="1200">
                <a:effectLst/>
                <a:latin typeface="TIM Sans Thin" pitchFamily="2" charset="77"/>
              </a:rPr>
              <a:t>. Ut </a:t>
            </a:r>
            <a:r>
              <a:rPr lang="it-IT" sz="1200" err="1">
                <a:effectLst/>
                <a:latin typeface="TIM Sans Thin" pitchFamily="2" charset="77"/>
              </a:rPr>
              <a:t>tellus</a:t>
            </a:r>
            <a:r>
              <a:rPr lang="it-IT" sz="1200">
                <a:effectLst/>
                <a:latin typeface="TIM Sans Thin" pitchFamily="2" charset="77"/>
              </a:rPr>
              <a:t> nulla, </a:t>
            </a:r>
            <a:r>
              <a:rPr lang="it-IT" sz="1200" err="1">
                <a:effectLst/>
                <a:latin typeface="TIM Sans Thin" pitchFamily="2" charset="77"/>
              </a:rPr>
              <a:t>convallis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vitae, </a:t>
            </a:r>
            <a:r>
              <a:rPr lang="it-IT" sz="1200" err="1">
                <a:effectLst/>
                <a:latin typeface="TIM Sans Thin" pitchFamily="2" charset="77"/>
              </a:rPr>
              <a:t>tempor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tellus</a:t>
            </a:r>
            <a:r>
              <a:rPr lang="it-IT" sz="1200">
                <a:effectLst/>
                <a:latin typeface="TIM Sans Thin" pitchFamily="2" charset="77"/>
              </a:rPr>
              <a:t>. </a:t>
            </a:r>
            <a:r>
              <a:rPr lang="it-IT" sz="1200" err="1">
                <a:effectLst/>
                <a:latin typeface="TIM Sans Thin" pitchFamily="2" charset="77"/>
              </a:rPr>
              <a:t>Praesent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fringilla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arcu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eu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laoreet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efficitur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sapien</a:t>
            </a:r>
            <a:r>
              <a:rPr lang="it-IT" sz="1200">
                <a:effectLst/>
                <a:latin typeface="TIM Sans Thin" pitchFamily="2" charset="77"/>
              </a:rPr>
              <a:t> magna </a:t>
            </a:r>
            <a:r>
              <a:rPr lang="it-IT" sz="1200" err="1">
                <a:effectLst/>
                <a:latin typeface="TIM Sans Thin" pitchFamily="2" charset="77"/>
              </a:rPr>
              <a:t>vehicula</a:t>
            </a:r>
            <a:r>
              <a:rPr lang="it-IT" sz="1200">
                <a:effectLst/>
                <a:latin typeface="TIM Sans Thin" pitchFamily="2" charset="77"/>
              </a:rPr>
              <a:t> dui, a </a:t>
            </a:r>
            <a:r>
              <a:rPr lang="it-IT" sz="1200" err="1">
                <a:effectLst/>
                <a:latin typeface="TIM Sans Thin" pitchFamily="2" charset="77"/>
              </a:rPr>
              <a:t>lobortis</a:t>
            </a:r>
            <a:r>
              <a:rPr lang="it-IT" sz="1200">
                <a:effectLst/>
                <a:latin typeface="TIM Sans Thin" pitchFamily="2" charset="77"/>
              </a:rPr>
              <a:t> magna </a:t>
            </a:r>
            <a:r>
              <a:rPr lang="it-IT" sz="1200" err="1">
                <a:effectLst/>
                <a:latin typeface="TIM Sans Thin" pitchFamily="2" charset="77"/>
              </a:rPr>
              <a:t>lacus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libero. Sed in ante </a:t>
            </a:r>
            <a:r>
              <a:rPr lang="it-IT" sz="1200" err="1">
                <a:effectLst/>
                <a:latin typeface="TIM Sans Thin" pitchFamily="2" charset="77"/>
              </a:rPr>
              <a:t>blandit</a:t>
            </a:r>
            <a:r>
              <a:rPr lang="it-IT" sz="1200">
                <a:effectLst/>
                <a:latin typeface="TIM Sans Thin" pitchFamily="2" charset="77"/>
              </a:rPr>
              <a:t>, commodo </a:t>
            </a:r>
            <a:r>
              <a:rPr lang="it-IT" sz="1200" err="1">
                <a:effectLst/>
                <a:latin typeface="TIM Sans Thin" pitchFamily="2" charset="77"/>
              </a:rPr>
              <a:t>augue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eu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maximus</a:t>
            </a:r>
            <a:r>
              <a:rPr lang="it-IT" sz="1200">
                <a:effectLst/>
                <a:latin typeface="TIM Sans Thin" pitchFamily="2" charset="77"/>
              </a:rPr>
              <a:t> odio. </a:t>
            </a:r>
            <a:r>
              <a:rPr lang="it-IT" sz="1200" err="1">
                <a:effectLst/>
                <a:latin typeface="TIM Sans Thin" pitchFamily="2" charset="77"/>
              </a:rPr>
              <a:t>Interdum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malesuada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fames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ante </a:t>
            </a:r>
            <a:r>
              <a:rPr lang="it-IT" sz="1200" err="1">
                <a:effectLst/>
                <a:latin typeface="TIM Sans Thin" pitchFamily="2" charset="77"/>
              </a:rPr>
              <a:t>ipsum</a:t>
            </a:r>
            <a:r>
              <a:rPr lang="it-IT" sz="1200">
                <a:effectLst/>
                <a:latin typeface="TIM Sans Thin" pitchFamily="2" charset="77"/>
              </a:rPr>
              <a:t> primis in </a:t>
            </a:r>
            <a:r>
              <a:rPr lang="it-IT" sz="1200" err="1">
                <a:effectLst/>
                <a:latin typeface="TIM Sans Thin" pitchFamily="2" charset="77"/>
              </a:rPr>
              <a:t>faucibus</a:t>
            </a:r>
            <a:r>
              <a:rPr lang="it-IT" sz="1200">
                <a:effectLst/>
                <a:latin typeface="TIM Sans Thin" pitchFamily="2" charset="77"/>
              </a:rPr>
              <a:t>. </a:t>
            </a:r>
            <a:r>
              <a:rPr lang="it-IT" sz="1200" err="1">
                <a:effectLst/>
                <a:latin typeface="TIM Sans Thin" pitchFamily="2" charset="77"/>
              </a:rPr>
              <a:t>Lorem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ipsum</a:t>
            </a:r>
            <a:r>
              <a:rPr lang="it-IT" sz="1200">
                <a:effectLst/>
                <a:latin typeface="TIM Sans Thin" pitchFamily="2" charset="77"/>
              </a:rPr>
              <a:t> dolor </a:t>
            </a:r>
            <a:r>
              <a:rPr lang="it-IT" sz="1200" err="1">
                <a:effectLst/>
                <a:latin typeface="TIM Sans Thin" pitchFamily="2" charset="77"/>
              </a:rPr>
              <a:t>sit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amet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adipiscing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elit</a:t>
            </a:r>
            <a:r>
              <a:rPr lang="it-IT" sz="1200">
                <a:effectLst/>
                <a:latin typeface="TIM Sans Thin" pitchFamily="2" charset="77"/>
              </a:rPr>
              <a:t>. Cras in molestie </a:t>
            </a:r>
            <a:r>
              <a:rPr lang="it-IT" sz="1200" err="1">
                <a:effectLst/>
                <a:latin typeface="TIM Sans Thin" pitchFamily="2" charset="77"/>
              </a:rPr>
              <a:t>lacus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ante. </a:t>
            </a:r>
            <a:r>
              <a:rPr lang="it-IT" sz="1200" err="1">
                <a:effectLst/>
                <a:latin typeface="TIM Sans Thin" pitchFamily="2" charset="77"/>
              </a:rPr>
              <a:t>Aenean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laoreet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semper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fermentum</a:t>
            </a:r>
            <a:r>
              <a:rPr lang="it-IT" sz="1200">
                <a:effectLst/>
                <a:latin typeface="TIM Sans Thin" pitchFamily="2" charset="77"/>
              </a:rPr>
              <a:t>.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tempus nulla vitae </a:t>
            </a:r>
            <a:r>
              <a:rPr lang="it-IT" sz="1200" err="1">
                <a:effectLst/>
                <a:latin typeface="TIM Sans Thin" pitchFamily="2" charset="77"/>
              </a:rPr>
              <a:t>mattis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iaculis</a:t>
            </a:r>
            <a:r>
              <a:rPr lang="it-IT" sz="1200">
                <a:effectLst/>
                <a:latin typeface="TIM Sans Thin" pitchFamily="2" charset="77"/>
              </a:rPr>
              <a:t>. Ut </a:t>
            </a:r>
            <a:r>
              <a:rPr lang="it-IT" sz="1200" err="1">
                <a:effectLst/>
                <a:latin typeface="TIM Sans Thin" pitchFamily="2" charset="77"/>
              </a:rPr>
              <a:t>tellus</a:t>
            </a:r>
            <a:r>
              <a:rPr lang="it-IT" sz="1200">
                <a:effectLst/>
                <a:latin typeface="TIM Sans Thin" pitchFamily="2" charset="77"/>
              </a:rPr>
              <a:t> nulla, </a:t>
            </a:r>
            <a:r>
              <a:rPr lang="it-IT" sz="1200" err="1">
                <a:effectLst/>
                <a:latin typeface="TIM Sans Thin" pitchFamily="2" charset="77"/>
              </a:rPr>
              <a:t>convallis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vitae, </a:t>
            </a:r>
            <a:r>
              <a:rPr lang="it-IT" sz="1200" err="1">
                <a:effectLst/>
                <a:latin typeface="TIM Sans Thin" pitchFamily="2" charset="77"/>
              </a:rPr>
              <a:t>tempor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tellus</a:t>
            </a:r>
            <a:r>
              <a:rPr lang="it-IT" sz="1200">
                <a:effectLst/>
                <a:latin typeface="TIM Sans Thin" pitchFamily="2" charset="77"/>
              </a:rPr>
              <a:t>. </a:t>
            </a:r>
            <a:r>
              <a:rPr lang="it-IT" sz="1200" err="1">
                <a:effectLst/>
                <a:latin typeface="TIM Sans Thin" pitchFamily="2" charset="77"/>
              </a:rPr>
              <a:t>Praesent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fringilla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arcu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eu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laoreet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efficitur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sapien</a:t>
            </a:r>
            <a:r>
              <a:rPr lang="it-IT" sz="1200">
                <a:effectLst/>
                <a:latin typeface="TIM Sans Thin" pitchFamily="2" charset="77"/>
              </a:rPr>
              <a:t> magna </a:t>
            </a:r>
            <a:r>
              <a:rPr lang="it-IT" sz="1200" err="1">
                <a:effectLst/>
                <a:latin typeface="TIM Sans Thin" pitchFamily="2" charset="77"/>
              </a:rPr>
              <a:t>vehicula</a:t>
            </a:r>
            <a:r>
              <a:rPr lang="it-IT" sz="1200">
                <a:effectLst/>
                <a:latin typeface="TIM Sans Thin" pitchFamily="2" charset="77"/>
              </a:rPr>
              <a:t> dui, a </a:t>
            </a:r>
            <a:r>
              <a:rPr lang="it-IT" sz="1200" err="1">
                <a:effectLst/>
                <a:latin typeface="TIM Sans Thin" pitchFamily="2" charset="77"/>
              </a:rPr>
              <a:t>lobortis</a:t>
            </a:r>
            <a:r>
              <a:rPr lang="it-IT" sz="1200">
                <a:effectLst/>
                <a:latin typeface="TIM Sans Thin" pitchFamily="2" charset="77"/>
              </a:rPr>
              <a:t> magna </a:t>
            </a:r>
            <a:r>
              <a:rPr lang="it-IT" sz="1200" err="1">
                <a:effectLst/>
                <a:latin typeface="TIM Sans Thin" pitchFamily="2" charset="77"/>
              </a:rPr>
              <a:t>lacus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libero. Sed in ante </a:t>
            </a:r>
            <a:r>
              <a:rPr lang="it-IT" sz="1200" err="1">
                <a:effectLst/>
                <a:latin typeface="TIM Sans Thin" pitchFamily="2" charset="77"/>
              </a:rPr>
              <a:t>blandit</a:t>
            </a:r>
            <a:r>
              <a:rPr lang="it-IT" sz="1200">
                <a:effectLst/>
                <a:latin typeface="TIM Sans Thin" pitchFamily="2" charset="77"/>
              </a:rPr>
              <a:t>, commodo </a:t>
            </a:r>
            <a:r>
              <a:rPr lang="it-IT" sz="1200" err="1">
                <a:effectLst/>
                <a:latin typeface="TIM Sans Thin" pitchFamily="2" charset="77"/>
              </a:rPr>
              <a:t>augue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eu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maximus</a:t>
            </a:r>
            <a:r>
              <a:rPr lang="it-IT" sz="1200">
                <a:effectLst/>
                <a:latin typeface="TIM Sans Thin" pitchFamily="2" charset="77"/>
              </a:rPr>
              <a:t> odio. </a:t>
            </a:r>
            <a:r>
              <a:rPr lang="it-IT" sz="1200" err="1">
                <a:effectLst/>
                <a:latin typeface="TIM Sans Thin" pitchFamily="2" charset="77"/>
              </a:rPr>
              <a:t>Interdum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malesuada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fames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ante </a:t>
            </a:r>
            <a:r>
              <a:rPr lang="it-IT" sz="1200" err="1">
                <a:effectLst/>
                <a:latin typeface="TIM Sans Thin" pitchFamily="2" charset="77"/>
              </a:rPr>
              <a:t>ipsum</a:t>
            </a:r>
            <a:r>
              <a:rPr lang="it-IT" sz="1200">
                <a:effectLst/>
                <a:latin typeface="TIM Sans Thin" pitchFamily="2" charset="77"/>
              </a:rPr>
              <a:t> primis in </a:t>
            </a:r>
            <a:r>
              <a:rPr lang="it-IT" sz="1200" err="1">
                <a:effectLst/>
                <a:latin typeface="TIM Sans Thin" pitchFamily="2" charset="77"/>
              </a:rPr>
              <a:t>faucibus</a:t>
            </a:r>
            <a:r>
              <a:rPr lang="it-IT" sz="1200">
                <a:effectLst/>
                <a:latin typeface="TIM Sans Thin" pitchFamily="2" charset="77"/>
              </a:rPr>
              <a:t>.</a:t>
            </a:r>
            <a:endParaRPr lang="it-IT" sz="1200">
              <a:latin typeface="TIM Sans Thin" pitchFamily="2" charset="77"/>
            </a:endParaRPr>
          </a:p>
          <a:p>
            <a:pPr marL="0" marR="0" lvl="0" indent="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sz="1200" err="1">
                <a:effectLst/>
                <a:latin typeface="TIM Sans Thin" pitchFamily="2" charset="77"/>
              </a:rPr>
              <a:t>Lorem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ipsum</a:t>
            </a:r>
            <a:r>
              <a:rPr lang="it-IT" sz="1200">
                <a:effectLst/>
                <a:latin typeface="TIM Sans Thin" pitchFamily="2" charset="77"/>
              </a:rPr>
              <a:t> dolor </a:t>
            </a:r>
            <a:r>
              <a:rPr lang="it-IT" sz="1200" err="1">
                <a:effectLst/>
                <a:latin typeface="TIM Sans Thin" pitchFamily="2" charset="77"/>
              </a:rPr>
              <a:t>sit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amet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adipiscing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elit</a:t>
            </a:r>
            <a:r>
              <a:rPr lang="it-IT" sz="1200">
                <a:effectLst/>
                <a:latin typeface="TIM Sans Thin" pitchFamily="2" charset="77"/>
              </a:rPr>
              <a:t>. Cras in molestie </a:t>
            </a:r>
            <a:r>
              <a:rPr lang="it-IT" sz="1200" err="1">
                <a:effectLst/>
                <a:latin typeface="TIM Sans Thin" pitchFamily="2" charset="77"/>
              </a:rPr>
              <a:t>lacus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ante. </a:t>
            </a:r>
            <a:r>
              <a:rPr lang="it-IT" sz="1200" err="1">
                <a:effectLst/>
                <a:latin typeface="TIM Sans Thin" pitchFamily="2" charset="77"/>
              </a:rPr>
              <a:t>Aenean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laoreet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semper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fermentum</a:t>
            </a:r>
            <a:r>
              <a:rPr lang="it-IT" sz="1200">
                <a:effectLst/>
                <a:latin typeface="TIM Sans Thin" pitchFamily="2" charset="77"/>
              </a:rPr>
              <a:t>.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tempus nulla vitae </a:t>
            </a:r>
            <a:r>
              <a:rPr lang="it-IT" sz="1200" err="1">
                <a:effectLst/>
                <a:latin typeface="TIM Sans Thin" pitchFamily="2" charset="77"/>
              </a:rPr>
              <a:t>mattis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iaculis</a:t>
            </a:r>
            <a:r>
              <a:rPr lang="it-IT" sz="1200">
                <a:effectLst/>
                <a:latin typeface="TIM Sans Thin" pitchFamily="2" charset="77"/>
              </a:rPr>
              <a:t>. Ut </a:t>
            </a:r>
            <a:r>
              <a:rPr lang="it-IT" sz="1200" err="1">
                <a:effectLst/>
                <a:latin typeface="TIM Sans Thin" pitchFamily="2" charset="77"/>
              </a:rPr>
              <a:t>tellus</a:t>
            </a:r>
            <a:r>
              <a:rPr lang="it-IT" sz="1200">
                <a:effectLst/>
                <a:latin typeface="TIM Sans Thin" pitchFamily="2" charset="77"/>
              </a:rPr>
              <a:t> nulla, </a:t>
            </a:r>
            <a:r>
              <a:rPr lang="it-IT" sz="1200" err="1">
                <a:effectLst/>
                <a:latin typeface="TIM Sans Thin" pitchFamily="2" charset="77"/>
              </a:rPr>
              <a:t>convallis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vitae, </a:t>
            </a:r>
            <a:r>
              <a:rPr lang="it-IT" sz="1200" err="1">
                <a:effectLst/>
                <a:latin typeface="TIM Sans Thin" pitchFamily="2" charset="77"/>
              </a:rPr>
              <a:t>tempor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tellus</a:t>
            </a:r>
            <a:r>
              <a:rPr lang="it-IT" sz="1200">
                <a:effectLst/>
                <a:latin typeface="TIM Sans Thin" pitchFamily="2" charset="77"/>
              </a:rPr>
              <a:t>. </a:t>
            </a:r>
            <a:r>
              <a:rPr lang="it-IT" sz="1200" err="1">
                <a:effectLst/>
                <a:latin typeface="TIM Sans Thin" pitchFamily="2" charset="77"/>
              </a:rPr>
              <a:t>Praesent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fringilla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arcu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eu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laoreet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efficitur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sapien</a:t>
            </a:r>
            <a:r>
              <a:rPr lang="it-IT" sz="1200">
                <a:effectLst/>
                <a:latin typeface="TIM Sans Thin" pitchFamily="2" charset="77"/>
              </a:rPr>
              <a:t> magna </a:t>
            </a:r>
            <a:r>
              <a:rPr lang="it-IT" sz="1200" err="1">
                <a:effectLst/>
                <a:latin typeface="TIM Sans Thin" pitchFamily="2" charset="77"/>
              </a:rPr>
              <a:t>vehicula</a:t>
            </a:r>
            <a:r>
              <a:rPr lang="it-IT" sz="1200">
                <a:effectLst/>
                <a:latin typeface="TIM Sans Thin" pitchFamily="2" charset="77"/>
              </a:rPr>
              <a:t> dui, a </a:t>
            </a:r>
            <a:r>
              <a:rPr lang="it-IT" sz="1200" err="1">
                <a:effectLst/>
                <a:latin typeface="TIM Sans Thin" pitchFamily="2" charset="77"/>
              </a:rPr>
              <a:t>lobortis</a:t>
            </a:r>
            <a:r>
              <a:rPr lang="it-IT" sz="1200">
                <a:effectLst/>
                <a:latin typeface="TIM Sans Thin" pitchFamily="2" charset="77"/>
              </a:rPr>
              <a:t> magna </a:t>
            </a:r>
            <a:r>
              <a:rPr lang="it-IT" sz="1200" err="1">
                <a:effectLst/>
                <a:latin typeface="TIM Sans Thin" pitchFamily="2" charset="77"/>
              </a:rPr>
              <a:t>lacus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libero. Sed in ante </a:t>
            </a:r>
            <a:r>
              <a:rPr lang="it-IT" sz="1200" err="1">
                <a:effectLst/>
                <a:latin typeface="TIM Sans Thin" pitchFamily="2" charset="77"/>
              </a:rPr>
              <a:t>blandit</a:t>
            </a:r>
            <a:r>
              <a:rPr lang="it-IT" sz="1200">
                <a:effectLst/>
                <a:latin typeface="TIM Sans Thin" pitchFamily="2" charset="77"/>
              </a:rPr>
              <a:t>, commodo </a:t>
            </a:r>
            <a:r>
              <a:rPr lang="it-IT" sz="1200" err="1">
                <a:effectLst/>
                <a:latin typeface="TIM Sans Thin" pitchFamily="2" charset="77"/>
              </a:rPr>
              <a:t>augue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eu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maximus</a:t>
            </a:r>
            <a:r>
              <a:rPr lang="it-IT" sz="1200">
                <a:effectLst/>
                <a:latin typeface="TIM Sans Thin" pitchFamily="2" charset="77"/>
              </a:rPr>
              <a:t> odio. </a:t>
            </a:r>
            <a:r>
              <a:rPr lang="it-IT" sz="1200" err="1">
                <a:effectLst/>
                <a:latin typeface="TIM Sans Thin" pitchFamily="2" charset="77"/>
              </a:rPr>
              <a:t>Interdum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malesuada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fames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ante </a:t>
            </a:r>
            <a:r>
              <a:rPr lang="it-IT" sz="1200" err="1">
                <a:effectLst/>
                <a:latin typeface="TIM Sans Thin" pitchFamily="2" charset="77"/>
              </a:rPr>
              <a:t>ipsum</a:t>
            </a:r>
            <a:r>
              <a:rPr lang="it-IT" sz="1200">
                <a:effectLst/>
                <a:latin typeface="TIM Sans Thin" pitchFamily="2" charset="77"/>
              </a:rPr>
              <a:t> primis in </a:t>
            </a:r>
            <a:r>
              <a:rPr lang="it-IT" sz="1200" err="1">
                <a:effectLst/>
                <a:latin typeface="TIM Sans Thin" pitchFamily="2" charset="77"/>
              </a:rPr>
              <a:t>faucibus</a:t>
            </a:r>
            <a:r>
              <a:rPr lang="it-IT" sz="1200">
                <a:effectLst/>
                <a:latin typeface="TIM Sans Thin" pitchFamily="2" charset="77"/>
              </a:rPr>
              <a:t>. </a:t>
            </a:r>
            <a:r>
              <a:rPr lang="it-IT" sz="1200" err="1">
                <a:effectLst/>
                <a:latin typeface="TIM Sans Thin" pitchFamily="2" charset="77"/>
              </a:rPr>
              <a:t>Lorem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ipsum</a:t>
            </a:r>
            <a:r>
              <a:rPr lang="it-IT" sz="1200">
                <a:effectLst/>
                <a:latin typeface="TIM Sans Thin" pitchFamily="2" charset="77"/>
              </a:rPr>
              <a:t> dolor </a:t>
            </a:r>
            <a:r>
              <a:rPr lang="it-IT" sz="1200" err="1">
                <a:effectLst/>
                <a:latin typeface="TIM Sans Thin" pitchFamily="2" charset="77"/>
              </a:rPr>
              <a:t>sit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amet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adipiscing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elit</a:t>
            </a:r>
            <a:r>
              <a:rPr lang="it-IT" sz="1200">
                <a:effectLst/>
                <a:latin typeface="TIM Sans Thin" pitchFamily="2" charset="77"/>
              </a:rPr>
              <a:t>. Cras in molestie </a:t>
            </a:r>
            <a:r>
              <a:rPr lang="it-IT" sz="1200" err="1">
                <a:effectLst/>
                <a:latin typeface="TIM Sans Thin" pitchFamily="2" charset="77"/>
              </a:rPr>
              <a:t>lacus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ante. </a:t>
            </a:r>
            <a:r>
              <a:rPr lang="it-IT" sz="1200" err="1">
                <a:effectLst/>
                <a:latin typeface="TIM Sans Thin" pitchFamily="2" charset="77"/>
              </a:rPr>
              <a:t>Aenean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laoreet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semper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fermentum</a:t>
            </a:r>
            <a:endParaRPr lang="it-IT" sz="1200">
              <a:effectLst/>
              <a:latin typeface="TIM Sans Thin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738515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Titolo + Descrizione +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immagine 1">
            <a:extLst>
              <a:ext uri="{FF2B5EF4-FFF2-40B4-BE49-F238E27FC236}">
                <a16:creationId xmlns:a16="http://schemas.microsoft.com/office/drawing/2014/main" id="{24750551-FB2A-5F55-E368-2EDAD5093D3D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6440488" y="616118"/>
            <a:ext cx="5751512" cy="5444958"/>
          </a:xfrm>
          <a:custGeom>
            <a:avLst/>
            <a:gdLst>
              <a:gd name="connsiteX0" fmla="*/ 655866 w 5751512"/>
              <a:gd name="connsiteY0" fmla="*/ 8 h 5444958"/>
              <a:gd name="connsiteX1" fmla="*/ 5577895 w 5751512"/>
              <a:gd name="connsiteY1" fmla="*/ 10093 h 5444958"/>
              <a:gd name="connsiteX2" fmla="*/ 5751512 w 5751512"/>
              <a:gd name="connsiteY2" fmla="*/ 10416 h 5444958"/>
              <a:gd name="connsiteX3" fmla="*/ 5751512 w 5751512"/>
              <a:gd name="connsiteY3" fmla="*/ 5435855 h 5444958"/>
              <a:gd name="connsiteX4" fmla="*/ 1265237 w 5751512"/>
              <a:gd name="connsiteY4" fmla="*/ 5444958 h 5444958"/>
              <a:gd name="connsiteX5" fmla="*/ 1014412 w 5751512"/>
              <a:gd name="connsiteY5" fmla="*/ 5349708 h 5444958"/>
              <a:gd name="connsiteX6" fmla="*/ 234302 w 5751512"/>
              <a:gd name="connsiteY6" fmla="*/ 4569884 h 5444958"/>
              <a:gd name="connsiteX7" fmla="*/ 13182 w 5751512"/>
              <a:gd name="connsiteY7" fmla="*/ 4158006 h 5444958"/>
              <a:gd name="connsiteX8" fmla="*/ 0 w 5751512"/>
              <a:gd name="connsiteY8" fmla="*/ 4049648 h 5444958"/>
              <a:gd name="connsiteX9" fmla="*/ 0 w 5751512"/>
              <a:gd name="connsiteY9" fmla="*/ 2323955 h 5444958"/>
              <a:gd name="connsiteX10" fmla="*/ 447 w 5751512"/>
              <a:gd name="connsiteY10" fmla="*/ 2173452 h 5444958"/>
              <a:gd name="connsiteX11" fmla="*/ 3445 w 5751512"/>
              <a:gd name="connsiteY11" fmla="*/ 350040 h 5444958"/>
              <a:gd name="connsiteX12" fmla="*/ 339875 w 5751512"/>
              <a:gd name="connsiteY12" fmla="*/ 671 h 5444958"/>
              <a:gd name="connsiteX13" fmla="*/ 655866 w 5751512"/>
              <a:gd name="connsiteY13" fmla="*/ 8 h 5444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751512" h="5444958">
                <a:moveTo>
                  <a:pt x="655866" y="8"/>
                </a:moveTo>
                <a:cubicBezTo>
                  <a:pt x="1543558" y="262"/>
                  <a:pt x="4035434" y="7137"/>
                  <a:pt x="5577895" y="10093"/>
                </a:cubicBezTo>
                <a:lnTo>
                  <a:pt x="5751512" y="10416"/>
                </a:lnTo>
                <a:lnTo>
                  <a:pt x="5751512" y="5435855"/>
                </a:lnTo>
                <a:lnTo>
                  <a:pt x="1265237" y="5444958"/>
                </a:lnTo>
                <a:cubicBezTo>
                  <a:pt x="1142470" y="5442841"/>
                  <a:pt x="1076854" y="5405800"/>
                  <a:pt x="1014412" y="5349708"/>
                </a:cubicBezTo>
                <a:lnTo>
                  <a:pt x="234302" y="4569884"/>
                </a:lnTo>
                <a:cubicBezTo>
                  <a:pt x="117733" y="4435271"/>
                  <a:pt x="44026" y="4295299"/>
                  <a:pt x="13182" y="4158006"/>
                </a:cubicBezTo>
                <a:lnTo>
                  <a:pt x="0" y="4049648"/>
                </a:lnTo>
                <a:lnTo>
                  <a:pt x="0" y="2323955"/>
                </a:lnTo>
                <a:lnTo>
                  <a:pt x="447" y="2173452"/>
                </a:lnTo>
                <a:cubicBezTo>
                  <a:pt x="3046" y="1296184"/>
                  <a:pt x="5507" y="423089"/>
                  <a:pt x="3445" y="350040"/>
                </a:cubicBezTo>
                <a:cubicBezTo>
                  <a:pt x="-679" y="203942"/>
                  <a:pt x="122938" y="3972"/>
                  <a:pt x="339875" y="671"/>
                </a:cubicBezTo>
                <a:cubicBezTo>
                  <a:pt x="373772" y="155"/>
                  <a:pt x="485156" y="-41"/>
                  <a:pt x="655866" y="8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t-IT"/>
          </a:p>
        </p:txBody>
      </p:sp>
      <p:sp>
        <p:nvSpPr>
          <p:cNvPr id="5" name="Segnaposto testo 8">
            <a:extLst>
              <a:ext uri="{FF2B5EF4-FFF2-40B4-BE49-F238E27FC236}">
                <a16:creationId xmlns:a16="http://schemas.microsoft.com/office/drawing/2014/main" id="{176A9853-50B8-5535-1BE9-FC76C467F11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9745" y="3597171"/>
            <a:ext cx="5588305" cy="179510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300"/>
              </a:lnSpc>
              <a:spcBef>
                <a:spcPts val="0"/>
              </a:spcBef>
              <a:buNone/>
              <a:defRPr sz="1200" b="0" i="0">
                <a:solidFill>
                  <a:schemeClr val="tx1"/>
                </a:solidFill>
                <a:latin typeface="TIM Sans Thin" pitchFamily="2" charset="77"/>
              </a:defRPr>
            </a:lvl1pPr>
            <a:lvl2pPr>
              <a:lnSpc>
                <a:spcPts val="4500"/>
              </a:lnSpc>
              <a:defRPr sz="5000">
                <a:latin typeface="TIM Sans" pitchFamily="2" charset="77"/>
              </a:defRPr>
            </a:lvl2pPr>
            <a:lvl3pPr>
              <a:lnSpc>
                <a:spcPts val="4500"/>
              </a:lnSpc>
              <a:defRPr sz="5000">
                <a:latin typeface="TIM Sans" pitchFamily="2" charset="77"/>
              </a:defRPr>
            </a:lvl3pPr>
            <a:lvl4pPr>
              <a:lnSpc>
                <a:spcPts val="4500"/>
              </a:lnSpc>
              <a:defRPr sz="5000">
                <a:latin typeface="TIM Sans" pitchFamily="2" charset="77"/>
              </a:defRPr>
            </a:lvl4pPr>
            <a:lvl5pPr>
              <a:lnSpc>
                <a:spcPts val="4500"/>
              </a:lnSpc>
              <a:defRPr sz="5000">
                <a:latin typeface="TIM Sans" pitchFamily="2" charset="77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sz="1200" err="1">
                <a:effectLst/>
                <a:latin typeface="TIM Sans Thin" pitchFamily="2" charset="77"/>
              </a:rPr>
              <a:t>Lorem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ipsum</a:t>
            </a:r>
            <a:r>
              <a:rPr lang="it-IT" sz="1200">
                <a:effectLst/>
                <a:latin typeface="TIM Sans Thin" pitchFamily="2" charset="77"/>
              </a:rPr>
              <a:t> dolor </a:t>
            </a:r>
            <a:r>
              <a:rPr lang="it-IT" sz="1200" err="1">
                <a:effectLst/>
                <a:latin typeface="TIM Sans Thin" pitchFamily="2" charset="77"/>
              </a:rPr>
              <a:t>sit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amet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adipiscing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elit</a:t>
            </a:r>
            <a:r>
              <a:rPr lang="it-IT" sz="1200">
                <a:effectLst/>
                <a:latin typeface="TIM Sans Thin" pitchFamily="2" charset="77"/>
              </a:rPr>
              <a:t>. Cras in molestie </a:t>
            </a:r>
            <a:r>
              <a:rPr lang="it-IT" sz="1200" err="1">
                <a:effectLst/>
                <a:latin typeface="TIM Sans Thin" pitchFamily="2" charset="77"/>
              </a:rPr>
              <a:t>lacus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ante. </a:t>
            </a:r>
            <a:r>
              <a:rPr lang="it-IT" sz="1200" err="1">
                <a:effectLst/>
                <a:latin typeface="TIM Sans Thin" pitchFamily="2" charset="77"/>
              </a:rPr>
              <a:t>Aenean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laoreet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semper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fermentum</a:t>
            </a:r>
            <a:r>
              <a:rPr lang="it-IT" sz="1200">
                <a:effectLst/>
                <a:latin typeface="TIM Sans Thin" pitchFamily="2" charset="77"/>
              </a:rPr>
              <a:t>.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tempus nulla vitae </a:t>
            </a:r>
            <a:r>
              <a:rPr lang="it-IT" sz="1200" err="1">
                <a:effectLst/>
                <a:latin typeface="TIM Sans Thin" pitchFamily="2" charset="77"/>
              </a:rPr>
              <a:t>mattis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iaculis</a:t>
            </a:r>
            <a:r>
              <a:rPr lang="it-IT" sz="1200">
                <a:effectLst/>
                <a:latin typeface="TIM Sans Thin" pitchFamily="2" charset="77"/>
              </a:rPr>
              <a:t>. Ut </a:t>
            </a:r>
            <a:r>
              <a:rPr lang="it-IT" sz="1200" err="1">
                <a:effectLst/>
                <a:latin typeface="TIM Sans Thin" pitchFamily="2" charset="77"/>
              </a:rPr>
              <a:t>tellus</a:t>
            </a:r>
            <a:r>
              <a:rPr lang="it-IT" sz="1200">
                <a:effectLst/>
                <a:latin typeface="TIM Sans Thin" pitchFamily="2" charset="77"/>
              </a:rPr>
              <a:t> nulla, </a:t>
            </a:r>
            <a:r>
              <a:rPr lang="it-IT" sz="1200" err="1">
                <a:effectLst/>
                <a:latin typeface="TIM Sans Thin" pitchFamily="2" charset="77"/>
              </a:rPr>
              <a:t>convallis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vitae. </a:t>
            </a:r>
            <a:r>
              <a:rPr lang="it-IT" sz="1200" err="1">
                <a:effectLst/>
                <a:latin typeface="TIM Sans Thin" pitchFamily="2" charset="77"/>
              </a:rPr>
              <a:t>Lorem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ipsum</a:t>
            </a:r>
            <a:r>
              <a:rPr lang="it-IT" sz="1200">
                <a:effectLst/>
                <a:latin typeface="TIM Sans Thin" pitchFamily="2" charset="77"/>
              </a:rPr>
              <a:t> dolor </a:t>
            </a:r>
            <a:r>
              <a:rPr lang="it-IT" sz="1200" err="1">
                <a:effectLst/>
                <a:latin typeface="TIM Sans Thin" pitchFamily="2" charset="77"/>
              </a:rPr>
              <a:t>sit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amet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adipiscing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elit</a:t>
            </a:r>
            <a:r>
              <a:rPr lang="it-IT" sz="1200">
                <a:effectLst/>
                <a:latin typeface="TIM Sans Thin" pitchFamily="2" charset="77"/>
              </a:rPr>
              <a:t>. Cras in molestie </a:t>
            </a:r>
            <a:r>
              <a:rPr lang="it-IT" sz="1200" err="1">
                <a:effectLst/>
                <a:latin typeface="TIM Sans Thin" pitchFamily="2" charset="77"/>
              </a:rPr>
              <a:t>lacus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ante. </a:t>
            </a:r>
            <a:r>
              <a:rPr lang="it-IT" sz="1200" err="1">
                <a:effectLst/>
                <a:latin typeface="TIM Sans Thin" pitchFamily="2" charset="77"/>
              </a:rPr>
              <a:t>Aenean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laoreet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semper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fermentum</a:t>
            </a:r>
            <a:r>
              <a:rPr lang="it-IT" sz="1200">
                <a:effectLst/>
                <a:latin typeface="TIM Sans Thin" pitchFamily="2" charset="77"/>
              </a:rPr>
              <a:t>.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tempus nulla vitae </a:t>
            </a:r>
            <a:r>
              <a:rPr lang="it-IT" sz="1200" err="1">
                <a:effectLst/>
                <a:latin typeface="TIM Sans Thin" pitchFamily="2" charset="77"/>
              </a:rPr>
              <a:t>mattis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iaculis</a:t>
            </a:r>
            <a:r>
              <a:rPr lang="it-IT" sz="1200">
                <a:effectLst/>
                <a:latin typeface="TIM Sans Thin" pitchFamily="2" charset="77"/>
              </a:rPr>
              <a:t>. Ut </a:t>
            </a:r>
            <a:r>
              <a:rPr lang="it-IT" sz="1200" err="1">
                <a:effectLst/>
                <a:latin typeface="TIM Sans Thin" pitchFamily="2" charset="77"/>
              </a:rPr>
              <a:t>tellus</a:t>
            </a:r>
            <a:r>
              <a:rPr lang="it-IT" sz="1200">
                <a:effectLst/>
                <a:latin typeface="TIM Sans Thin" pitchFamily="2" charset="77"/>
              </a:rPr>
              <a:t> nulla, </a:t>
            </a:r>
            <a:r>
              <a:rPr lang="it-IT" sz="1200" err="1">
                <a:effectLst/>
                <a:latin typeface="TIM Sans Thin" pitchFamily="2" charset="77"/>
              </a:rPr>
              <a:t>convallis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vitae.</a:t>
            </a:r>
            <a:endParaRPr lang="it-IT" sz="1200">
              <a:latin typeface="TIM Sans Thin" pitchFamily="2" charset="77"/>
            </a:endParaRPr>
          </a:p>
          <a:p>
            <a:pPr>
              <a:lnSpc>
                <a:spcPts val="2300"/>
              </a:lnSpc>
            </a:pPr>
            <a:endParaRPr lang="it-IT" sz="1200">
              <a:latin typeface="TIM Sans Thin" pitchFamily="2" charset="77"/>
            </a:endParaRPr>
          </a:p>
        </p:txBody>
      </p:sp>
      <p:sp>
        <p:nvSpPr>
          <p:cNvPr id="6" name="Segnaposto testo 9">
            <a:extLst>
              <a:ext uri="{FF2B5EF4-FFF2-40B4-BE49-F238E27FC236}">
                <a16:creationId xmlns:a16="http://schemas.microsoft.com/office/drawing/2014/main" id="{406C60CA-1763-63F7-5C22-9834040EFB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3200" y="2259071"/>
            <a:ext cx="5421312" cy="657387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3500"/>
              </a:lnSpc>
              <a:buNone/>
              <a:defRPr lang="it-IT" sz="3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</a:t>
            </a: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95A5E4EB-C079-C26F-C1A4-9C5F366BD43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200" y="2939783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3500"/>
              </a:lnSpc>
              <a:buNone/>
              <a:defRPr lang="it-IT" sz="3600" b="0" i="1" kern="1200" dirty="0" smtClean="0">
                <a:solidFill>
                  <a:schemeClr val="tx1"/>
                </a:solidFill>
                <a:effectLst/>
                <a:latin typeface="TIM Sans Thin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 err="1"/>
              <a:t>consectuter</a:t>
            </a:r>
            <a:r>
              <a:rPr lang="it-IT"/>
              <a:t> dolor </a:t>
            </a:r>
            <a:r>
              <a:rPr lang="it-IT" err="1"/>
              <a:t>elit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31384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Titolo + Descrizione (TIM Icon + Scontorn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8">
            <a:extLst>
              <a:ext uri="{FF2B5EF4-FFF2-40B4-BE49-F238E27FC236}">
                <a16:creationId xmlns:a16="http://schemas.microsoft.com/office/drawing/2014/main" id="{94F16527-9BE8-9933-3EAB-BB30AD0EE9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9745" y="3597171"/>
            <a:ext cx="5588305" cy="179510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300"/>
              </a:lnSpc>
              <a:spcBef>
                <a:spcPts val="0"/>
              </a:spcBef>
              <a:buNone/>
              <a:defRPr sz="1200" b="0" i="0">
                <a:solidFill>
                  <a:schemeClr val="tx1"/>
                </a:solidFill>
                <a:latin typeface="TIM Sans Thin" pitchFamily="2" charset="77"/>
              </a:defRPr>
            </a:lvl1pPr>
            <a:lvl2pPr>
              <a:lnSpc>
                <a:spcPts val="4500"/>
              </a:lnSpc>
              <a:defRPr sz="5000">
                <a:latin typeface="TIM Sans" pitchFamily="2" charset="77"/>
              </a:defRPr>
            </a:lvl2pPr>
            <a:lvl3pPr>
              <a:lnSpc>
                <a:spcPts val="4500"/>
              </a:lnSpc>
              <a:defRPr sz="5000">
                <a:latin typeface="TIM Sans" pitchFamily="2" charset="77"/>
              </a:defRPr>
            </a:lvl3pPr>
            <a:lvl4pPr>
              <a:lnSpc>
                <a:spcPts val="4500"/>
              </a:lnSpc>
              <a:defRPr sz="5000">
                <a:latin typeface="TIM Sans" pitchFamily="2" charset="77"/>
              </a:defRPr>
            </a:lvl4pPr>
            <a:lvl5pPr>
              <a:lnSpc>
                <a:spcPts val="4500"/>
              </a:lnSpc>
              <a:defRPr sz="5000">
                <a:latin typeface="TIM Sans" pitchFamily="2" charset="77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sz="1200" err="1">
                <a:effectLst/>
                <a:latin typeface="TIM Sans Thin" pitchFamily="2" charset="77"/>
              </a:rPr>
              <a:t>Lorem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ipsum</a:t>
            </a:r>
            <a:r>
              <a:rPr lang="it-IT" sz="1200">
                <a:effectLst/>
                <a:latin typeface="TIM Sans Thin" pitchFamily="2" charset="77"/>
              </a:rPr>
              <a:t> dolor </a:t>
            </a:r>
            <a:r>
              <a:rPr lang="it-IT" sz="1200" err="1">
                <a:effectLst/>
                <a:latin typeface="TIM Sans Thin" pitchFamily="2" charset="77"/>
              </a:rPr>
              <a:t>sit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amet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adipiscing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elit</a:t>
            </a:r>
            <a:r>
              <a:rPr lang="it-IT" sz="1200">
                <a:effectLst/>
                <a:latin typeface="TIM Sans Thin" pitchFamily="2" charset="77"/>
              </a:rPr>
              <a:t>. Cras in molestie </a:t>
            </a:r>
            <a:r>
              <a:rPr lang="it-IT" sz="1200" err="1">
                <a:effectLst/>
                <a:latin typeface="TIM Sans Thin" pitchFamily="2" charset="77"/>
              </a:rPr>
              <a:t>lacus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ante. </a:t>
            </a:r>
            <a:r>
              <a:rPr lang="it-IT" sz="1200" err="1">
                <a:effectLst/>
                <a:latin typeface="TIM Sans Thin" pitchFamily="2" charset="77"/>
              </a:rPr>
              <a:t>Aenean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laoreet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semper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fermentum</a:t>
            </a:r>
            <a:r>
              <a:rPr lang="it-IT" sz="1200">
                <a:effectLst/>
                <a:latin typeface="TIM Sans Thin" pitchFamily="2" charset="77"/>
              </a:rPr>
              <a:t>.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tempus nulla vitae </a:t>
            </a:r>
            <a:r>
              <a:rPr lang="it-IT" sz="1200" err="1">
                <a:effectLst/>
                <a:latin typeface="TIM Sans Thin" pitchFamily="2" charset="77"/>
              </a:rPr>
              <a:t>mattis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iaculis</a:t>
            </a:r>
            <a:r>
              <a:rPr lang="it-IT" sz="1200">
                <a:effectLst/>
                <a:latin typeface="TIM Sans Thin" pitchFamily="2" charset="77"/>
              </a:rPr>
              <a:t>. Ut </a:t>
            </a:r>
            <a:r>
              <a:rPr lang="it-IT" sz="1200" err="1">
                <a:effectLst/>
                <a:latin typeface="TIM Sans Thin" pitchFamily="2" charset="77"/>
              </a:rPr>
              <a:t>tellus</a:t>
            </a:r>
            <a:r>
              <a:rPr lang="it-IT" sz="1200">
                <a:effectLst/>
                <a:latin typeface="TIM Sans Thin" pitchFamily="2" charset="77"/>
              </a:rPr>
              <a:t> nulla, </a:t>
            </a:r>
            <a:r>
              <a:rPr lang="it-IT" sz="1200" err="1">
                <a:effectLst/>
                <a:latin typeface="TIM Sans Thin" pitchFamily="2" charset="77"/>
              </a:rPr>
              <a:t>convallis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vitae. </a:t>
            </a:r>
            <a:r>
              <a:rPr lang="it-IT" sz="1200" err="1">
                <a:effectLst/>
                <a:latin typeface="TIM Sans Thin" pitchFamily="2" charset="77"/>
              </a:rPr>
              <a:t>Lorem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ipsum</a:t>
            </a:r>
            <a:r>
              <a:rPr lang="it-IT" sz="1200">
                <a:effectLst/>
                <a:latin typeface="TIM Sans Thin" pitchFamily="2" charset="77"/>
              </a:rPr>
              <a:t> dolor </a:t>
            </a:r>
            <a:r>
              <a:rPr lang="it-IT" sz="1200" err="1">
                <a:effectLst/>
                <a:latin typeface="TIM Sans Thin" pitchFamily="2" charset="77"/>
              </a:rPr>
              <a:t>sit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amet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adipiscing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elit</a:t>
            </a:r>
            <a:r>
              <a:rPr lang="it-IT" sz="1200">
                <a:effectLst/>
                <a:latin typeface="TIM Sans Thin" pitchFamily="2" charset="77"/>
              </a:rPr>
              <a:t>. Cras in molestie </a:t>
            </a:r>
            <a:r>
              <a:rPr lang="it-IT" sz="1200" err="1">
                <a:effectLst/>
                <a:latin typeface="TIM Sans Thin" pitchFamily="2" charset="77"/>
              </a:rPr>
              <a:t>lacus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ante. </a:t>
            </a:r>
            <a:r>
              <a:rPr lang="it-IT" sz="1200" err="1">
                <a:effectLst/>
                <a:latin typeface="TIM Sans Thin" pitchFamily="2" charset="77"/>
              </a:rPr>
              <a:t>Aenean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laoreet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semper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fermentum</a:t>
            </a:r>
            <a:r>
              <a:rPr lang="it-IT" sz="1200">
                <a:effectLst/>
                <a:latin typeface="TIM Sans Thin" pitchFamily="2" charset="77"/>
              </a:rPr>
              <a:t>.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tempus nulla vitae </a:t>
            </a:r>
            <a:r>
              <a:rPr lang="it-IT" sz="1200" err="1">
                <a:effectLst/>
                <a:latin typeface="TIM Sans Thin" pitchFamily="2" charset="77"/>
              </a:rPr>
              <a:t>mattis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iaculis</a:t>
            </a:r>
            <a:r>
              <a:rPr lang="it-IT" sz="1200">
                <a:effectLst/>
                <a:latin typeface="TIM Sans Thin" pitchFamily="2" charset="77"/>
              </a:rPr>
              <a:t>. Ut </a:t>
            </a:r>
            <a:r>
              <a:rPr lang="it-IT" sz="1200" err="1">
                <a:effectLst/>
                <a:latin typeface="TIM Sans Thin" pitchFamily="2" charset="77"/>
              </a:rPr>
              <a:t>tellus</a:t>
            </a:r>
            <a:r>
              <a:rPr lang="it-IT" sz="1200">
                <a:effectLst/>
                <a:latin typeface="TIM Sans Thin" pitchFamily="2" charset="77"/>
              </a:rPr>
              <a:t> nulla, </a:t>
            </a:r>
            <a:r>
              <a:rPr lang="it-IT" sz="1200" err="1">
                <a:effectLst/>
                <a:latin typeface="TIM Sans Thin" pitchFamily="2" charset="77"/>
              </a:rPr>
              <a:t>convallis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vitae.</a:t>
            </a:r>
            <a:endParaRPr lang="it-IT" sz="1200">
              <a:latin typeface="TIM Sans Thin" pitchFamily="2" charset="77"/>
            </a:endParaRPr>
          </a:p>
          <a:p>
            <a:pPr>
              <a:lnSpc>
                <a:spcPts val="2300"/>
              </a:lnSpc>
            </a:pPr>
            <a:endParaRPr lang="it-IT" sz="1200">
              <a:latin typeface="TIM Sans Thin" pitchFamily="2" charset="77"/>
            </a:endParaRPr>
          </a:p>
        </p:txBody>
      </p:sp>
      <p:sp>
        <p:nvSpPr>
          <p:cNvPr id="5" name="Segnaposto testo 9">
            <a:extLst>
              <a:ext uri="{FF2B5EF4-FFF2-40B4-BE49-F238E27FC236}">
                <a16:creationId xmlns:a16="http://schemas.microsoft.com/office/drawing/2014/main" id="{297211C4-BA0B-94A6-9CAF-C426599B57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3200" y="2259071"/>
            <a:ext cx="5421312" cy="657387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3500"/>
              </a:lnSpc>
              <a:buNone/>
              <a:defRPr lang="it-IT" sz="3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</a:t>
            </a:r>
          </a:p>
        </p:txBody>
      </p:sp>
      <p:sp>
        <p:nvSpPr>
          <p:cNvPr id="6" name="Segnaposto testo 9">
            <a:extLst>
              <a:ext uri="{FF2B5EF4-FFF2-40B4-BE49-F238E27FC236}">
                <a16:creationId xmlns:a16="http://schemas.microsoft.com/office/drawing/2014/main" id="{380B507E-DA76-3044-27DC-C709FF6E85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200" y="2939783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3500"/>
              </a:lnSpc>
              <a:buNone/>
              <a:defRPr lang="it-IT" sz="3600" b="0" i="1" kern="1200" dirty="0" smtClean="0">
                <a:solidFill>
                  <a:schemeClr val="tx1"/>
                </a:solidFill>
                <a:effectLst/>
                <a:latin typeface="TIM Sans Thin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 err="1"/>
              <a:t>consectuter</a:t>
            </a:r>
            <a:r>
              <a:rPr lang="it-IT"/>
              <a:t> dolor </a:t>
            </a:r>
            <a:r>
              <a:rPr lang="it-IT" err="1"/>
              <a:t>elit</a:t>
            </a:r>
            <a:endParaRPr lang="it-IT"/>
          </a:p>
        </p:txBody>
      </p: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99B47F86-EE08-F8A8-1140-59246C749388}"/>
              </a:ext>
            </a:extLst>
          </p:cNvPr>
          <p:cNvSpPr/>
          <p:nvPr userDrawn="1"/>
        </p:nvSpPr>
        <p:spPr>
          <a:xfrm flipH="1">
            <a:off x="6592232" y="2532888"/>
            <a:ext cx="4624111" cy="1243982"/>
          </a:xfrm>
          <a:prstGeom prst="roundRect">
            <a:avLst/>
          </a:prstGeom>
          <a:gradFill>
            <a:gsLst>
              <a:gs pos="0">
                <a:schemeClr val="accent6"/>
              </a:gs>
              <a:gs pos="50000">
                <a:schemeClr val="tx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con angoli arrotondati 9">
            <a:extLst>
              <a:ext uri="{FF2B5EF4-FFF2-40B4-BE49-F238E27FC236}">
                <a16:creationId xmlns:a16="http://schemas.microsoft.com/office/drawing/2014/main" id="{EEABF735-3326-4A68-8A69-6CC74E8EF6D4}"/>
              </a:ext>
            </a:extLst>
          </p:cNvPr>
          <p:cNvSpPr/>
          <p:nvPr userDrawn="1"/>
        </p:nvSpPr>
        <p:spPr>
          <a:xfrm>
            <a:off x="6592232" y="3922776"/>
            <a:ext cx="4624111" cy="1243982"/>
          </a:xfrm>
          <a:prstGeom prst="roundRect">
            <a:avLst/>
          </a:prstGeom>
          <a:gradFill>
            <a:gsLst>
              <a:gs pos="0">
                <a:schemeClr val="accent6"/>
              </a:gs>
              <a:gs pos="50000">
                <a:schemeClr val="tx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Segnaposto immagine 12">
            <a:extLst>
              <a:ext uri="{FF2B5EF4-FFF2-40B4-BE49-F238E27FC236}">
                <a16:creationId xmlns:a16="http://schemas.microsoft.com/office/drawing/2014/main" id="{4234C25E-A9E0-BBB8-2600-027B93BC59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63783" y="2129870"/>
            <a:ext cx="2736850" cy="3036888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759005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na - Titolo + Descrizione (TIM Icon + Scontorn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8">
            <a:extLst>
              <a:ext uri="{FF2B5EF4-FFF2-40B4-BE49-F238E27FC236}">
                <a16:creationId xmlns:a16="http://schemas.microsoft.com/office/drawing/2014/main" id="{94F16527-9BE8-9933-3EAB-BB30AD0EE9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9745" y="3597171"/>
            <a:ext cx="5588305" cy="179510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300"/>
              </a:lnSpc>
              <a:spcBef>
                <a:spcPts val="0"/>
              </a:spcBef>
              <a:buNone/>
              <a:defRPr sz="1200" b="0" i="0">
                <a:solidFill>
                  <a:schemeClr val="tx1"/>
                </a:solidFill>
                <a:latin typeface="TIM Sans Thin" pitchFamily="2" charset="77"/>
              </a:defRPr>
            </a:lvl1pPr>
            <a:lvl2pPr>
              <a:lnSpc>
                <a:spcPts val="4500"/>
              </a:lnSpc>
              <a:defRPr sz="5000">
                <a:latin typeface="TIM Sans" pitchFamily="2" charset="77"/>
              </a:defRPr>
            </a:lvl2pPr>
            <a:lvl3pPr>
              <a:lnSpc>
                <a:spcPts val="4500"/>
              </a:lnSpc>
              <a:defRPr sz="5000">
                <a:latin typeface="TIM Sans" pitchFamily="2" charset="77"/>
              </a:defRPr>
            </a:lvl3pPr>
            <a:lvl4pPr>
              <a:lnSpc>
                <a:spcPts val="4500"/>
              </a:lnSpc>
              <a:defRPr sz="5000">
                <a:latin typeface="TIM Sans" pitchFamily="2" charset="77"/>
              </a:defRPr>
            </a:lvl4pPr>
            <a:lvl5pPr>
              <a:lnSpc>
                <a:spcPts val="4500"/>
              </a:lnSpc>
              <a:defRPr sz="5000">
                <a:latin typeface="TIM Sans" pitchFamily="2" charset="77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sz="1200" err="1">
                <a:effectLst/>
                <a:latin typeface="TIM Sans Thin" pitchFamily="2" charset="77"/>
              </a:rPr>
              <a:t>Lorem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ipsum</a:t>
            </a:r>
            <a:r>
              <a:rPr lang="it-IT" sz="1200">
                <a:effectLst/>
                <a:latin typeface="TIM Sans Thin" pitchFamily="2" charset="77"/>
              </a:rPr>
              <a:t> dolor </a:t>
            </a:r>
            <a:r>
              <a:rPr lang="it-IT" sz="1200" err="1">
                <a:effectLst/>
                <a:latin typeface="TIM Sans Thin" pitchFamily="2" charset="77"/>
              </a:rPr>
              <a:t>sit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amet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adipiscing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elit</a:t>
            </a:r>
            <a:r>
              <a:rPr lang="it-IT" sz="1200">
                <a:effectLst/>
                <a:latin typeface="TIM Sans Thin" pitchFamily="2" charset="77"/>
              </a:rPr>
              <a:t>. Cras in molestie </a:t>
            </a:r>
            <a:r>
              <a:rPr lang="it-IT" sz="1200" err="1">
                <a:effectLst/>
                <a:latin typeface="TIM Sans Thin" pitchFamily="2" charset="77"/>
              </a:rPr>
              <a:t>lacus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ante. </a:t>
            </a:r>
            <a:r>
              <a:rPr lang="it-IT" sz="1200" err="1">
                <a:effectLst/>
                <a:latin typeface="TIM Sans Thin" pitchFamily="2" charset="77"/>
              </a:rPr>
              <a:t>Aenean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laoreet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semper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fermentum</a:t>
            </a:r>
            <a:r>
              <a:rPr lang="it-IT" sz="1200">
                <a:effectLst/>
                <a:latin typeface="TIM Sans Thin" pitchFamily="2" charset="77"/>
              </a:rPr>
              <a:t>.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tempus nulla vitae </a:t>
            </a:r>
            <a:r>
              <a:rPr lang="it-IT" sz="1200" err="1">
                <a:effectLst/>
                <a:latin typeface="TIM Sans Thin" pitchFamily="2" charset="77"/>
              </a:rPr>
              <a:t>mattis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iaculis</a:t>
            </a:r>
            <a:r>
              <a:rPr lang="it-IT" sz="1200">
                <a:effectLst/>
                <a:latin typeface="TIM Sans Thin" pitchFamily="2" charset="77"/>
              </a:rPr>
              <a:t>. Ut </a:t>
            </a:r>
            <a:r>
              <a:rPr lang="it-IT" sz="1200" err="1">
                <a:effectLst/>
                <a:latin typeface="TIM Sans Thin" pitchFamily="2" charset="77"/>
              </a:rPr>
              <a:t>tellus</a:t>
            </a:r>
            <a:r>
              <a:rPr lang="it-IT" sz="1200">
                <a:effectLst/>
                <a:latin typeface="TIM Sans Thin" pitchFamily="2" charset="77"/>
              </a:rPr>
              <a:t> nulla, </a:t>
            </a:r>
            <a:r>
              <a:rPr lang="it-IT" sz="1200" err="1">
                <a:effectLst/>
                <a:latin typeface="TIM Sans Thin" pitchFamily="2" charset="77"/>
              </a:rPr>
              <a:t>convallis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vitae. </a:t>
            </a:r>
            <a:r>
              <a:rPr lang="it-IT" sz="1200" err="1">
                <a:effectLst/>
                <a:latin typeface="TIM Sans Thin" pitchFamily="2" charset="77"/>
              </a:rPr>
              <a:t>Lorem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ipsum</a:t>
            </a:r>
            <a:r>
              <a:rPr lang="it-IT" sz="1200">
                <a:effectLst/>
                <a:latin typeface="TIM Sans Thin" pitchFamily="2" charset="77"/>
              </a:rPr>
              <a:t> dolor </a:t>
            </a:r>
            <a:r>
              <a:rPr lang="it-IT" sz="1200" err="1">
                <a:effectLst/>
                <a:latin typeface="TIM Sans Thin" pitchFamily="2" charset="77"/>
              </a:rPr>
              <a:t>sit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amet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adipiscing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elit</a:t>
            </a:r>
            <a:r>
              <a:rPr lang="it-IT" sz="1200">
                <a:effectLst/>
                <a:latin typeface="TIM Sans Thin" pitchFamily="2" charset="77"/>
              </a:rPr>
              <a:t>. Cras in molestie </a:t>
            </a:r>
            <a:r>
              <a:rPr lang="it-IT" sz="1200" err="1">
                <a:effectLst/>
                <a:latin typeface="TIM Sans Thin" pitchFamily="2" charset="77"/>
              </a:rPr>
              <a:t>lacus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ante. </a:t>
            </a:r>
            <a:r>
              <a:rPr lang="it-IT" sz="1200" err="1">
                <a:effectLst/>
                <a:latin typeface="TIM Sans Thin" pitchFamily="2" charset="77"/>
              </a:rPr>
              <a:t>Aenean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laoreet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semper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fermentum</a:t>
            </a:r>
            <a:r>
              <a:rPr lang="it-IT" sz="1200">
                <a:effectLst/>
                <a:latin typeface="TIM Sans Thin" pitchFamily="2" charset="77"/>
              </a:rPr>
              <a:t>.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tempus nulla vitae </a:t>
            </a:r>
            <a:r>
              <a:rPr lang="it-IT" sz="1200" err="1">
                <a:effectLst/>
                <a:latin typeface="TIM Sans Thin" pitchFamily="2" charset="77"/>
              </a:rPr>
              <a:t>mattis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iaculis</a:t>
            </a:r>
            <a:r>
              <a:rPr lang="it-IT" sz="1200">
                <a:effectLst/>
                <a:latin typeface="TIM Sans Thin" pitchFamily="2" charset="77"/>
              </a:rPr>
              <a:t>. Ut </a:t>
            </a:r>
            <a:r>
              <a:rPr lang="it-IT" sz="1200" err="1">
                <a:effectLst/>
                <a:latin typeface="TIM Sans Thin" pitchFamily="2" charset="77"/>
              </a:rPr>
              <a:t>tellus</a:t>
            </a:r>
            <a:r>
              <a:rPr lang="it-IT" sz="1200">
                <a:effectLst/>
                <a:latin typeface="TIM Sans Thin" pitchFamily="2" charset="77"/>
              </a:rPr>
              <a:t> nulla, </a:t>
            </a:r>
            <a:r>
              <a:rPr lang="it-IT" sz="1200" err="1">
                <a:effectLst/>
                <a:latin typeface="TIM Sans Thin" pitchFamily="2" charset="77"/>
              </a:rPr>
              <a:t>convallis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vitae.</a:t>
            </a:r>
            <a:endParaRPr lang="it-IT" sz="1200">
              <a:latin typeface="TIM Sans Thin" pitchFamily="2" charset="77"/>
            </a:endParaRPr>
          </a:p>
          <a:p>
            <a:pPr>
              <a:lnSpc>
                <a:spcPts val="2300"/>
              </a:lnSpc>
            </a:pPr>
            <a:endParaRPr lang="it-IT" sz="1200">
              <a:latin typeface="TIM Sans Thin" pitchFamily="2" charset="77"/>
            </a:endParaRPr>
          </a:p>
        </p:txBody>
      </p:sp>
      <p:sp>
        <p:nvSpPr>
          <p:cNvPr id="5" name="Segnaposto testo 9">
            <a:extLst>
              <a:ext uri="{FF2B5EF4-FFF2-40B4-BE49-F238E27FC236}">
                <a16:creationId xmlns:a16="http://schemas.microsoft.com/office/drawing/2014/main" id="{297211C4-BA0B-94A6-9CAF-C426599B57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3200" y="2259071"/>
            <a:ext cx="5421312" cy="657387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3500"/>
              </a:lnSpc>
              <a:buNone/>
              <a:defRPr lang="it-IT" sz="3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</a:t>
            </a:r>
          </a:p>
        </p:txBody>
      </p:sp>
      <p:sp>
        <p:nvSpPr>
          <p:cNvPr id="6" name="Segnaposto testo 9">
            <a:extLst>
              <a:ext uri="{FF2B5EF4-FFF2-40B4-BE49-F238E27FC236}">
                <a16:creationId xmlns:a16="http://schemas.microsoft.com/office/drawing/2014/main" id="{380B507E-DA76-3044-27DC-C709FF6E85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200" y="2939783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3500"/>
              </a:lnSpc>
              <a:buNone/>
              <a:defRPr lang="it-IT" sz="3600" b="0" i="1" kern="1200" dirty="0" smtClean="0">
                <a:solidFill>
                  <a:schemeClr val="tx1"/>
                </a:solidFill>
                <a:effectLst/>
                <a:latin typeface="TIM Sans Thin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 err="1"/>
              <a:t>consectuter</a:t>
            </a:r>
            <a:r>
              <a:rPr lang="it-IT"/>
              <a:t> dolor </a:t>
            </a:r>
            <a:r>
              <a:rPr lang="it-IT" err="1"/>
              <a:t>elit</a:t>
            </a:r>
            <a:endParaRPr lang="it-IT"/>
          </a:p>
        </p:txBody>
      </p: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99B47F86-EE08-F8A8-1140-59246C749388}"/>
              </a:ext>
            </a:extLst>
          </p:cNvPr>
          <p:cNvSpPr/>
          <p:nvPr userDrawn="1"/>
        </p:nvSpPr>
        <p:spPr>
          <a:xfrm flipH="1">
            <a:off x="6592232" y="2532888"/>
            <a:ext cx="4624111" cy="1243982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con angoli arrotondati 9">
            <a:extLst>
              <a:ext uri="{FF2B5EF4-FFF2-40B4-BE49-F238E27FC236}">
                <a16:creationId xmlns:a16="http://schemas.microsoft.com/office/drawing/2014/main" id="{EEABF735-3326-4A68-8A69-6CC74E8EF6D4}"/>
              </a:ext>
            </a:extLst>
          </p:cNvPr>
          <p:cNvSpPr/>
          <p:nvPr userDrawn="1"/>
        </p:nvSpPr>
        <p:spPr>
          <a:xfrm>
            <a:off x="6592232" y="3922776"/>
            <a:ext cx="4624111" cy="1243982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Segnaposto immagine 12">
            <a:extLst>
              <a:ext uri="{FF2B5EF4-FFF2-40B4-BE49-F238E27FC236}">
                <a16:creationId xmlns:a16="http://schemas.microsoft.com/office/drawing/2014/main" id="{4234C25E-A9E0-BBB8-2600-027B93BC59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63783" y="2129870"/>
            <a:ext cx="2736850" cy="3036888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613041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rna - Titolo + Descrizione (TIM Icon + Scontorn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8">
            <a:extLst>
              <a:ext uri="{FF2B5EF4-FFF2-40B4-BE49-F238E27FC236}">
                <a16:creationId xmlns:a16="http://schemas.microsoft.com/office/drawing/2014/main" id="{94F16527-9BE8-9933-3EAB-BB30AD0EE9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9745" y="3597171"/>
            <a:ext cx="5588305" cy="179510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300"/>
              </a:lnSpc>
              <a:spcBef>
                <a:spcPts val="0"/>
              </a:spcBef>
              <a:buNone/>
              <a:defRPr sz="1200" b="0" i="0">
                <a:solidFill>
                  <a:schemeClr val="tx1"/>
                </a:solidFill>
                <a:latin typeface="TIM Sans Thin" pitchFamily="2" charset="77"/>
              </a:defRPr>
            </a:lvl1pPr>
            <a:lvl2pPr>
              <a:lnSpc>
                <a:spcPts val="4500"/>
              </a:lnSpc>
              <a:defRPr sz="5000">
                <a:latin typeface="TIM Sans" pitchFamily="2" charset="77"/>
              </a:defRPr>
            </a:lvl2pPr>
            <a:lvl3pPr>
              <a:lnSpc>
                <a:spcPts val="4500"/>
              </a:lnSpc>
              <a:defRPr sz="5000">
                <a:latin typeface="TIM Sans" pitchFamily="2" charset="77"/>
              </a:defRPr>
            </a:lvl3pPr>
            <a:lvl4pPr>
              <a:lnSpc>
                <a:spcPts val="4500"/>
              </a:lnSpc>
              <a:defRPr sz="5000">
                <a:latin typeface="TIM Sans" pitchFamily="2" charset="77"/>
              </a:defRPr>
            </a:lvl4pPr>
            <a:lvl5pPr>
              <a:lnSpc>
                <a:spcPts val="4500"/>
              </a:lnSpc>
              <a:defRPr sz="5000">
                <a:latin typeface="TIM Sans" pitchFamily="2" charset="77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sz="1200" err="1">
                <a:effectLst/>
                <a:latin typeface="TIM Sans Thin" pitchFamily="2" charset="77"/>
              </a:rPr>
              <a:t>Lorem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ipsum</a:t>
            </a:r>
            <a:r>
              <a:rPr lang="it-IT" sz="1200">
                <a:effectLst/>
                <a:latin typeface="TIM Sans Thin" pitchFamily="2" charset="77"/>
              </a:rPr>
              <a:t> dolor </a:t>
            </a:r>
            <a:r>
              <a:rPr lang="it-IT" sz="1200" err="1">
                <a:effectLst/>
                <a:latin typeface="TIM Sans Thin" pitchFamily="2" charset="77"/>
              </a:rPr>
              <a:t>sit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amet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adipiscing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elit</a:t>
            </a:r>
            <a:r>
              <a:rPr lang="it-IT" sz="1200">
                <a:effectLst/>
                <a:latin typeface="TIM Sans Thin" pitchFamily="2" charset="77"/>
              </a:rPr>
              <a:t>. Cras in molestie </a:t>
            </a:r>
            <a:r>
              <a:rPr lang="it-IT" sz="1200" err="1">
                <a:effectLst/>
                <a:latin typeface="TIM Sans Thin" pitchFamily="2" charset="77"/>
              </a:rPr>
              <a:t>lacus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ante. </a:t>
            </a:r>
            <a:r>
              <a:rPr lang="it-IT" sz="1200" err="1">
                <a:effectLst/>
                <a:latin typeface="TIM Sans Thin" pitchFamily="2" charset="77"/>
              </a:rPr>
              <a:t>Aenean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laoreet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semper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fermentum</a:t>
            </a:r>
            <a:r>
              <a:rPr lang="it-IT" sz="1200">
                <a:effectLst/>
                <a:latin typeface="TIM Sans Thin" pitchFamily="2" charset="77"/>
              </a:rPr>
              <a:t>.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tempus nulla vitae </a:t>
            </a:r>
            <a:r>
              <a:rPr lang="it-IT" sz="1200" err="1">
                <a:effectLst/>
                <a:latin typeface="TIM Sans Thin" pitchFamily="2" charset="77"/>
              </a:rPr>
              <a:t>mattis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iaculis</a:t>
            </a:r>
            <a:r>
              <a:rPr lang="it-IT" sz="1200">
                <a:effectLst/>
                <a:latin typeface="TIM Sans Thin" pitchFamily="2" charset="77"/>
              </a:rPr>
              <a:t>. Ut </a:t>
            </a:r>
            <a:r>
              <a:rPr lang="it-IT" sz="1200" err="1">
                <a:effectLst/>
                <a:latin typeface="TIM Sans Thin" pitchFamily="2" charset="77"/>
              </a:rPr>
              <a:t>tellus</a:t>
            </a:r>
            <a:r>
              <a:rPr lang="it-IT" sz="1200">
                <a:effectLst/>
                <a:latin typeface="TIM Sans Thin" pitchFamily="2" charset="77"/>
              </a:rPr>
              <a:t> nulla, </a:t>
            </a:r>
            <a:r>
              <a:rPr lang="it-IT" sz="1200" err="1">
                <a:effectLst/>
                <a:latin typeface="TIM Sans Thin" pitchFamily="2" charset="77"/>
              </a:rPr>
              <a:t>convallis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vitae. </a:t>
            </a:r>
            <a:r>
              <a:rPr lang="it-IT" sz="1200" err="1">
                <a:effectLst/>
                <a:latin typeface="TIM Sans Thin" pitchFamily="2" charset="77"/>
              </a:rPr>
              <a:t>Lorem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ipsum</a:t>
            </a:r>
            <a:r>
              <a:rPr lang="it-IT" sz="1200">
                <a:effectLst/>
                <a:latin typeface="TIM Sans Thin" pitchFamily="2" charset="77"/>
              </a:rPr>
              <a:t> dolor </a:t>
            </a:r>
            <a:r>
              <a:rPr lang="it-IT" sz="1200" err="1">
                <a:effectLst/>
                <a:latin typeface="TIM Sans Thin" pitchFamily="2" charset="77"/>
              </a:rPr>
              <a:t>sit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amet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adipiscing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elit</a:t>
            </a:r>
            <a:r>
              <a:rPr lang="it-IT" sz="1200">
                <a:effectLst/>
                <a:latin typeface="TIM Sans Thin" pitchFamily="2" charset="77"/>
              </a:rPr>
              <a:t>. Cras in molestie </a:t>
            </a:r>
            <a:r>
              <a:rPr lang="it-IT" sz="1200" err="1">
                <a:effectLst/>
                <a:latin typeface="TIM Sans Thin" pitchFamily="2" charset="77"/>
              </a:rPr>
              <a:t>lacus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ante. </a:t>
            </a:r>
            <a:r>
              <a:rPr lang="it-IT" sz="1200" err="1">
                <a:effectLst/>
                <a:latin typeface="TIM Sans Thin" pitchFamily="2" charset="77"/>
              </a:rPr>
              <a:t>Aenean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laoreet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semper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fermentum</a:t>
            </a:r>
            <a:r>
              <a:rPr lang="it-IT" sz="1200">
                <a:effectLst/>
                <a:latin typeface="TIM Sans Thin" pitchFamily="2" charset="77"/>
              </a:rPr>
              <a:t>.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tempus nulla vitae </a:t>
            </a:r>
            <a:r>
              <a:rPr lang="it-IT" sz="1200" err="1">
                <a:effectLst/>
                <a:latin typeface="TIM Sans Thin" pitchFamily="2" charset="77"/>
              </a:rPr>
              <a:t>mattis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iaculis</a:t>
            </a:r>
            <a:r>
              <a:rPr lang="it-IT" sz="1200">
                <a:effectLst/>
                <a:latin typeface="TIM Sans Thin" pitchFamily="2" charset="77"/>
              </a:rPr>
              <a:t>. Ut </a:t>
            </a:r>
            <a:r>
              <a:rPr lang="it-IT" sz="1200" err="1">
                <a:effectLst/>
                <a:latin typeface="TIM Sans Thin" pitchFamily="2" charset="77"/>
              </a:rPr>
              <a:t>tellus</a:t>
            </a:r>
            <a:r>
              <a:rPr lang="it-IT" sz="1200">
                <a:effectLst/>
                <a:latin typeface="TIM Sans Thin" pitchFamily="2" charset="77"/>
              </a:rPr>
              <a:t> nulla, </a:t>
            </a:r>
            <a:r>
              <a:rPr lang="it-IT" sz="1200" err="1">
                <a:effectLst/>
                <a:latin typeface="TIM Sans Thin" pitchFamily="2" charset="77"/>
              </a:rPr>
              <a:t>convallis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vitae.</a:t>
            </a:r>
            <a:endParaRPr lang="it-IT" sz="1200">
              <a:latin typeface="TIM Sans Thin" pitchFamily="2" charset="77"/>
            </a:endParaRPr>
          </a:p>
          <a:p>
            <a:pPr>
              <a:lnSpc>
                <a:spcPts val="2300"/>
              </a:lnSpc>
            </a:pPr>
            <a:endParaRPr lang="it-IT" sz="1200">
              <a:latin typeface="TIM Sans Thin" pitchFamily="2" charset="77"/>
            </a:endParaRPr>
          </a:p>
        </p:txBody>
      </p:sp>
      <p:sp>
        <p:nvSpPr>
          <p:cNvPr id="5" name="Segnaposto testo 9">
            <a:extLst>
              <a:ext uri="{FF2B5EF4-FFF2-40B4-BE49-F238E27FC236}">
                <a16:creationId xmlns:a16="http://schemas.microsoft.com/office/drawing/2014/main" id="{297211C4-BA0B-94A6-9CAF-C426599B57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3200" y="2259071"/>
            <a:ext cx="5421312" cy="657387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3500"/>
              </a:lnSpc>
              <a:buNone/>
              <a:defRPr lang="it-IT" sz="3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,</a:t>
            </a:r>
          </a:p>
        </p:txBody>
      </p:sp>
      <p:sp>
        <p:nvSpPr>
          <p:cNvPr id="6" name="Segnaposto testo 9">
            <a:extLst>
              <a:ext uri="{FF2B5EF4-FFF2-40B4-BE49-F238E27FC236}">
                <a16:creationId xmlns:a16="http://schemas.microsoft.com/office/drawing/2014/main" id="{380B507E-DA76-3044-27DC-C709FF6E85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200" y="2939783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3500"/>
              </a:lnSpc>
              <a:buNone/>
              <a:defRPr lang="it-IT" sz="3600" b="0" i="1" kern="1200" dirty="0" smtClean="0">
                <a:solidFill>
                  <a:schemeClr val="tx1"/>
                </a:solidFill>
                <a:effectLst/>
                <a:latin typeface="TIM Sans Thin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 err="1"/>
              <a:t>consectuter</a:t>
            </a:r>
            <a:r>
              <a:rPr lang="it-IT"/>
              <a:t> dolor </a:t>
            </a:r>
            <a:r>
              <a:rPr lang="it-IT" err="1"/>
              <a:t>elit</a:t>
            </a:r>
            <a:endParaRPr lang="it-IT"/>
          </a:p>
        </p:txBody>
      </p: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99B47F86-EE08-F8A8-1140-59246C749388}"/>
              </a:ext>
            </a:extLst>
          </p:cNvPr>
          <p:cNvSpPr/>
          <p:nvPr userDrawn="1"/>
        </p:nvSpPr>
        <p:spPr>
          <a:xfrm flipH="1">
            <a:off x="6592232" y="2532888"/>
            <a:ext cx="4624111" cy="1243982"/>
          </a:xfrm>
          <a:prstGeom prst="roundRect">
            <a:avLst/>
          </a:prstGeom>
          <a:gradFill>
            <a:gsLst>
              <a:gs pos="0">
                <a:srgbClr val="ADF069"/>
              </a:gs>
              <a:gs pos="100000">
                <a:srgbClr val="4FE3C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con angoli arrotondati 9">
            <a:extLst>
              <a:ext uri="{FF2B5EF4-FFF2-40B4-BE49-F238E27FC236}">
                <a16:creationId xmlns:a16="http://schemas.microsoft.com/office/drawing/2014/main" id="{EEABF735-3326-4A68-8A69-6CC74E8EF6D4}"/>
              </a:ext>
            </a:extLst>
          </p:cNvPr>
          <p:cNvSpPr/>
          <p:nvPr userDrawn="1"/>
        </p:nvSpPr>
        <p:spPr>
          <a:xfrm>
            <a:off x="6592232" y="3922776"/>
            <a:ext cx="4624111" cy="1243982"/>
          </a:xfrm>
          <a:prstGeom prst="roundRect">
            <a:avLst/>
          </a:prstGeom>
          <a:gradFill>
            <a:gsLst>
              <a:gs pos="0">
                <a:srgbClr val="ADF069"/>
              </a:gs>
              <a:gs pos="100000">
                <a:srgbClr val="4FE3C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Segnaposto immagine 12">
            <a:extLst>
              <a:ext uri="{FF2B5EF4-FFF2-40B4-BE49-F238E27FC236}">
                <a16:creationId xmlns:a16="http://schemas.microsoft.com/office/drawing/2014/main" id="{4234C25E-A9E0-BBB8-2600-027B93BC59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63783" y="2129870"/>
            <a:ext cx="2736850" cy="3036888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62333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Titolo +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6">
            <a:extLst>
              <a:ext uri="{FF2B5EF4-FFF2-40B4-BE49-F238E27FC236}">
                <a16:creationId xmlns:a16="http://schemas.microsoft.com/office/drawing/2014/main" id="{24760387-1123-FBD2-1456-0E7F09DE44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1325" y="3248315"/>
            <a:ext cx="10515600" cy="2449514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defRPr lang="it-IT" sz="50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5" name="Segnaposto testo 8">
            <a:extLst>
              <a:ext uri="{FF2B5EF4-FFF2-40B4-BE49-F238E27FC236}">
                <a16:creationId xmlns:a16="http://schemas.microsoft.com/office/drawing/2014/main" id="{7DF4378A-062E-0265-7188-AEEB28207B5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1325" y="2493653"/>
            <a:ext cx="10515600" cy="689820"/>
          </a:xfrm>
          <a:prstGeom prst="rect">
            <a:avLst/>
          </a:prstGeom>
        </p:spPr>
        <p:txBody>
          <a:bodyPr anchor="b"/>
          <a:lstStyle>
            <a:lvl1pPr marL="0" indent="0" algn="l" defTabSz="914400" rtl="0" eaLnBrk="1" latinLnBrk="0" hangingPunct="1">
              <a:buNone/>
              <a:defRPr lang="it-IT" sz="18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</p:spTree>
    <p:extLst>
      <p:ext uri="{BB962C8B-B14F-4D97-AF65-F5344CB8AC3E}">
        <p14:creationId xmlns:p14="http://schemas.microsoft.com/office/powerpoint/2010/main" val="19629689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Due colonne +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D435B06-754C-0F35-653B-15F5B3E34649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23" name="Segnaposto testo 21">
            <a:extLst>
              <a:ext uri="{FF2B5EF4-FFF2-40B4-BE49-F238E27FC236}">
                <a16:creationId xmlns:a16="http://schemas.microsoft.com/office/drawing/2014/main" id="{D78AD50F-D094-F491-7B02-D7C4ECA6111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6562" y="2547375"/>
            <a:ext cx="3247200" cy="747712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marL="0" indent="0">
              <a:buNone/>
              <a:defRPr sz="360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Titolo</a:t>
            </a:r>
          </a:p>
        </p:txBody>
      </p:sp>
      <p:sp>
        <p:nvSpPr>
          <p:cNvPr id="26" name="Segnaposto testo 25">
            <a:extLst>
              <a:ext uri="{FF2B5EF4-FFF2-40B4-BE49-F238E27FC236}">
                <a16:creationId xmlns:a16="http://schemas.microsoft.com/office/drawing/2014/main" id="{F1287E13-56B1-AD71-1FE7-A10FD67CB4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7139" y="3580308"/>
            <a:ext cx="3248552" cy="21447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0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28" name="Segnaposto testo 21">
            <a:extLst>
              <a:ext uri="{FF2B5EF4-FFF2-40B4-BE49-F238E27FC236}">
                <a16:creationId xmlns:a16="http://schemas.microsoft.com/office/drawing/2014/main" id="{564ACE92-0011-AC2F-0A2C-3739AD868B0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75137" y="2547375"/>
            <a:ext cx="3247200" cy="747712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marL="0" indent="0">
              <a:buNone/>
              <a:defRPr sz="360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Titolo</a:t>
            </a:r>
          </a:p>
        </p:txBody>
      </p:sp>
      <p:sp>
        <p:nvSpPr>
          <p:cNvPr id="29" name="Segnaposto testo 25">
            <a:extLst>
              <a:ext uri="{FF2B5EF4-FFF2-40B4-BE49-F238E27FC236}">
                <a16:creationId xmlns:a16="http://schemas.microsoft.com/office/drawing/2014/main" id="{5333389B-6835-1784-51BA-DACA4EDE7AC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75137" y="3580308"/>
            <a:ext cx="3247200" cy="21447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0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17" name="Segnaposto immagine 16">
            <a:extLst>
              <a:ext uri="{FF2B5EF4-FFF2-40B4-BE49-F238E27FC236}">
                <a16:creationId xmlns:a16="http://schemas.microsoft.com/office/drawing/2014/main" id="{ECC2163C-756D-52D1-B50E-1CE262FF40E5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8277951" y="621200"/>
            <a:ext cx="3914047" cy="5103820"/>
          </a:xfrm>
          <a:custGeom>
            <a:avLst/>
            <a:gdLst>
              <a:gd name="connsiteX0" fmla="*/ 382784 w 3914047"/>
              <a:gd name="connsiteY0" fmla="*/ 0 h 5431938"/>
              <a:gd name="connsiteX1" fmla="*/ 3914047 w 3914047"/>
              <a:gd name="connsiteY1" fmla="*/ 3747 h 5431938"/>
              <a:gd name="connsiteX2" fmla="*/ 3914047 w 3914047"/>
              <a:gd name="connsiteY2" fmla="*/ 5431938 h 5431938"/>
              <a:gd name="connsiteX3" fmla="*/ 786490 w 3914047"/>
              <a:gd name="connsiteY3" fmla="*/ 5431938 h 5431938"/>
              <a:gd name="connsiteX4" fmla="*/ 729703 w 3914047"/>
              <a:gd name="connsiteY4" fmla="*/ 5407824 h 5431938"/>
              <a:gd name="connsiteX5" fmla="*/ 634037 w 3914047"/>
              <a:gd name="connsiteY5" fmla="*/ 5333773 h 5431938"/>
              <a:gd name="connsiteX6" fmla="*/ 198987 w 3914047"/>
              <a:gd name="connsiteY6" fmla="*/ 4898928 h 5431938"/>
              <a:gd name="connsiteX7" fmla="*/ 4115 w 3914047"/>
              <a:gd name="connsiteY7" fmla="*/ 4426738 h 5431938"/>
              <a:gd name="connsiteX8" fmla="*/ 367 w 3914047"/>
              <a:gd name="connsiteY8" fmla="*/ 360656 h 5431938"/>
              <a:gd name="connsiteX9" fmla="*/ 382784 w 3914047"/>
              <a:gd name="connsiteY9" fmla="*/ 0 h 5431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14047" h="5431938">
                <a:moveTo>
                  <a:pt x="382784" y="0"/>
                </a:moveTo>
                <a:lnTo>
                  <a:pt x="3914047" y="3747"/>
                </a:lnTo>
                <a:lnTo>
                  <a:pt x="3914047" y="5431938"/>
                </a:lnTo>
                <a:lnTo>
                  <a:pt x="786490" y="5431938"/>
                </a:lnTo>
                <a:lnTo>
                  <a:pt x="729703" y="5407824"/>
                </a:lnTo>
                <a:cubicBezTo>
                  <a:pt x="692193" y="5386888"/>
                  <a:pt x="659947" y="5359465"/>
                  <a:pt x="634037" y="5333773"/>
                </a:cubicBezTo>
                <a:lnTo>
                  <a:pt x="198987" y="4898928"/>
                </a:lnTo>
                <a:cubicBezTo>
                  <a:pt x="92807" y="4779005"/>
                  <a:pt x="9922" y="4578066"/>
                  <a:pt x="4115" y="4426738"/>
                </a:cubicBezTo>
                <a:cubicBezTo>
                  <a:pt x="-1692" y="4275410"/>
                  <a:pt x="339" y="1097821"/>
                  <a:pt x="367" y="360656"/>
                </a:cubicBezTo>
                <a:cubicBezTo>
                  <a:pt x="4143" y="155641"/>
                  <a:pt x="161471" y="3271"/>
                  <a:pt x="3827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t-IT"/>
          </a:p>
        </p:txBody>
      </p:sp>
      <p:sp>
        <p:nvSpPr>
          <p:cNvPr id="12" name="Segnaposto testo 3">
            <a:extLst>
              <a:ext uri="{FF2B5EF4-FFF2-40B4-BE49-F238E27FC236}">
                <a16:creationId xmlns:a16="http://schemas.microsoft.com/office/drawing/2014/main" id="{91146B3D-3B4A-D6D9-0D6C-8EB3A0B64B35}"/>
              </a:ext>
            </a:extLst>
          </p:cNvPr>
          <p:cNvSpPr>
            <a:spLocks noGrp="1" noChangeAspect="1"/>
          </p:cNvSpPr>
          <p:nvPr>
            <p:ph type="body" sz="quarter" idx="19" hasCustomPrompt="1"/>
          </p:nvPr>
        </p:nvSpPr>
        <p:spPr>
          <a:xfrm>
            <a:off x="436562" y="2023542"/>
            <a:ext cx="432001" cy="432000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36000" rIns="0" bIns="0" anchor="ctr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13" name="Segnaposto testo 3">
            <a:extLst>
              <a:ext uri="{FF2B5EF4-FFF2-40B4-BE49-F238E27FC236}">
                <a16:creationId xmlns:a16="http://schemas.microsoft.com/office/drawing/2014/main" id="{2CF86A22-30E0-EE45-2C20-036B14674DBC}"/>
              </a:ext>
            </a:extLst>
          </p:cNvPr>
          <p:cNvSpPr>
            <a:spLocks noGrp="1" noChangeAspect="1"/>
          </p:cNvSpPr>
          <p:nvPr>
            <p:ph type="body" sz="quarter" idx="20" hasCustomPrompt="1"/>
          </p:nvPr>
        </p:nvSpPr>
        <p:spPr>
          <a:xfrm>
            <a:off x="4263845" y="2023542"/>
            <a:ext cx="432001" cy="432000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36000" rIns="0" bIns="0" anchor="ctr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9154950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Tre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con angoli arrotondati 2">
            <a:extLst>
              <a:ext uri="{FF2B5EF4-FFF2-40B4-BE49-F238E27FC236}">
                <a16:creationId xmlns:a16="http://schemas.microsoft.com/office/drawing/2014/main" id="{2104E9A5-8302-B4E2-7567-08E40D5D19D4}"/>
              </a:ext>
            </a:extLst>
          </p:cNvPr>
          <p:cNvSpPr/>
          <p:nvPr userDrawn="1"/>
        </p:nvSpPr>
        <p:spPr>
          <a:xfrm>
            <a:off x="407988" y="787076"/>
            <a:ext cx="11376025" cy="5104435"/>
          </a:xfrm>
          <a:prstGeom prst="roundRect">
            <a:avLst>
              <a:gd name="adj" fmla="val 3548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Titolo 9">
            <a:extLst>
              <a:ext uri="{FF2B5EF4-FFF2-40B4-BE49-F238E27FC236}">
                <a16:creationId xmlns:a16="http://schemas.microsoft.com/office/drawing/2014/main" id="{AADA479C-CBA0-DE65-BD31-ADE388FA1B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9538" y="3429000"/>
            <a:ext cx="9432925" cy="707005"/>
          </a:xfrm>
          <a:prstGeom prst="rect">
            <a:avLst/>
          </a:prstGeom>
        </p:spPr>
        <p:txBody>
          <a:bodyPr anchor="b"/>
          <a:lstStyle>
            <a:lvl1pPr marL="0" algn="ctr" defTabSz="914400" rtl="0" eaLnBrk="1" latinLnBrk="0" hangingPunct="1">
              <a:defRPr lang="it-IT" sz="36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20" name="Segnaposto testo 13">
            <a:extLst>
              <a:ext uri="{FF2B5EF4-FFF2-40B4-BE49-F238E27FC236}">
                <a16:creationId xmlns:a16="http://schemas.microsoft.com/office/drawing/2014/main" id="{1147B6B0-3442-9296-52E2-A665AD67BAD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79538" y="4164581"/>
            <a:ext cx="9432925" cy="1243013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 err="1"/>
          </a:p>
        </p:txBody>
      </p:sp>
      <p:cxnSp>
        <p:nvCxnSpPr>
          <p:cNvPr id="7" name="Connettore 1 6">
            <a:extLst>
              <a:ext uri="{FF2B5EF4-FFF2-40B4-BE49-F238E27FC236}">
                <a16:creationId xmlns:a16="http://schemas.microsoft.com/office/drawing/2014/main" id="{35524185-CB38-B384-01E9-96D696A7D1DA}"/>
              </a:ext>
            </a:extLst>
          </p:cNvPr>
          <p:cNvCxnSpPr>
            <a:cxnSpLocks/>
          </p:cNvCxnSpPr>
          <p:nvPr userDrawn="1"/>
        </p:nvCxnSpPr>
        <p:spPr>
          <a:xfrm>
            <a:off x="1379538" y="4153265"/>
            <a:ext cx="9432925" cy="0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egnaposto immagine 11">
            <a:extLst>
              <a:ext uri="{FF2B5EF4-FFF2-40B4-BE49-F238E27FC236}">
                <a16:creationId xmlns:a16="http://schemas.microsoft.com/office/drawing/2014/main" id="{E04CCADA-9AC2-84E1-2CD2-0841BA5D2AA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415925" y="855663"/>
            <a:ext cx="4200525" cy="2457450"/>
          </a:xfrm>
          <a:prstGeom prst="roundRect">
            <a:avLst>
              <a:gd name="adj" fmla="val 5363"/>
            </a:avLst>
          </a:prstGeom>
        </p:spPr>
        <p:txBody>
          <a:bodyPr/>
          <a:lstStyle/>
          <a:p>
            <a:endParaRPr lang="it-IT"/>
          </a:p>
        </p:txBody>
      </p:sp>
      <p:sp>
        <p:nvSpPr>
          <p:cNvPr id="16" name="Segnaposto immagine 11">
            <a:extLst>
              <a:ext uri="{FF2B5EF4-FFF2-40B4-BE49-F238E27FC236}">
                <a16:creationId xmlns:a16="http://schemas.microsoft.com/office/drawing/2014/main" id="{7A7A48D1-9AF3-2326-271F-AAF484ADD54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403984" y="855663"/>
            <a:ext cx="4200525" cy="2457450"/>
          </a:xfrm>
          <a:prstGeom prst="roundRect">
            <a:avLst>
              <a:gd name="adj" fmla="val 5363"/>
            </a:avLst>
          </a:prstGeom>
        </p:spPr>
        <p:txBody>
          <a:bodyPr/>
          <a:lstStyle/>
          <a:p>
            <a:endParaRPr lang="it-IT"/>
          </a:p>
        </p:txBody>
      </p:sp>
      <p:sp>
        <p:nvSpPr>
          <p:cNvPr id="18" name="Segnaposto immagine 11">
            <a:extLst>
              <a:ext uri="{FF2B5EF4-FFF2-40B4-BE49-F238E27FC236}">
                <a16:creationId xmlns:a16="http://schemas.microsoft.com/office/drawing/2014/main" id="{68DE5EB8-2607-4EEC-4BD8-86CF99934B2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994030" y="855663"/>
            <a:ext cx="4200525" cy="2457450"/>
          </a:xfrm>
          <a:prstGeom prst="roundRect">
            <a:avLst>
              <a:gd name="adj" fmla="val 5363"/>
            </a:avLst>
          </a:prstGeom>
        </p:spPr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62952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Tre rig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egnaposto testo 8">
            <a:extLst>
              <a:ext uri="{FF2B5EF4-FFF2-40B4-BE49-F238E27FC236}">
                <a16:creationId xmlns:a16="http://schemas.microsoft.com/office/drawing/2014/main" id="{A6651267-133C-3773-6BCD-5BF830D3E11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711429" y="1841314"/>
            <a:ext cx="9101031" cy="66028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buNone/>
              <a:defRPr lang="it-IT" sz="24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6" name="Segnaposto testo 32">
            <a:extLst>
              <a:ext uri="{FF2B5EF4-FFF2-40B4-BE49-F238E27FC236}">
                <a16:creationId xmlns:a16="http://schemas.microsoft.com/office/drawing/2014/main" id="{3BC41A46-9929-D4DC-083B-AFADCF3D9EC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711429" y="2516650"/>
            <a:ext cx="9101031" cy="35380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it-IT" sz="1400" b="0" i="0" kern="1200" smtClean="0">
                <a:solidFill>
                  <a:schemeClr val="tx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adipiscing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</a:t>
            </a:r>
          </a:p>
        </p:txBody>
      </p:sp>
      <p:sp>
        <p:nvSpPr>
          <p:cNvPr id="37" name="Segnaposto testo 32">
            <a:extLst>
              <a:ext uri="{FF2B5EF4-FFF2-40B4-BE49-F238E27FC236}">
                <a16:creationId xmlns:a16="http://schemas.microsoft.com/office/drawing/2014/main" id="{FFA998E2-B656-A689-466B-6594B0823FF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711429" y="2869730"/>
            <a:ext cx="9101031" cy="38416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it-IT" sz="1200" b="0" i="0" kern="1200" dirty="0" err="1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adipiscing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</a:t>
            </a:r>
          </a:p>
        </p:txBody>
      </p:sp>
      <p:cxnSp>
        <p:nvCxnSpPr>
          <p:cNvPr id="8" name="Connettore 1 7">
            <a:extLst>
              <a:ext uri="{FF2B5EF4-FFF2-40B4-BE49-F238E27FC236}">
                <a16:creationId xmlns:a16="http://schemas.microsoft.com/office/drawing/2014/main" id="{8C6869D9-632D-BE1D-F981-3CA09F2E1AB1}"/>
              </a:ext>
            </a:extLst>
          </p:cNvPr>
          <p:cNvCxnSpPr>
            <a:cxnSpLocks/>
          </p:cNvCxnSpPr>
          <p:nvPr userDrawn="1"/>
        </p:nvCxnSpPr>
        <p:spPr>
          <a:xfrm>
            <a:off x="1387085" y="2177339"/>
            <a:ext cx="0" cy="906221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69000">
                  <a:schemeClr val="tx2"/>
                </a:gs>
                <a:gs pos="100000">
                  <a:schemeClr val="accent2"/>
                </a:gs>
              </a:gsLst>
              <a:lin ang="16200000" scaled="0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>
            <a:extLst>
              <a:ext uri="{FF2B5EF4-FFF2-40B4-BE49-F238E27FC236}">
                <a16:creationId xmlns:a16="http://schemas.microsoft.com/office/drawing/2014/main" id="{60D14C3B-4139-824D-0D3D-16D27785ED64}"/>
              </a:ext>
            </a:extLst>
          </p:cNvPr>
          <p:cNvCxnSpPr>
            <a:cxnSpLocks/>
          </p:cNvCxnSpPr>
          <p:nvPr userDrawn="1"/>
        </p:nvCxnSpPr>
        <p:spPr>
          <a:xfrm>
            <a:off x="1387085" y="3595607"/>
            <a:ext cx="0" cy="945396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69000">
                  <a:schemeClr val="tx2"/>
                </a:gs>
                <a:gs pos="100000">
                  <a:schemeClr val="accent2"/>
                </a:gs>
              </a:gsLst>
              <a:lin ang="16200000" scaled="0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>
            <a:extLst>
              <a:ext uri="{FF2B5EF4-FFF2-40B4-BE49-F238E27FC236}">
                <a16:creationId xmlns:a16="http://schemas.microsoft.com/office/drawing/2014/main" id="{67A4BB46-72C1-C43C-339D-A4C6CDE86F44}"/>
              </a:ext>
            </a:extLst>
          </p:cNvPr>
          <p:cNvCxnSpPr>
            <a:cxnSpLocks/>
          </p:cNvCxnSpPr>
          <p:nvPr userDrawn="1"/>
        </p:nvCxnSpPr>
        <p:spPr>
          <a:xfrm>
            <a:off x="1387085" y="5005953"/>
            <a:ext cx="0" cy="960894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69000">
                  <a:schemeClr val="tx2"/>
                </a:gs>
                <a:gs pos="100000">
                  <a:schemeClr val="accent2"/>
                </a:gs>
              </a:gsLst>
              <a:lin ang="16200000" scaled="0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olo 6">
            <a:extLst>
              <a:ext uri="{FF2B5EF4-FFF2-40B4-BE49-F238E27FC236}">
                <a16:creationId xmlns:a16="http://schemas.microsoft.com/office/drawing/2014/main" id="{713B8D3F-ADAC-50B9-5762-D7AF542287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92358" y="711268"/>
            <a:ext cx="9420104" cy="711498"/>
          </a:xfrm>
          <a:prstGeom prst="rect">
            <a:avLst/>
          </a:prstGeom>
        </p:spPr>
        <p:txBody>
          <a:bodyPr lIns="0" anchor="b"/>
          <a:lstStyle>
            <a:lvl1pPr marL="0" algn="l" defTabSz="914400" rtl="0" eaLnBrk="1" latinLnBrk="0" hangingPunct="1">
              <a:defRPr lang="it-IT" sz="36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16" name="Segnaposto testo 13">
            <a:extLst>
              <a:ext uri="{FF2B5EF4-FFF2-40B4-BE49-F238E27FC236}">
                <a16:creationId xmlns:a16="http://schemas.microsoft.com/office/drawing/2014/main" id="{57422839-5F02-8CB8-02F1-2CF2BF5BCE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392358" y="1452072"/>
            <a:ext cx="9435095" cy="323774"/>
          </a:xfrm>
          <a:prstGeom prst="rect">
            <a:avLst/>
          </a:prstGeom>
        </p:spPr>
        <p:txBody>
          <a:bodyPr lIns="0" tIns="0"/>
          <a:lstStyle>
            <a:lvl1pPr marL="0" indent="0" algn="l" defTabSz="914400" rtl="0" eaLnBrk="1" latinLnBrk="0" hangingPunct="1">
              <a:lnSpc>
                <a:spcPct val="150000"/>
              </a:lnSpc>
              <a:buNone/>
              <a:defRPr lang="it-IT" sz="1400" b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8" name="Segnaposto testo 8">
            <a:extLst>
              <a:ext uri="{FF2B5EF4-FFF2-40B4-BE49-F238E27FC236}">
                <a16:creationId xmlns:a16="http://schemas.microsoft.com/office/drawing/2014/main" id="{D6972F3F-58A8-491B-56E6-24A6C80FC3D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11429" y="3282656"/>
            <a:ext cx="9101031" cy="66028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buNone/>
              <a:defRPr lang="it-IT" sz="24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7" name="Segnaposto testo 32">
            <a:extLst>
              <a:ext uri="{FF2B5EF4-FFF2-40B4-BE49-F238E27FC236}">
                <a16:creationId xmlns:a16="http://schemas.microsoft.com/office/drawing/2014/main" id="{E3D2B7CE-43BB-C88F-2277-6C800FDEC1D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711429" y="3957992"/>
            <a:ext cx="9101031" cy="35380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it-IT" sz="1400" b="0" i="0" kern="1200" smtClean="0">
                <a:solidFill>
                  <a:schemeClr val="tx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adipiscing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</a:t>
            </a:r>
          </a:p>
        </p:txBody>
      </p:sp>
      <p:sp>
        <p:nvSpPr>
          <p:cNvPr id="28" name="Segnaposto testo 32">
            <a:extLst>
              <a:ext uri="{FF2B5EF4-FFF2-40B4-BE49-F238E27FC236}">
                <a16:creationId xmlns:a16="http://schemas.microsoft.com/office/drawing/2014/main" id="{3CB8815D-3DE5-C7A4-5468-5C87F840ABB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711429" y="4311072"/>
            <a:ext cx="9101031" cy="38416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it-IT" sz="1200" b="0" i="0" kern="1200" dirty="0" err="1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adipiscing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</a:t>
            </a:r>
          </a:p>
        </p:txBody>
      </p:sp>
      <p:sp>
        <p:nvSpPr>
          <p:cNvPr id="29" name="Segnaposto testo 8">
            <a:extLst>
              <a:ext uri="{FF2B5EF4-FFF2-40B4-BE49-F238E27FC236}">
                <a16:creationId xmlns:a16="http://schemas.microsoft.com/office/drawing/2014/main" id="{F4918461-5F8D-BFFF-9560-5F224477928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711429" y="4693001"/>
            <a:ext cx="9101031" cy="66028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buNone/>
              <a:defRPr lang="it-IT" sz="24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0" name="Segnaposto testo 32">
            <a:extLst>
              <a:ext uri="{FF2B5EF4-FFF2-40B4-BE49-F238E27FC236}">
                <a16:creationId xmlns:a16="http://schemas.microsoft.com/office/drawing/2014/main" id="{E1DC9FBD-769C-0599-3173-C90D22C82FA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711429" y="5368337"/>
            <a:ext cx="9101031" cy="35380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it-IT" sz="1400" b="0" i="0" kern="1200" smtClean="0">
                <a:solidFill>
                  <a:schemeClr val="tx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adipiscing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</a:t>
            </a:r>
          </a:p>
        </p:txBody>
      </p:sp>
      <p:sp>
        <p:nvSpPr>
          <p:cNvPr id="31" name="Segnaposto testo 32">
            <a:extLst>
              <a:ext uri="{FF2B5EF4-FFF2-40B4-BE49-F238E27FC236}">
                <a16:creationId xmlns:a16="http://schemas.microsoft.com/office/drawing/2014/main" id="{21DB8255-040C-3438-8231-CDFAA052CF9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711429" y="5721417"/>
            <a:ext cx="9101031" cy="38416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it-IT" sz="1200" b="0" i="0" kern="1200" dirty="0" err="1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adipiscing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</a:t>
            </a:r>
          </a:p>
        </p:txBody>
      </p:sp>
    </p:spTree>
    <p:extLst>
      <p:ext uri="{BB962C8B-B14F-4D97-AF65-F5344CB8AC3E}">
        <p14:creationId xmlns:p14="http://schemas.microsoft.com/office/powerpoint/2010/main" val="22512499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Titolo + Descrizione + Visual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6">
            <a:extLst>
              <a:ext uri="{FF2B5EF4-FFF2-40B4-BE49-F238E27FC236}">
                <a16:creationId xmlns:a16="http://schemas.microsoft.com/office/drawing/2014/main" id="{6C4F91A7-EB28-5E44-321C-A71C20D63D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1325" y="3061545"/>
            <a:ext cx="7491413" cy="601978"/>
          </a:xfrm>
          <a:prstGeom prst="rect">
            <a:avLst/>
          </a:prstGeom>
        </p:spPr>
        <p:txBody>
          <a:bodyPr lIns="0"/>
          <a:lstStyle>
            <a:lvl1pPr marL="0" algn="l" defTabSz="914400" rtl="0" eaLnBrk="1" latinLnBrk="0" hangingPunct="1">
              <a:defRPr lang="it-IT" sz="36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9" name="Segnaposto immagine 5">
            <a:extLst>
              <a:ext uri="{FF2B5EF4-FFF2-40B4-BE49-F238E27FC236}">
                <a16:creationId xmlns:a16="http://schemas.microsoft.com/office/drawing/2014/main" id="{FAB2A3A8-3285-E292-564C-952E7ADA946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2868613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11" name="Segnaposto testo 8">
            <a:extLst>
              <a:ext uri="{FF2B5EF4-FFF2-40B4-BE49-F238E27FC236}">
                <a16:creationId xmlns:a16="http://schemas.microsoft.com/office/drawing/2014/main" id="{3BE75D93-5C76-505D-05B6-5557FB50719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629" y="3984453"/>
            <a:ext cx="7502109" cy="1703284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3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  <a:lvl2pPr>
              <a:lnSpc>
                <a:spcPts val="4500"/>
              </a:lnSpc>
              <a:defRPr sz="5000">
                <a:latin typeface="TIM Sans" pitchFamily="2" charset="77"/>
              </a:defRPr>
            </a:lvl2pPr>
            <a:lvl3pPr>
              <a:lnSpc>
                <a:spcPts val="4500"/>
              </a:lnSpc>
              <a:defRPr sz="5000">
                <a:latin typeface="TIM Sans" pitchFamily="2" charset="77"/>
              </a:defRPr>
            </a:lvl3pPr>
            <a:lvl4pPr>
              <a:lnSpc>
                <a:spcPts val="4500"/>
              </a:lnSpc>
              <a:defRPr sz="5000">
                <a:latin typeface="TIM Sans" pitchFamily="2" charset="77"/>
              </a:defRPr>
            </a:lvl4pPr>
            <a:lvl5pPr>
              <a:lnSpc>
                <a:spcPts val="4500"/>
              </a:lnSpc>
              <a:defRPr sz="5000">
                <a:latin typeface="TIM Sans" pitchFamily="2" charset="77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sz="1200" err="1">
                <a:effectLst/>
                <a:latin typeface="TIM Sans Thin" pitchFamily="2" charset="77"/>
              </a:rPr>
              <a:t>Lorem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ipsum</a:t>
            </a:r>
            <a:r>
              <a:rPr lang="it-IT" sz="1200">
                <a:effectLst/>
                <a:latin typeface="TIM Sans Thin" pitchFamily="2" charset="77"/>
              </a:rPr>
              <a:t> dolor </a:t>
            </a:r>
            <a:r>
              <a:rPr lang="it-IT" sz="1200" err="1">
                <a:effectLst/>
                <a:latin typeface="TIM Sans Thin" pitchFamily="2" charset="77"/>
              </a:rPr>
              <a:t>sit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amet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adipiscing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elit</a:t>
            </a:r>
            <a:r>
              <a:rPr lang="it-IT" sz="1200">
                <a:effectLst/>
                <a:latin typeface="TIM Sans Thin" pitchFamily="2" charset="77"/>
              </a:rPr>
              <a:t>. Cras in molestie </a:t>
            </a:r>
            <a:r>
              <a:rPr lang="it-IT" sz="1200" err="1">
                <a:effectLst/>
                <a:latin typeface="TIM Sans Thin" pitchFamily="2" charset="77"/>
              </a:rPr>
              <a:t>lacus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ante. </a:t>
            </a:r>
            <a:r>
              <a:rPr lang="it-IT" sz="1200" err="1">
                <a:effectLst/>
                <a:latin typeface="TIM Sans Thin" pitchFamily="2" charset="77"/>
              </a:rPr>
              <a:t>Aenean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laoreet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semper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fermentum</a:t>
            </a:r>
            <a:r>
              <a:rPr lang="it-IT" sz="1200">
                <a:effectLst/>
                <a:latin typeface="TIM Sans Thin" pitchFamily="2" charset="77"/>
              </a:rPr>
              <a:t>.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tempus nulla vitae </a:t>
            </a:r>
            <a:r>
              <a:rPr lang="it-IT" sz="1200" err="1">
                <a:effectLst/>
                <a:latin typeface="TIM Sans Thin" pitchFamily="2" charset="77"/>
              </a:rPr>
              <a:t>mattis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iaculis</a:t>
            </a:r>
            <a:r>
              <a:rPr lang="it-IT" sz="1200">
                <a:effectLst/>
                <a:latin typeface="TIM Sans Thin" pitchFamily="2" charset="77"/>
              </a:rPr>
              <a:t>. Ut </a:t>
            </a:r>
            <a:r>
              <a:rPr lang="it-IT" sz="1200" err="1">
                <a:effectLst/>
                <a:latin typeface="TIM Sans Thin" pitchFamily="2" charset="77"/>
              </a:rPr>
              <a:t>tellus</a:t>
            </a:r>
            <a:r>
              <a:rPr lang="it-IT" sz="1200">
                <a:effectLst/>
                <a:latin typeface="TIM Sans Thin" pitchFamily="2" charset="77"/>
              </a:rPr>
              <a:t> nulla, </a:t>
            </a:r>
            <a:r>
              <a:rPr lang="it-IT" sz="1200" err="1">
                <a:effectLst/>
                <a:latin typeface="TIM Sans Thin" pitchFamily="2" charset="77"/>
              </a:rPr>
              <a:t>convallis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aliquam</a:t>
            </a:r>
            <a:r>
              <a:rPr lang="it-IT" sz="1200">
                <a:effectLst/>
                <a:latin typeface="TIM Sans Thin" pitchFamily="2" charset="77"/>
              </a:rPr>
              <a:t> vitae, </a:t>
            </a:r>
            <a:r>
              <a:rPr lang="it-IT" sz="1200" err="1">
                <a:effectLst/>
                <a:latin typeface="TIM Sans Thin" pitchFamily="2" charset="77"/>
              </a:rPr>
              <a:t>tempor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tellus</a:t>
            </a:r>
            <a:r>
              <a:rPr lang="it-IT" sz="1200">
                <a:effectLst/>
                <a:latin typeface="TIM Sans Thin" pitchFamily="2" charset="77"/>
              </a:rPr>
              <a:t>. </a:t>
            </a:r>
            <a:r>
              <a:rPr lang="it-IT" sz="1200" err="1">
                <a:effectLst/>
                <a:latin typeface="TIM Sans Thin" pitchFamily="2" charset="77"/>
              </a:rPr>
              <a:t>Praesent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fringilla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arcu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eu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laoreet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efficitur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sapien</a:t>
            </a:r>
            <a:r>
              <a:rPr lang="it-IT" sz="1200">
                <a:effectLst/>
                <a:latin typeface="TIM Sans Thin" pitchFamily="2" charset="77"/>
              </a:rPr>
              <a:t> magna </a:t>
            </a:r>
            <a:r>
              <a:rPr lang="it-IT" sz="1200" err="1">
                <a:effectLst/>
                <a:latin typeface="TIM Sans Thin" pitchFamily="2" charset="77"/>
              </a:rPr>
              <a:t>vehicula</a:t>
            </a:r>
            <a:r>
              <a:rPr lang="it-IT" sz="1200">
                <a:effectLst/>
                <a:latin typeface="TIM Sans Thin" pitchFamily="2" charset="77"/>
              </a:rPr>
              <a:t> dui, a </a:t>
            </a:r>
            <a:r>
              <a:rPr lang="it-IT" sz="1200" err="1">
                <a:effectLst/>
                <a:latin typeface="TIM Sans Thin" pitchFamily="2" charset="77"/>
              </a:rPr>
              <a:t>lobortis</a:t>
            </a:r>
            <a:r>
              <a:rPr lang="it-IT" sz="1200">
                <a:effectLst/>
                <a:latin typeface="TIM Sans Thin" pitchFamily="2" charset="77"/>
              </a:rPr>
              <a:t> magna </a:t>
            </a:r>
            <a:r>
              <a:rPr lang="it-IT" sz="1200" err="1">
                <a:effectLst/>
                <a:latin typeface="TIM Sans Thin" pitchFamily="2" charset="77"/>
              </a:rPr>
              <a:t>lacus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libero. Sed in ante </a:t>
            </a:r>
            <a:r>
              <a:rPr lang="it-IT" sz="1200" err="1">
                <a:effectLst/>
                <a:latin typeface="TIM Sans Thin" pitchFamily="2" charset="77"/>
              </a:rPr>
              <a:t>blandit</a:t>
            </a:r>
            <a:r>
              <a:rPr lang="it-IT" sz="1200">
                <a:effectLst/>
                <a:latin typeface="TIM Sans Thin" pitchFamily="2" charset="77"/>
              </a:rPr>
              <a:t>, commodo </a:t>
            </a:r>
            <a:r>
              <a:rPr lang="it-IT" sz="1200" err="1">
                <a:effectLst/>
                <a:latin typeface="TIM Sans Thin" pitchFamily="2" charset="77"/>
              </a:rPr>
              <a:t>augue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eu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maximus</a:t>
            </a:r>
            <a:r>
              <a:rPr lang="it-IT" sz="1200">
                <a:effectLst/>
                <a:latin typeface="TIM Sans Thin" pitchFamily="2" charset="77"/>
              </a:rPr>
              <a:t> odio. </a:t>
            </a:r>
            <a:r>
              <a:rPr lang="it-IT" sz="1200" err="1">
                <a:effectLst/>
                <a:latin typeface="TIM Sans Thin" pitchFamily="2" charset="77"/>
              </a:rPr>
              <a:t>Interdum</a:t>
            </a:r>
            <a:r>
              <a:rPr lang="it-IT" sz="1200">
                <a:effectLst/>
                <a:latin typeface="TIM Sans Thin" pitchFamily="2" charset="77"/>
              </a:rPr>
              <a:t> et </a:t>
            </a:r>
            <a:r>
              <a:rPr lang="it-IT" sz="1200" err="1">
                <a:effectLst/>
                <a:latin typeface="TIM Sans Thin" pitchFamily="2" charset="77"/>
              </a:rPr>
              <a:t>malesuada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fames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ante </a:t>
            </a:r>
            <a:r>
              <a:rPr lang="it-IT" sz="1200" err="1">
                <a:effectLst/>
                <a:latin typeface="TIM Sans Thin" pitchFamily="2" charset="77"/>
              </a:rPr>
              <a:t>ipsum</a:t>
            </a:r>
            <a:r>
              <a:rPr lang="it-IT" sz="1200">
                <a:effectLst/>
                <a:latin typeface="TIM Sans Thin" pitchFamily="2" charset="77"/>
              </a:rPr>
              <a:t> primis in </a:t>
            </a:r>
            <a:r>
              <a:rPr lang="it-IT" sz="1200" err="1">
                <a:effectLst/>
                <a:latin typeface="TIM Sans Thin" pitchFamily="2" charset="77"/>
              </a:rPr>
              <a:t>faucibus</a:t>
            </a:r>
            <a:r>
              <a:rPr lang="it-IT" sz="1200">
                <a:effectLst/>
                <a:latin typeface="TIM Sans Thin" pitchFamily="2" charset="77"/>
              </a:rPr>
              <a:t>. </a:t>
            </a:r>
            <a:r>
              <a:rPr lang="it-IT" sz="1200" err="1">
                <a:effectLst/>
                <a:latin typeface="TIM Sans Thin" pitchFamily="2" charset="77"/>
              </a:rPr>
              <a:t>Lorem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ipsum</a:t>
            </a:r>
            <a:r>
              <a:rPr lang="it-IT" sz="1200">
                <a:effectLst/>
                <a:latin typeface="TIM Sans Thin" pitchFamily="2" charset="77"/>
              </a:rPr>
              <a:t> dolor </a:t>
            </a:r>
            <a:r>
              <a:rPr lang="it-IT" sz="1200" err="1">
                <a:effectLst/>
                <a:latin typeface="TIM Sans Thin" pitchFamily="2" charset="77"/>
              </a:rPr>
              <a:t>sit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amet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adipiscing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elit</a:t>
            </a:r>
            <a:r>
              <a:rPr lang="it-IT" sz="1200">
                <a:effectLst/>
                <a:latin typeface="TIM Sans Thin" pitchFamily="2" charset="77"/>
              </a:rPr>
              <a:t>. Cras in molestie </a:t>
            </a:r>
            <a:r>
              <a:rPr lang="it-IT" sz="1200" err="1">
                <a:effectLst/>
                <a:latin typeface="TIM Sans Thin" pitchFamily="2" charset="77"/>
              </a:rPr>
              <a:t>lacus</a:t>
            </a:r>
            <a:r>
              <a:rPr lang="it-IT" sz="1200">
                <a:effectLst/>
                <a:latin typeface="TIM Sans Thin" pitchFamily="2" charset="77"/>
              </a:rPr>
              <a:t>, </a:t>
            </a:r>
            <a:r>
              <a:rPr lang="it-IT" sz="1200" err="1">
                <a:effectLst/>
                <a:latin typeface="TIM Sans Thin" pitchFamily="2" charset="77"/>
              </a:rPr>
              <a:t>ac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consectetur</a:t>
            </a:r>
            <a:r>
              <a:rPr lang="it-IT" sz="1200">
                <a:effectLst/>
                <a:latin typeface="TIM Sans Thin" pitchFamily="2" charset="77"/>
              </a:rPr>
              <a:t> ante. </a:t>
            </a:r>
            <a:r>
              <a:rPr lang="it-IT" sz="1200" err="1">
                <a:effectLst/>
                <a:latin typeface="TIM Sans Thin" pitchFamily="2" charset="77"/>
              </a:rPr>
              <a:t>Aenean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laoreet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semper</a:t>
            </a:r>
            <a:r>
              <a:rPr lang="it-IT" sz="1200">
                <a:effectLst/>
                <a:latin typeface="TIM Sans Thin" pitchFamily="2" charset="77"/>
              </a:rPr>
              <a:t> </a:t>
            </a:r>
            <a:r>
              <a:rPr lang="it-IT" sz="1200" err="1">
                <a:effectLst/>
                <a:latin typeface="TIM Sans Thin" pitchFamily="2" charset="77"/>
              </a:rPr>
              <a:t>fermentum</a:t>
            </a:r>
            <a:r>
              <a:rPr lang="it-IT" sz="1200">
                <a:effectLst/>
                <a:latin typeface="TIM Sans Thin" pitchFamily="2" charset="77"/>
              </a:rPr>
              <a:t>.</a:t>
            </a:r>
          </a:p>
        </p:txBody>
      </p:sp>
      <p:cxnSp>
        <p:nvCxnSpPr>
          <p:cNvPr id="5" name="Connettore 1 2">
            <a:extLst>
              <a:ext uri="{FF2B5EF4-FFF2-40B4-BE49-F238E27FC236}">
                <a16:creationId xmlns:a16="http://schemas.microsoft.com/office/drawing/2014/main" id="{1FE611AD-09B9-79A3-5AC0-CC34AACC5F21}"/>
              </a:ext>
            </a:extLst>
          </p:cNvPr>
          <p:cNvCxnSpPr>
            <a:cxnSpLocks/>
          </p:cNvCxnSpPr>
          <p:nvPr userDrawn="1"/>
        </p:nvCxnSpPr>
        <p:spPr>
          <a:xfrm>
            <a:off x="8075613" y="3061545"/>
            <a:ext cx="0" cy="2520327"/>
          </a:xfrm>
          <a:prstGeom prst="line">
            <a:avLst/>
          </a:prstGeom>
          <a:ln w="1270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16200000" scaled="0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2911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- Titolo + Testo (Estrusion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po 15">
            <a:extLst>
              <a:ext uri="{FF2B5EF4-FFF2-40B4-BE49-F238E27FC236}">
                <a16:creationId xmlns:a16="http://schemas.microsoft.com/office/drawing/2014/main" id="{49593E1F-2D4F-139E-38F4-DF52A87C83FE}"/>
              </a:ext>
            </a:extLst>
          </p:cNvPr>
          <p:cNvGrpSpPr/>
          <p:nvPr userDrawn="1"/>
        </p:nvGrpSpPr>
        <p:grpSpPr>
          <a:xfrm>
            <a:off x="7833342" y="528060"/>
            <a:ext cx="4375844" cy="9759070"/>
            <a:chOff x="7833342" y="528060"/>
            <a:chExt cx="4375844" cy="9759070"/>
          </a:xfrm>
        </p:grpSpPr>
        <p:sp>
          <p:nvSpPr>
            <p:cNvPr id="11" name="Rettangolo con un angolo ritagliato 5">
              <a:extLst>
                <a:ext uri="{FF2B5EF4-FFF2-40B4-BE49-F238E27FC236}">
                  <a16:creationId xmlns:a16="http://schemas.microsoft.com/office/drawing/2014/main" id="{5750E8BB-D98A-FBB4-A888-C207FB3B4253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7833342" y="528060"/>
              <a:ext cx="4375844" cy="4746466"/>
            </a:xfrm>
            <a:custGeom>
              <a:avLst/>
              <a:gdLst>
                <a:gd name="connsiteX0" fmla="*/ 0 w 3909764"/>
                <a:gd name="connsiteY0" fmla="*/ 0 h 5436006"/>
                <a:gd name="connsiteX1" fmla="*/ 3171483 w 3909764"/>
                <a:gd name="connsiteY1" fmla="*/ 0 h 5436006"/>
                <a:gd name="connsiteX2" fmla="*/ 3909764 w 3909764"/>
                <a:gd name="connsiteY2" fmla="*/ 738281 h 5436006"/>
                <a:gd name="connsiteX3" fmla="*/ 3909764 w 3909764"/>
                <a:gd name="connsiteY3" fmla="*/ 5436006 h 5436006"/>
                <a:gd name="connsiteX4" fmla="*/ 0 w 3909764"/>
                <a:gd name="connsiteY4" fmla="*/ 5436006 h 5436006"/>
                <a:gd name="connsiteX5" fmla="*/ 0 w 3909764"/>
                <a:gd name="connsiteY5" fmla="*/ 0 h 5436006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280010 w 3909764"/>
                <a:gd name="connsiteY3" fmla="*/ 109182 h 5439208"/>
                <a:gd name="connsiteX4" fmla="*/ 3909764 w 3909764"/>
                <a:gd name="connsiteY4" fmla="*/ 741483 h 5439208"/>
                <a:gd name="connsiteX5" fmla="*/ 3909764 w 3909764"/>
                <a:gd name="connsiteY5" fmla="*/ 5439208 h 5439208"/>
                <a:gd name="connsiteX6" fmla="*/ 0 w 3909764"/>
                <a:gd name="connsiteY6" fmla="*/ 5439208 h 5439208"/>
                <a:gd name="connsiteX7" fmla="*/ 0 w 3909764"/>
                <a:gd name="connsiteY7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909764 w 3909932"/>
                <a:gd name="connsiteY3" fmla="*/ 741483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764 w 3909932"/>
                <a:gd name="connsiteY4" fmla="*/ 741483 h 5439208"/>
                <a:gd name="connsiteX5" fmla="*/ 3909932 w 3909932"/>
                <a:gd name="connsiteY5" fmla="*/ 1016217 h 5439208"/>
                <a:gd name="connsiteX6" fmla="*/ 3909764 w 3909932"/>
                <a:gd name="connsiteY6" fmla="*/ 5439208 h 5439208"/>
                <a:gd name="connsiteX7" fmla="*/ 0 w 3909932"/>
                <a:gd name="connsiteY7" fmla="*/ 5439208 h 5439208"/>
                <a:gd name="connsiteX8" fmla="*/ 0 w 3909932"/>
                <a:gd name="connsiteY8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10458"/>
                <a:gd name="connsiteY0" fmla="*/ 3202 h 5439208"/>
                <a:gd name="connsiteX1" fmla="*/ 3057097 w 3910458"/>
                <a:gd name="connsiteY1" fmla="*/ 0 h 5439208"/>
                <a:gd name="connsiteX2" fmla="*/ 3280010 w 3910458"/>
                <a:gd name="connsiteY2" fmla="*/ 109182 h 5439208"/>
                <a:gd name="connsiteX3" fmla="*/ 3715060 w 3910458"/>
                <a:gd name="connsiteY3" fmla="*/ 544027 h 5439208"/>
                <a:gd name="connsiteX4" fmla="*/ 3909932 w 3910458"/>
                <a:gd name="connsiteY4" fmla="*/ 1016217 h 5439208"/>
                <a:gd name="connsiteX5" fmla="*/ 3909764 w 3910458"/>
                <a:gd name="connsiteY5" fmla="*/ 5439208 h 5439208"/>
                <a:gd name="connsiteX6" fmla="*/ 0 w 3910458"/>
                <a:gd name="connsiteY6" fmla="*/ 5439208 h 5439208"/>
                <a:gd name="connsiteX7" fmla="*/ 0 w 3910458"/>
                <a:gd name="connsiteY7" fmla="*/ 3202 h 5439208"/>
                <a:gd name="connsiteX0" fmla="*/ 0 w 4200678"/>
                <a:gd name="connsiteY0" fmla="*/ 3202 h 5515789"/>
                <a:gd name="connsiteX1" fmla="*/ 3057097 w 4200678"/>
                <a:gd name="connsiteY1" fmla="*/ 0 h 5515789"/>
                <a:gd name="connsiteX2" fmla="*/ 3280010 w 4200678"/>
                <a:gd name="connsiteY2" fmla="*/ 109182 h 5515789"/>
                <a:gd name="connsiteX3" fmla="*/ 3715060 w 4200678"/>
                <a:gd name="connsiteY3" fmla="*/ 544027 h 5515789"/>
                <a:gd name="connsiteX4" fmla="*/ 3909932 w 4200678"/>
                <a:gd name="connsiteY4" fmla="*/ 1016217 h 5515789"/>
                <a:gd name="connsiteX5" fmla="*/ 3913680 w 4200678"/>
                <a:gd name="connsiteY5" fmla="*/ 5082299 h 5515789"/>
                <a:gd name="connsiteX6" fmla="*/ 3909764 w 4200678"/>
                <a:gd name="connsiteY6" fmla="*/ 5439208 h 5515789"/>
                <a:gd name="connsiteX7" fmla="*/ 0 w 4200678"/>
                <a:gd name="connsiteY7" fmla="*/ 5439208 h 5515789"/>
                <a:gd name="connsiteX8" fmla="*/ 0 w 4200678"/>
                <a:gd name="connsiteY8" fmla="*/ 3202 h 5515789"/>
                <a:gd name="connsiteX0" fmla="*/ 0 w 4200678"/>
                <a:gd name="connsiteY0" fmla="*/ 3202 h 5439208"/>
                <a:gd name="connsiteX1" fmla="*/ 3057097 w 4200678"/>
                <a:gd name="connsiteY1" fmla="*/ 0 h 5439208"/>
                <a:gd name="connsiteX2" fmla="*/ 3280010 w 4200678"/>
                <a:gd name="connsiteY2" fmla="*/ 109182 h 5439208"/>
                <a:gd name="connsiteX3" fmla="*/ 3715060 w 4200678"/>
                <a:gd name="connsiteY3" fmla="*/ 544027 h 5439208"/>
                <a:gd name="connsiteX4" fmla="*/ 3909932 w 4200678"/>
                <a:gd name="connsiteY4" fmla="*/ 1016217 h 5439208"/>
                <a:gd name="connsiteX5" fmla="*/ 3913680 w 4200678"/>
                <a:gd name="connsiteY5" fmla="*/ 5082299 h 5439208"/>
                <a:gd name="connsiteX6" fmla="*/ 3909764 w 4200678"/>
                <a:gd name="connsiteY6" fmla="*/ 5439208 h 5439208"/>
                <a:gd name="connsiteX7" fmla="*/ 0 w 4200678"/>
                <a:gd name="connsiteY7" fmla="*/ 5439208 h 5439208"/>
                <a:gd name="connsiteX8" fmla="*/ 0 w 4200678"/>
                <a:gd name="connsiteY8" fmla="*/ 3202 h 5439208"/>
                <a:gd name="connsiteX0" fmla="*/ 0 w 3995172"/>
                <a:gd name="connsiteY0" fmla="*/ 3202 h 5439208"/>
                <a:gd name="connsiteX1" fmla="*/ 3057097 w 3995172"/>
                <a:gd name="connsiteY1" fmla="*/ 0 h 5439208"/>
                <a:gd name="connsiteX2" fmla="*/ 3280010 w 3995172"/>
                <a:gd name="connsiteY2" fmla="*/ 109182 h 5439208"/>
                <a:gd name="connsiteX3" fmla="*/ 3715060 w 3995172"/>
                <a:gd name="connsiteY3" fmla="*/ 544027 h 5439208"/>
                <a:gd name="connsiteX4" fmla="*/ 3909932 w 3995172"/>
                <a:gd name="connsiteY4" fmla="*/ 1016217 h 5439208"/>
                <a:gd name="connsiteX5" fmla="*/ 3913680 w 3995172"/>
                <a:gd name="connsiteY5" fmla="*/ 5082299 h 5439208"/>
                <a:gd name="connsiteX6" fmla="*/ 3587476 w 3995172"/>
                <a:gd name="connsiteY6" fmla="*/ 5439208 h 5439208"/>
                <a:gd name="connsiteX7" fmla="*/ 0 w 3995172"/>
                <a:gd name="connsiteY7" fmla="*/ 5439208 h 5439208"/>
                <a:gd name="connsiteX8" fmla="*/ 0 w 3995172"/>
                <a:gd name="connsiteY8" fmla="*/ 3202 h 5439208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39209"/>
                <a:gd name="connsiteX1" fmla="*/ 3057097 w 3925690"/>
                <a:gd name="connsiteY1" fmla="*/ 0 h 5439209"/>
                <a:gd name="connsiteX2" fmla="*/ 3280010 w 3925690"/>
                <a:gd name="connsiteY2" fmla="*/ 109182 h 5439209"/>
                <a:gd name="connsiteX3" fmla="*/ 3715060 w 3925690"/>
                <a:gd name="connsiteY3" fmla="*/ 544027 h 5439209"/>
                <a:gd name="connsiteX4" fmla="*/ 3909932 w 3925690"/>
                <a:gd name="connsiteY4" fmla="*/ 1016217 h 5439209"/>
                <a:gd name="connsiteX5" fmla="*/ 3913680 w 3925690"/>
                <a:gd name="connsiteY5" fmla="*/ 5082299 h 5439209"/>
                <a:gd name="connsiteX6" fmla="*/ 3587476 w 3925690"/>
                <a:gd name="connsiteY6" fmla="*/ 5439208 h 5439209"/>
                <a:gd name="connsiteX7" fmla="*/ 0 w 3925690"/>
                <a:gd name="connsiteY7" fmla="*/ 5439208 h 5439209"/>
                <a:gd name="connsiteX8" fmla="*/ 0 w 3925690"/>
                <a:gd name="connsiteY8" fmla="*/ 3202 h 5439209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42955"/>
                <a:gd name="connsiteX1" fmla="*/ 3057097 w 3925690"/>
                <a:gd name="connsiteY1" fmla="*/ 0 h 5442955"/>
                <a:gd name="connsiteX2" fmla="*/ 3280010 w 3925690"/>
                <a:gd name="connsiteY2" fmla="*/ 109182 h 5442955"/>
                <a:gd name="connsiteX3" fmla="*/ 3715060 w 3925690"/>
                <a:gd name="connsiteY3" fmla="*/ 544027 h 5442955"/>
                <a:gd name="connsiteX4" fmla="*/ 3909932 w 3925690"/>
                <a:gd name="connsiteY4" fmla="*/ 1016217 h 5442955"/>
                <a:gd name="connsiteX5" fmla="*/ 3913680 w 3925690"/>
                <a:gd name="connsiteY5" fmla="*/ 5082299 h 5442955"/>
                <a:gd name="connsiteX6" fmla="*/ 3531263 w 3925690"/>
                <a:gd name="connsiteY6" fmla="*/ 5442955 h 5442955"/>
                <a:gd name="connsiteX7" fmla="*/ 0 w 3925690"/>
                <a:gd name="connsiteY7" fmla="*/ 5439208 h 5442955"/>
                <a:gd name="connsiteX8" fmla="*/ 0 w 3925690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5 h 5442958"/>
                <a:gd name="connsiteX1" fmla="*/ 3057097 w 3914046"/>
                <a:gd name="connsiteY1" fmla="*/ 3 h 5442958"/>
                <a:gd name="connsiteX2" fmla="*/ 3280010 w 3914046"/>
                <a:gd name="connsiteY2" fmla="*/ 109185 h 5442958"/>
                <a:gd name="connsiteX3" fmla="*/ 3715060 w 3914046"/>
                <a:gd name="connsiteY3" fmla="*/ 544030 h 5442958"/>
                <a:gd name="connsiteX4" fmla="*/ 3909932 w 3914046"/>
                <a:gd name="connsiteY4" fmla="*/ 1016220 h 5442958"/>
                <a:gd name="connsiteX5" fmla="*/ 3913680 w 3914046"/>
                <a:gd name="connsiteY5" fmla="*/ 5082302 h 5442958"/>
                <a:gd name="connsiteX6" fmla="*/ 3531263 w 3914046"/>
                <a:gd name="connsiteY6" fmla="*/ 5442958 h 5442958"/>
                <a:gd name="connsiteX7" fmla="*/ 0 w 3914046"/>
                <a:gd name="connsiteY7" fmla="*/ 5439211 h 5442958"/>
                <a:gd name="connsiteX8" fmla="*/ 0 w 3914046"/>
                <a:gd name="connsiteY8" fmla="*/ 3205 h 5442958"/>
                <a:gd name="connsiteX0" fmla="*/ 1318732 w 5232778"/>
                <a:gd name="connsiteY0" fmla="*/ 3205 h 5442958"/>
                <a:gd name="connsiteX1" fmla="*/ 4375829 w 5232778"/>
                <a:gd name="connsiteY1" fmla="*/ 3 h 5442958"/>
                <a:gd name="connsiteX2" fmla="*/ 4598742 w 5232778"/>
                <a:gd name="connsiteY2" fmla="*/ 109185 h 5442958"/>
                <a:gd name="connsiteX3" fmla="*/ 5033792 w 5232778"/>
                <a:gd name="connsiteY3" fmla="*/ 544030 h 5442958"/>
                <a:gd name="connsiteX4" fmla="*/ 5228664 w 5232778"/>
                <a:gd name="connsiteY4" fmla="*/ 1016220 h 5442958"/>
                <a:gd name="connsiteX5" fmla="*/ 5232412 w 5232778"/>
                <a:gd name="connsiteY5" fmla="*/ 5082302 h 5442958"/>
                <a:gd name="connsiteX6" fmla="*/ 4849995 w 5232778"/>
                <a:gd name="connsiteY6" fmla="*/ 5442958 h 5442958"/>
                <a:gd name="connsiteX7" fmla="*/ 0 w 5232778"/>
                <a:gd name="connsiteY7" fmla="*/ 5428379 h 5442958"/>
                <a:gd name="connsiteX8" fmla="*/ 1318732 w 5232778"/>
                <a:gd name="connsiteY8" fmla="*/ 3205 h 5442958"/>
                <a:gd name="connsiteX0" fmla="*/ 0 w 5250843"/>
                <a:gd name="connsiteY0" fmla="*/ 0 h 5450585"/>
                <a:gd name="connsiteX1" fmla="*/ 4393894 w 5250843"/>
                <a:gd name="connsiteY1" fmla="*/ 7630 h 5450585"/>
                <a:gd name="connsiteX2" fmla="*/ 4616807 w 5250843"/>
                <a:gd name="connsiteY2" fmla="*/ 116812 h 5450585"/>
                <a:gd name="connsiteX3" fmla="*/ 5051857 w 5250843"/>
                <a:gd name="connsiteY3" fmla="*/ 551657 h 5450585"/>
                <a:gd name="connsiteX4" fmla="*/ 5246729 w 5250843"/>
                <a:gd name="connsiteY4" fmla="*/ 1023847 h 5450585"/>
                <a:gd name="connsiteX5" fmla="*/ 5250477 w 5250843"/>
                <a:gd name="connsiteY5" fmla="*/ 5089929 h 5450585"/>
                <a:gd name="connsiteX6" fmla="*/ 4868060 w 5250843"/>
                <a:gd name="connsiteY6" fmla="*/ 5450585 h 5450585"/>
                <a:gd name="connsiteX7" fmla="*/ 18065 w 5250843"/>
                <a:gd name="connsiteY7" fmla="*/ 5436006 h 5450585"/>
                <a:gd name="connsiteX8" fmla="*/ 0 w 5250843"/>
                <a:gd name="connsiteY8" fmla="*/ 0 h 5450585"/>
                <a:gd name="connsiteX0" fmla="*/ 77326 w 5233071"/>
                <a:gd name="connsiteY0" fmla="*/ 142704 h 5442959"/>
                <a:gd name="connsiteX1" fmla="*/ 4376122 w 5233071"/>
                <a:gd name="connsiteY1" fmla="*/ 4 h 5442959"/>
                <a:gd name="connsiteX2" fmla="*/ 4599035 w 5233071"/>
                <a:gd name="connsiteY2" fmla="*/ 109186 h 5442959"/>
                <a:gd name="connsiteX3" fmla="*/ 5034085 w 5233071"/>
                <a:gd name="connsiteY3" fmla="*/ 544031 h 5442959"/>
                <a:gd name="connsiteX4" fmla="*/ 5228957 w 5233071"/>
                <a:gd name="connsiteY4" fmla="*/ 1016221 h 5442959"/>
                <a:gd name="connsiteX5" fmla="*/ 5232705 w 5233071"/>
                <a:gd name="connsiteY5" fmla="*/ 5082303 h 5442959"/>
                <a:gd name="connsiteX6" fmla="*/ 4850288 w 5233071"/>
                <a:gd name="connsiteY6" fmla="*/ 5442959 h 5442959"/>
                <a:gd name="connsiteX7" fmla="*/ 293 w 5233071"/>
                <a:gd name="connsiteY7" fmla="*/ 5428380 h 5442959"/>
                <a:gd name="connsiteX8" fmla="*/ 77326 w 5233071"/>
                <a:gd name="connsiteY8" fmla="*/ 142704 h 5442959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3743 w 5246521"/>
                <a:gd name="connsiteY7" fmla="*/ 5430821 h 5445400"/>
                <a:gd name="connsiteX8" fmla="*/ 0 w 5246521"/>
                <a:gd name="connsiteY8" fmla="*/ 0 h 5445400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73288 w 5246521"/>
                <a:gd name="connsiteY7" fmla="*/ 5252689 h 5445400"/>
                <a:gd name="connsiteX8" fmla="*/ 0 w 5246521"/>
                <a:gd name="connsiteY8" fmla="*/ 0 h 5445400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018662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10401 h 5460202"/>
                <a:gd name="connsiteX1" fmla="*/ 4034550 w 5250318"/>
                <a:gd name="connsiteY1" fmla="*/ 2 h 5460202"/>
                <a:gd name="connsiteX2" fmla="*/ 4616282 w 5250318"/>
                <a:gd name="connsiteY2" fmla="*/ 122028 h 5460202"/>
                <a:gd name="connsiteX3" fmla="*/ 5051332 w 5250318"/>
                <a:gd name="connsiteY3" fmla="*/ 556873 h 5460202"/>
                <a:gd name="connsiteX4" fmla="*/ 5246204 w 5250318"/>
                <a:gd name="connsiteY4" fmla="*/ 1960307 h 5460202"/>
                <a:gd name="connsiteX5" fmla="*/ 5249952 w 5250318"/>
                <a:gd name="connsiteY5" fmla="*/ 5095145 h 5460202"/>
                <a:gd name="connsiteX6" fmla="*/ 4867535 w 5250318"/>
                <a:gd name="connsiteY6" fmla="*/ 5455801 h 5460202"/>
                <a:gd name="connsiteX7" fmla="*/ 1511 w 5250318"/>
                <a:gd name="connsiteY7" fmla="*/ 5460202 h 5460202"/>
                <a:gd name="connsiteX8" fmla="*/ 3797 w 5250318"/>
                <a:gd name="connsiteY8" fmla="*/ 10401 h 5460202"/>
                <a:gd name="connsiteX0" fmla="*/ 3797 w 5250318"/>
                <a:gd name="connsiteY0" fmla="*/ 0 h 5449801"/>
                <a:gd name="connsiteX1" fmla="*/ 4061328 w 5250318"/>
                <a:gd name="connsiteY1" fmla="*/ 92360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141661 w 5250318"/>
                <a:gd name="connsiteY1" fmla="*/ 8868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616282 w 5261042"/>
                <a:gd name="connsiteY2" fmla="*/ 111627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562727 w 5261042"/>
                <a:gd name="connsiteY2" fmla="*/ 496969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5201286 w 5249952"/>
                <a:gd name="connsiteY2" fmla="*/ 1342846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099118 w 5249952"/>
                <a:gd name="connsiteY3" fmla="*/ 1422124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465137"/>
                <a:gd name="connsiteY0" fmla="*/ 0 h 5449801"/>
                <a:gd name="connsiteX1" fmla="*/ 4141661 w 5465137"/>
                <a:gd name="connsiteY1" fmla="*/ 8868 h 5449801"/>
                <a:gd name="connsiteX2" fmla="*/ 4980970 w 5465137"/>
                <a:gd name="connsiteY2" fmla="*/ 1018443 h 5449801"/>
                <a:gd name="connsiteX3" fmla="*/ 5246204 w 5465137"/>
                <a:gd name="connsiteY3" fmla="*/ 1595404 h 5449801"/>
                <a:gd name="connsiteX4" fmla="*/ 5249952 w 5465137"/>
                <a:gd name="connsiteY4" fmla="*/ 5084744 h 5449801"/>
                <a:gd name="connsiteX5" fmla="*/ 2328766 w 5465137"/>
                <a:gd name="connsiteY5" fmla="*/ 3427523 h 5449801"/>
                <a:gd name="connsiteX6" fmla="*/ 1511 w 5465137"/>
                <a:gd name="connsiteY6" fmla="*/ 5449801 h 5449801"/>
                <a:gd name="connsiteX7" fmla="*/ 3797 w 5465137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328766 w 5353875"/>
                <a:gd name="connsiteY5" fmla="*/ 3427523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454229 w 5353875"/>
                <a:gd name="connsiteY5" fmla="*/ 4055898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0 w 5350078"/>
                <a:gd name="connsiteY0" fmla="*/ 0 h 4055926"/>
                <a:gd name="connsiteX1" fmla="*/ 4137864 w 5350078"/>
                <a:gd name="connsiteY1" fmla="*/ 8868 h 4055926"/>
                <a:gd name="connsiteX2" fmla="*/ 4977173 w 5350078"/>
                <a:gd name="connsiteY2" fmla="*/ 1018443 h 4055926"/>
                <a:gd name="connsiteX3" fmla="*/ 5242407 w 5350078"/>
                <a:gd name="connsiteY3" fmla="*/ 1595404 h 4055926"/>
                <a:gd name="connsiteX4" fmla="*/ 3135434 w 5350078"/>
                <a:gd name="connsiteY4" fmla="*/ 3341228 h 4055926"/>
                <a:gd name="connsiteX5" fmla="*/ 2450432 w 5350078"/>
                <a:gd name="connsiteY5" fmla="*/ 4055898 h 4055926"/>
                <a:gd name="connsiteX6" fmla="*/ 56755 w 5350078"/>
                <a:gd name="connsiteY6" fmla="*/ 3785938 h 4055926"/>
                <a:gd name="connsiteX7" fmla="*/ 0 w 5350078"/>
                <a:gd name="connsiteY7" fmla="*/ 0 h 4055926"/>
                <a:gd name="connsiteX0" fmla="*/ 10733 w 5360811"/>
                <a:gd name="connsiteY0" fmla="*/ 0 h 4387761"/>
                <a:gd name="connsiteX1" fmla="*/ 4148597 w 5360811"/>
                <a:gd name="connsiteY1" fmla="*/ 8868 h 4387761"/>
                <a:gd name="connsiteX2" fmla="*/ 4987906 w 5360811"/>
                <a:gd name="connsiteY2" fmla="*/ 1018443 h 4387761"/>
                <a:gd name="connsiteX3" fmla="*/ 5253140 w 5360811"/>
                <a:gd name="connsiteY3" fmla="*/ 1595404 h 4387761"/>
                <a:gd name="connsiteX4" fmla="*/ 3146167 w 5360811"/>
                <a:gd name="connsiteY4" fmla="*/ 3341228 h 4387761"/>
                <a:gd name="connsiteX5" fmla="*/ 2461165 w 5360811"/>
                <a:gd name="connsiteY5" fmla="*/ 4055898 h 4387761"/>
                <a:gd name="connsiteX6" fmla="*/ 1066 w 5360811"/>
                <a:gd name="connsiteY6" fmla="*/ 4387761 h 4387761"/>
                <a:gd name="connsiteX7" fmla="*/ 10733 w 5360811"/>
                <a:gd name="connsiteY7" fmla="*/ 0 h 4387761"/>
                <a:gd name="connsiteX0" fmla="*/ 10733 w 4987906"/>
                <a:gd name="connsiteY0" fmla="*/ 0 h 4387761"/>
                <a:gd name="connsiteX1" fmla="*/ 4148597 w 4987906"/>
                <a:gd name="connsiteY1" fmla="*/ 8868 h 4387761"/>
                <a:gd name="connsiteX2" fmla="*/ 4987906 w 4987906"/>
                <a:gd name="connsiteY2" fmla="*/ 1018443 h 4387761"/>
                <a:gd name="connsiteX3" fmla="*/ 3146167 w 4987906"/>
                <a:gd name="connsiteY3" fmla="*/ 3341228 h 4387761"/>
                <a:gd name="connsiteX4" fmla="*/ 2461165 w 4987906"/>
                <a:gd name="connsiteY4" fmla="*/ 4055898 h 4387761"/>
                <a:gd name="connsiteX5" fmla="*/ 1066 w 4987906"/>
                <a:gd name="connsiteY5" fmla="*/ 4387761 h 4387761"/>
                <a:gd name="connsiteX6" fmla="*/ 10733 w 4987906"/>
                <a:gd name="connsiteY6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3007296 w 4148597"/>
                <a:gd name="connsiteY3" fmla="*/ 4383361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269096"/>
                <a:gd name="connsiteY0" fmla="*/ 0 h 4387761"/>
                <a:gd name="connsiteX1" fmla="*/ 4148597 w 4269096"/>
                <a:gd name="connsiteY1" fmla="*/ 8868 h 4387761"/>
                <a:gd name="connsiteX2" fmla="*/ 3146167 w 4269096"/>
                <a:gd name="connsiteY2" fmla="*/ 3341228 h 4387761"/>
                <a:gd name="connsiteX3" fmla="*/ 3007296 w 4269096"/>
                <a:gd name="connsiteY3" fmla="*/ 4383361 h 4387761"/>
                <a:gd name="connsiteX4" fmla="*/ 1066 w 4269096"/>
                <a:gd name="connsiteY4" fmla="*/ 4387761 h 4387761"/>
                <a:gd name="connsiteX5" fmla="*/ 10733 w 4269096"/>
                <a:gd name="connsiteY5" fmla="*/ 0 h 4387761"/>
                <a:gd name="connsiteX0" fmla="*/ 10733 w 4284865"/>
                <a:gd name="connsiteY0" fmla="*/ 0 h 4436798"/>
                <a:gd name="connsiteX1" fmla="*/ 4148597 w 4284865"/>
                <a:gd name="connsiteY1" fmla="*/ 8868 h 4436798"/>
                <a:gd name="connsiteX2" fmla="*/ 3345431 w 4284865"/>
                <a:gd name="connsiteY2" fmla="*/ 3677541 h 4436798"/>
                <a:gd name="connsiteX3" fmla="*/ 3007296 w 4284865"/>
                <a:gd name="connsiteY3" fmla="*/ 4383361 h 4436798"/>
                <a:gd name="connsiteX4" fmla="*/ 1066 w 4284865"/>
                <a:gd name="connsiteY4" fmla="*/ 4387761 h 4436798"/>
                <a:gd name="connsiteX5" fmla="*/ 10733 w 4284865"/>
                <a:gd name="connsiteY5" fmla="*/ 0 h 4436798"/>
                <a:gd name="connsiteX0" fmla="*/ 10733 w 3467988"/>
                <a:gd name="connsiteY0" fmla="*/ 0 h 4436798"/>
                <a:gd name="connsiteX1" fmla="*/ 1882894 w 3467988"/>
                <a:gd name="connsiteY1" fmla="*/ 955853 h 4436798"/>
                <a:gd name="connsiteX2" fmla="*/ 3345431 w 3467988"/>
                <a:gd name="connsiteY2" fmla="*/ 3677541 h 4436798"/>
                <a:gd name="connsiteX3" fmla="*/ 3007296 w 3467988"/>
                <a:gd name="connsiteY3" fmla="*/ 4383361 h 4436798"/>
                <a:gd name="connsiteX4" fmla="*/ 1066 w 3467988"/>
                <a:gd name="connsiteY4" fmla="*/ 4387761 h 4436798"/>
                <a:gd name="connsiteX5" fmla="*/ 10733 w 346798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242390"/>
                <a:gd name="connsiteY0" fmla="*/ 0 h 4387761"/>
                <a:gd name="connsiteX1" fmla="*/ 975137 w 3242390"/>
                <a:gd name="connsiteY1" fmla="*/ 17 h 4387761"/>
                <a:gd name="connsiteX2" fmla="*/ 3124026 w 3242390"/>
                <a:gd name="connsiteY2" fmla="*/ 2916412 h 4387761"/>
                <a:gd name="connsiteX3" fmla="*/ 2498066 w 3242390"/>
                <a:gd name="connsiteY3" fmla="*/ 4020497 h 4387761"/>
                <a:gd name="connsiteX4" fmla="*/ 1066 w 3242390"/>
                <a:gd name="connsiteY4" fmla="*/ 4387761 h 4387761"/>
                <a:gd name="connsiteX5" fmla="*/ 10733 w 3242390"/>
                <a:gd name="connsiteY5" fmla="*/ 0 h 4387761"/>
                <a:gd name="connsiteX0" fmla="*/ 10733 w 3319637"/>
                <a:gd name="connsiteY0" fmla="*/ 0 h 4461918"/>
                <a:gd name="connsiteX1" fmla="*/ 975137 w 3319637"/>
                <a:gd name="connsiteY1" fmla="*/ 17 h 4461918"/>
                <a:gd name="connsiteX2" fmla="*/ 3124026 w 3319637"/>
                <a:gd name="connsiteY2" fmla="*/ 2916412 h 4461918"/>
                <a:gd name="connsiteX3" fmla="*/ 2837553 w 3319637"/>
                <a:gd name="connsiteY3" fmla="*/ 4339109 h 4461918"/>
                <a:gd name="connsiteX4" fmla="*/ 1066 w 3319637"/>
                <a:gd name="connsiteY4" fmla="*/ 4387761 h 4461918"/>
                <a:gd name="connsiteX5" fmla="*/ 10733 w 3319637"/>
                <a:gd name="connsiteY5" fmla="*/ 0 h 4461918"/>
                <a:gd name="connsiteX0" fmla="*/ 10733 w 3387320"/>
                <a:gd name="connsiteY0" fmla="*/ 0 h 4415469"/>
                <a:gd name="connsiteX1" fmla="*/ 975137 w 3387320"/>
                <a:gd name="connsiteY1" fmla="*/ 17 h 4415469"/>
                <a:gd name="connsiteX2" fmla="*/ 3124026 w 3387320"/>
                <a:gd name="connsiteY2" fmla="*/ 2916412 h 4415469"/>
                <a:gd name="connsiteX3" fmla="*/ 3320537 w 3387320"/>
                <a:gd name="connsiteY3" fmla="*/ 3563619 h 4415469"/>
                <a:gd name="connsiteX4" fmla="*/ 2837553 w 3387320"/>
                <a:gd name="connsiteY4" fmla="*/ 4339109 h 4415469"/>
                <a:gd name="connsiteX5" fmla="*/ 1066 w 3387320"/>
                <a:gd name="connsiteY5" fmla="*/ 4387761 h 4415469"/>
                <a:gd name="connsiteX6" fmla="*/ 10733 w 3387320"/>
                <a:gd name="connsiteY6" fmla="*/ 0 h 4415469"/>
                <a:gd name="connsiteX0" fmla="*/ 10733 w 3422878"/>
                <a:gd name="connsiteY0" fmla="*/ 0 h 4415469"/>
                <a:gd name="connsiteX1" fmla="*/ 975137 w 3422878"/>
                <a:gd name="connsiteY1" fmla="*/ 17 h 4415469"/>
                <a:gd name="connsiteX2" fmla="*/ 3124026 w 3422878"/>
                <a:gd name="connsiteY2" fmla="*/ 2916412 h 4415469"/>
                <a:gd name="connsiteX3" fmla="*/ 3379578 w 3422878"/>
                <a:gd name="connsiteY3" fmla="*/ 3475115 h 4415469"/>
                <a:gd name="connsiteX4" fmla="*/ 2837553 w 3422878"/>
                <a:gd name="connsiteY4" fmla="*/ 4339109 h 4415469"/>
                <a:gd name="connsiteX5" fmla="*/ 1066 w 3422878"/>
                <a:gd name="connsiteY5" fmla="*/ 4387761 h 4415469"/>
                <a:gd name="connsiteX6" fmla="*/ 10733 w 3422878"/>
                <a:gd name="connsiteY6" fmla="*/ 0 h 4415469"/>
                <a:gd name="connsiteX0" fmla="*/ 10733 w 3422878"/>
                <a:gd name="connsiteY0" fmla="*/ 0 h 4394640"/>
                <a:gd name="connsiteX1" fmla="*/ 975137 w 3422878"/>
                <a:gd name="connsiteY1" fmla="*/ 17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852107 w 3422878"/>
                <a:gd name="connsiteY1" fmla="*/ 7992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998413 w 3422878"/>
                <a:gd name="connsiteY1" fmla="*/ 4005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333953"/>
                <a:gd name="connsiteY0" fmla="*/ 0 h 4394640"/>
                <a:gd name="connsiteX1" fmla="*/ 998413 w 3333953"/>
                <a:gd name="connsiteY1" fmla="*/ 4005 h 4394640"/>
                <a:gd name="connsiteX2" fmla="*/ 3124026 w 3333953"/>
                <a:gd name="connsiteY2" fmla="*/ 2916412 h 4394640"/>
                <a:gd name="connsiteX3" fmla="*/ 2983889 w 3333953"/>
                <a:gd name="connsiteY3" fmla="*/ 3658541 h 4394640"/>
                <a:gd name="connsiteX4" fmla="*/ 3320537 w 3333953"/>
                <a:gd name="connsiteY4" fmla="*/ 3882232 h 4394640"/>
                <a:gd name="connsiteX5" fmla="*/ 2837553 w 3333953"/>
                <a:gd name="connsiteY5" fmla="*/ 4339109 h 4394640"/>
                <a:gd name="connsiteX6" fmla="*/ 1066 w 3333953"/>
                <a:gd name="connsiteY6" fmla="*/ 4387761 h 4394640"/>
                <a:gd name="connsiteX7" fmla="*/ 10733 w 3333953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0 w 3350005"/>
                <a:gd name="connsiteY0" fmla="*/ 0 h 4356553"/>
                <a:gd name="connsiteX1" fmla="*/ 987680 w 3350005"/>
                <a:gd name="connsiteY1" fmla="*/ 4005 h 4356553"/>
                <a:gd name="connsiteX2" fmla="*/ 3216372 w 3350005"/>
                <a:gd name="connsiteY2" fmla="*/ 3016099 h 4356553"/>
                <a:gd name="connsiteX3" fmla="*/ 2973156 w 3350005"/>
                <a:gd name="connsiteY3" fmla="*/ 3658541 h 4356553"/>
                <a:gd name="connsiteX4" fmla="*/ 3309804 w 3350005"/>
                <a:gd name="connsiteY4" fmla="*/ 3882232 h 4356553"/>
                <a:gd name="connsiteX5" fmla="*/ 2826820 w 3350005"/>
                <a:gd name="connsiteY5" fmla="*/ 4339109 h 4356553"/>
                <a:gd name="connsiteX6" fmla="*/ 113363 w 3350005"/>
                <a:gd name="connsiteY6" fmla="*/ 4176423 h 4356553"/>
                <a:gd name="connsiteX7" fmla="*/ 0 w 3350005"/>
                <a:gd name="connsiteY7" fmla="*/ 0 h 4356553"/>
                <a:gd name="connsiteX0" fmla="*/ 1465 w 3351470"/>
                <a:gd name="connsiteY0" fmla="*/ 0 h 4394640"/>
                <a:gd name="connsiteX1" fmla="*/ 989145 w 3351470"/>
                <a:gd name="connsiteY1" fmla="*/ 4005 h 4394640"/>
                <a:gd name="connsiteX2" fmla="*/ 3217837 w 3351470"/>
                <a:gd name="connsiteY2" fmla="*/ 3016099 h 4394640"/>
                <a:gd name="connsiteX3" fmla="*/ 2974621 w 3351470"/>
                <a:gd name="connsiteY3" fmla="*/ 3658541 h 4394640"/>
                <a:gd name="connsiteX4" fmla="*/ 3311269 w 3351470"/>
                <a:gd name="connsiteY4" fmla="*/ 3882232 h 4394640"/>
                <a:gd name="connsiteX5" fmla="*/ 2828285 w 3351470"/>
                <a:gd name="connsiteY5" fmla="*/ 4339109 h 4394640"/>
                <a:gd name="connsiteX6" fmla="*/ 1774 w 3351470"/>
                <a:gd name="connsiteY6" fmla="*/ 4387762 h 4394640"/>
                <a:gd name="connsiteX7" fmla="*/ 1465 w 3351470"/>
                <a:gd name="connsiteY7" fmla="*/ 0 h 4394640"/>
                <a:gd name="connsiteX0" fmla="*/ 0 w 3350005"/>
                <a:gd name="connsiteY0" fmla="*/ 0 h 4392502"/>
                <a:gd name="connsiteX1" fmla="*/ 987680 w 3350005"/>
                <a:gd name="connsiteY1" fmla="*/ 4005 h 4392502"/>
                <a:gd name="connsiteX2" fmla="*/ 3216372 w 3350005"/>
                <a:gd name="connsiteY2" fmla="*/ 3016099 h 4392502"/>
                <a:gd name="connsiteX3" fmla="*/ 2973156 w 3350005"/>
                <a:gd name="connsiteY3" fmla="*/ 3658541 h 4392502"/>
                <a:gd name="connsiteX4" fmla="*/ 3309804 w 3350005"/>
                <a:gd name="connsiteY4" fmla="*/ 3882232 h 4392502"/>
                <a:gd name="connsiteX5" fmla="*/ 2826820 w 3350005"/>
                <a:gd name="connsiteY5" fmla="*/ 4339109 h 4392502"/>
                <a:gd name="connsiteX6" fmla="*/ 103388 w 3350005"/>
                <a:gd name="connsiteY6" fmla="*/ 4383775 h 4392502"/>
                <a:gd name="connsiteX7" fmla="*/ 0 w 3350005"/>
                <a:gd name="connsiteY7" fmla="*/ 0 h 4392502"/>
                <a:gd name="connsiteX0" fmla="*/ 4465 w 3354470"/>
                <a:gd name="connsiteY0" fmla="*/ 0 h 4390514"/>
                <a:gd name="connsiteX1" fmla="*/ 992145 w 3354470"/>
                <a:gd name="connsiteY1" fmla="*/ 4005 h 4390514"/>
                <a:gd name="connsiteX2" fmla="*/ 3220837 w 3354470"/>
                <a:gd name="connsiteY2" fmla="*/ 3016099 h 4390514"/>
                <a:gd name="connsiteX3" fmla="*/ 2977621 w 3354470"/>
                <a:gd name="connsiteY3" fmla="*/ 3658541 h 4390514"/>
                <a:gd name="connsiteX4" fmla="*/ 3314269 w 3354470"/>
                <a:gd name="connsiteY4" fmla="*/ 3882232 h 4390514"/>
                <a:gd name="connsiteX5" fmla="*/ 2831285 w 3354470"/>
                <a:gd name="connsiteY5" fmla="*/ 4339109 h 4390514"/>
                <a:gd name="connsiteX6" fmla="*/ 1450 w 3354470"/>
                <a:gd name="connsiteY6" fmla="*/ 4379787 h 4390514"/>
                <a:gd name="connsiteX7" fmla="*/ 4465 w 3354470"/>
                <a:gd name="connsiteY7" fmla="*/ 0 h 439051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387070"/>
                <a:gd name="connsiteX1" fmla="*/ 992145 w 3354470"/>
                <a:gd name="connsiteY1" fmla="*/ 4005 h 4387070"/>
                <a:gd name="connsiteX2" fmla="*/ 3220837 w 3354470"/>
                <a:gd name="connsiteY2" fmla="*/ 3016099 h 4387070"/>
                <a:gd name="connsiteX3" fmla="*/ 2977621 w 3354470"/>
                <a:gd name="connsiteY3" fmla="*/ 3658541 h 4387070"/>
                <a:gd name="connsiteX4" fmla="*/ 3314269 w 3354470"/>
                <a:gd name="connsiteY4" fmla="*/ 3882232 h 4387070"/>
                <a:gd name="connsiteX5" fmla="*/ 2834610 w 3354470"/>
                <a:gd name="connsiteY5" fmla="*/ 4386959 h 4387070"/>
                <a:gd name="connsiteX6" fmla="*/ 1450 w 3354470"/>
                <a:gd name="connsiteY6" fmla="*/ 4379787 h 4387070"/>
                <a:gd name="connsiteX7" fmla="*/ 4465 w 3354470"/>
                <a:gd name="connsiteY7" fmla="*/ 0 h 4387070"/>
                <a:gd name="connsiteX0" fmla="*/ 4465 w 3354470"/>
                <a:gd name="connsiteY0" fmla="*/ 0 h 4386983"/>
                <a:gd name="connsiteX1" fmla="*/ 992145 w 3354470"/>
                <a:gd name="connsiteY1" fmla="*/ 4005 h 4386983"/>
                <a:gd name="connsiteX2" fmla="*/ 3220837 w 3354470"/>
                <a:gd name="connsiteY2" fmla="*/ 3016099 h 4386983"/>
                <a:gd name="connsiteX3" fmla="*/ 2977621 w 3354470"/>
                <a:gd name="connsiteY3" fmla="*/ 3658541 h 4386983"/>
                <a:gd name="connsiteX4" fmla="*/ 3314269 w 3354470"/>
                <a:gd name="connsiteY4" fmla="*/ 3882232 h 4386983"/>
                <a:gd name="connsiteX5" fmla="*/ 2834610 w 3354470"/>
                <a:gd name="connsiteY5" fmla="*/ 4386959 h 4386983"/>
                <a:gd name="connsiteX6" fmla="*/ 1450 w 3354470"/>
                <a:gd name="connsiteY6" fmla="*/ 4379787 h 4386983"/>
                <a:gd name="connsiteX7" fmla="*/ 4465 w 3354470"/>
                <a:gd name="connsiteY7" fmla="*/ 0 h 4386983"/>
                <a:gd name="connsiteX0" fmla="*/ 4465 w 3354470"/>
                <a:gd name="connsiteY0" fmla="*/ 0 h 4386959"/>
                <a:gd name="connsiteX1" fmla="*/ 992145 w 3354470"/>
                <a:gd name="connsiteY1" fmla="*/ 4005 h 4386959"/>
                <a:gd name="connsiteX2" fmla="*/ 3220837 w 3354470"/>
                <a:gd name="connsiteY2" fmla="*/ 3016099 h 4386959"/>
                <a:gd name="connsiteX3" fmla="*/ 2977621 w 3354470"/>
                <a:gd name="connsiteY3" fmla="*/ 3658541 h 4386959"/>
                <a:gd name="connsiteX4" fmla="*/ 3314269 w 3354470"/>
                <a:gd name="connsiteY4" fmla="*/ 3882232 h 4386959"/>
                <a:gd name="connsiteX5" fmla="*/ 2834610 w 3354470"/>
                <a:gd name="connsiteY5" fmla="*/ 4386959 h 4386959"/>
                <a:gd name="connsiteX6" fmla="*/ 1450 w 3354470"/>
                <a:gd name="connsiteY6" fmla="*/ 4379787 h 4386959"/>
                <a:gd name="connsiteX7" fmla="*/ 4465 w 3354470"/>
                <a:gd name="connsiteY7" fmla="*/ 0 h 4386959"/>
                <a:gd name="connsiteX0" fmla="*/ 4465 w 3376244"/>
                <a:gd name="connsiteY0" fmla="*/ 0 h 4414869"/>
                <a:gd name="connsiteX1" fmla="*/ 992145 w 3376244"/>
                <a:gd name="connsiteY1" fmla="*/ 4005 h 4414869"/>
                <a:gd name="connsiteX2" fmla="*/ 3220837 w 3376244"/>
                <a:gd name="connsiteY2" fmla="*/ 3016099 h 4414869"/>
                <a:gd name="connsiteX3" fmla="*/ 2977621 w 3376244"/>
                <a:gd name="connsiteY3" fmla="*/ 3658541 h 4414869"/>
                <a:gd name="connsiteX4" fmla="*/ 3364146 w 3376244"/>
                <a:gd name="connsiteY4" fmla="*/ 3985907 h 4414869"/>
                <a:gd name="connsiteX5" fmla="*/ 2834610 w 3376244"/>
                <a:gd name="connsiteY5" fmla="*/ 4386959 h 4414869"/>
                <a:gd name="connsiteX6" fmla="*/ 1450 w 3376244"/>
                <a:gd name="connsiteY6" fmla="*/ 4379787 h 4414869"/>
                <a:gd name="connsiteX7" fmla="*/ 4465 w 3376244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386973"/>
                <a:gd name="connsiteX1" fmla="*/ 992145 w 3365177"/>
                <a:gd name="connsiteY1" fmla="*/ 4005 h 4386973"/>
                <a:gd name="connsiteX2" fmla="*/ 3220837 w 3365177"/>
                <a:gd name="connsiteY2" fmla="*/ 3016099 h 4386973"/>
                <a:gd name="connsiteX3" fmla="*/ 2977621 w 3365177"/>
                <a:gd name="connsiteY3" fmla="*/ 3658541 h 4386973"/>
                <a:gd name="connsiteX4" fmla="*/ 3364146 w 3365177"/>
                <a:gd name="connsiteY4" fmla="*/ 3985907 h 4386973"/>
                <a:gd name="connsiteX5" fmla="*/ 2834610 w 3365177"/>
                <a:gd name="connsiteY5" fmla="*/ 4386959 h 4386973"/>
                <a:gd name="connsiteX6" fmla="*/ 1450 w 3365177"/>
                <a:gd name="connsiteY6" fmla="*/ 4379787 h 4386973"/>
                <a:gd name="connsiteX7" fmla="*/ 4465 w 3365177"/>
                <a:gd name="connsiteY7" fmla="*/ 0 h 4386973"/>
                <a:gd name="connsiteX0" fmla="*/ 4465 w 3368288"/>
                <a:gd name="connsiteY0" fmla="*/ 0 h 4386972"/>
                <a:gd name="connsiteX1" fmla="*/ 992145 w 3368288"/>
                <a:gd name="connsiteY1" fmla="*/ 4005 h 4386972"/>
                <a:gd name="connsiteX2" fmla="*/ 3220837 w 3368288"/>
                <a:gd name="connsiteY2" fmla="*/ 3016099 h 4386972"/>
                <a:gd name="connsiteX3" fmla="*/ 2977621 w 3368288"/>
                <a:gd name="connsiteY3" fmla="*/ 3658541 h 4386972"/>
                <a:gd name="connsiteX4" fmla="*/ 3364146 w 3368288"/>
                <a:gd name="connsiteY4" fmla="*/ 3985907 h 4386972"/>
                <a:gd name="connsiteX5" fmla="*/ 2834610 w 3368288"/>
                <a:gd name="connsiteY5" fmla="*/ 4386959 h 4386972"/>
                <a:gd name="connsiteX6" fmla="*/ 1450 w 3368288"/>
                <a:gd name="connsiteY6" fmla="*/ 4379787 h 4386972"/>
                <a:gd name="connsiteX7" fmla="*/ 4465 w 3368288"/>
                <a:gd name="connsiteY7" fmla="*/ 0 h 4386972"/>
                <a:gd name="connsiteX0" fmla="*/ 4465 w 3452833"/>
                <a:gd name="connsiteY0" fmla="*/ 0 h 4386971"/>
                <a:gd name="connsiteX1" fmla="*/ 992145 w 3452833"/>
                <a:gd name="connsiteY1" fmla="*/ 4005 h 4386971"/>
                <a:gd name="connsiteX2" fmla="*/ 3220837 w 3452833"/>
                <a:gd name="connsiteY2" fmla="*/ 3016099 h 4386971"/>
                <a:gd name="connsiteX3" fmla="*/ 3353360 w 3452833"/>
                <a:gd name="connsiteY3" fmla="*/ 3630629 h 4386971"/>
                <a:gd name="connsiteX4" fmla="*/ 3364146 w 3452833"/>
                <a:gd name="connsiteY4" fmla="*/ 3985907 h 4386971"/>
                <a:gd name="connsiteX5" fmla="*/ 2834610 w 3452833"/>
                <a:gd name="connsiteY5" fmla="*/ 4386959 h 4386971"/>
                <a:gd name="connsiteX6" fmla="*/ 1450 w 3452833"/>
                <a:gd name="connsiteY6" fmla="*/ 4379787 h 4386971"/>
                <a:gd name="connsiteX7" fmla="*/ 4465 w 3452833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3"/>
                <a:gd name="connsiteX1" fmla="*/ 992145 w 3441757"/>
                <a:gd name="connsiteY1" fmla="*/ 4005 h 4386973"/>
                <a:gd name="connsiteX2" fmla="*/ 3220837 w 3441757"/>
                <a:gd name="connsiteY2" fmla="*/ 3016099 h 4386973"/>
                <a:gd name="connsiteX3" fmla="*/ 3353360 w 3441757"/>
                <a:gd name="connsiteY3" fmla="*/ 3630629 h 4386973"/>
                <a:gd name="connsiteX4" fmla="*/ 3364146 w 3441757"/>
                <a:gd name="connsiteY4" fmla="*/ 3985907 h 4386973"/>
                <a:gd name="connsiteX5" fmla="*/ 2834610 w 3441757"/>
                <a:gd name="connsiteY5" fmla="*/ 4386959 h 4386973"/>
                <a:gd name="connsiteX6" fmla="*/ 1450 w 3441757"/>
                <a:gd name="connsiteY6" fmla="*/ 4379787 h 4386973"/>
                <a:gd name="connsiteX7" fmla="*/ 4465 w 3441757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20837 w 3364449"/>
                <a:gd name="connsiteY2" fmla="*/ 3016099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65"/>
                <a:gd name="connsiteX1" fmla="*/ 992145 w 3364449"/>
                <a:gd name="connsiteY1" fmla="*/ 4005 h 4386965"/>
                <a:gd name="connsiteX2" fmla="*/ 3237193 w 3364449"/>
                <a:gd name="connsiteY2" fmla="*/ 3031791 h 4386965"/>
                <a:gd name="connsiteX3" fmla="*/ 3353360 w 3364449"/>
                <a:gd name="connsiteY3" fmla="*/ 3630629 h 4386965"/>
                <a:gd name="connsiteX4" fmla="*/ 3364146 w 3364449"/>
                <a:gd name="connsiteY4" fmla="*/ 3985907 h 4386965"/>
                <a:gd name="connsiteX5" fmla="*/ 2834610 w 3364449"/>
                <a:gd name="connsiteY5" fmla="*/ 4386959 h 4386965"/>
                <a:gd name="connsiteX6" fmla="*/ 1450 w 3364449"/>
                <a:gd name="connsiteY6" fmla="*/ 4379787 h 4386965"/>
                <a:gd name="connsiteX7" fmla="*/ 4465 w 3364449"/>
                <a:gd name="connsiteY7" fmla="*/ 0 h 4386965"/>
                <a:gd name="connsiteX0" fmla="*/ 4465 w 3364146"/>
                <a:gd name="connsiteY0" fmla="*/ 0 h 4386965"/>
                <a:gd name="connsiteX1" fmla="*/ 992145 w 3364146"/>
                <a:gd name="connsiteY1" fmla="*/ 4005 h 4386965"/>
                <a:gd name="connsiteX2" fmla="*/ 3237193 w 3364146"/>
                <a:gd name="connsiteY2" fmla="*/ 3031791 h 4386965"/>
                <a:gd name="connsiteX3" fmla="*/ 3353360 w 3364146"/>
                <a:gd name="connsiteY3" fmla="*/ 3630629 h 4386965"/>
                <a:gd name="connsiteX4" fmla="*/ 3364146 w 3364146"/>
                <a:gd name="connsiteY4" fmla="*/ 3985907 h 4386965"/>
                <a:gd name="connsiteX5" fmla="*/ 2834610 w 3364146"/>
                <a:gd name="connsiteY5" fmla="*/ 4386959 h 4386965"/>
                <a:gd name="connsiteX6" fmla="*/ 1450 w 3364146"/>
                <a:gd name="connsiteY6" fmla="*/ 4379787 h 4386965"/>
                <a:gd name="connsiteX7" fmla="*/ 4465 w 3364146"/>
                <a:gd name="connsiteY7" fmla="*/ 0 h 4386965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593908"/>
                <a:gd name="connsiteY0" fmla="*/ 0 h 4555979"/>
                <a:gd name="connsiteX1" fmla="*/ 992145 w 3593908"/>
                <a:gd name="connsiteY1" fmla="*/ 4005 h 4555979"/>
                <a:gd name="connsiteX2" fmla="*/ 3237193 w 3593908"/>
                <a:gd name="connsiteY2" fmla="*/ 3031791 h 4555979"/>
                <a:gd name="connsiteX3" fmla="*/ 3353360 w 3593908"/>
                <a:gd name="connsiteY3" fmla="*/ 3630629 h 4555979"/>
                <a:gd name="connsiteX4" fmla="*/ 1450 w 3593908"/>
                <a:gd name="connsiteY4" fmla="*/ 4379787 h 4555979"/>
                <a:gd name="connsiteX5" fmla="*/ 4465 w 3593908"/>
                <a:gd name="connsiteY5" fmla="*/ 0 h 4555979"/>
                <a:gd name="connsiteX0" fmla="*/ 4465 w 3237193"/>
                <a:gd name="connsiteY0" fmla="*/ 0 h 4506229"/>
                <a:gd name="connsiteX1" fmla="*/ 992145 w 3237193"/>
                <a:gd name="connsiteY1" fmla="*/ 4005 h 4506229"/>
                <a:gd name="connsiteX2" fmla="*/ 3237193 w 3237193"/>
                <a:gd name="connsiteY2" fmla="*/ 3031791 h 4506229"/>
                <a:gd name="connsiteX3" fmla="*/ 1450 w 3237193"/>
                <a:gd name="connsiteY3" fmla="*/ 4379787 h 4506229"/>
                <a:gd name="connsiteX4" fmla="*/ 4465 w 3237193"/>
                <a:gd name="connsiteY4" fmla="*/ 0 h 4506229"/>
                <a:gd name="connsiteX0" fmla="*/ 4465 w 3237193"/>
                <a:gd name="connsiteY0" fmla="*/ 0 h 4502203"/>
                <a:gd name="connsiteX1" fmla="*/ 992145 w 3237193"/>
                <a:gd name="connsiteY1" fmla="*/ 4005 h 4502203"/>
                <a:gd name="connsiteX2" fmla="*/ 3237193 w 3237193"/>
                <a:gd name="connsiteY2" fmla="*/ 3031791 h 4502203"/>
                <a:gd name="connsiteX3" fmla="*/ 1450 w 3237193"/>
                <a:gd name="connsiteY3" fmla="*/ 4379787 h 4502203"/>
                <a:gd name="connsiteX4" fmla="*/ 4465 w 3237193"/>
                <a:gd name="connsiteY4" fmla="*/ 0 h 4502203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50 w 3237193"/>
                <a:gd name="connsiteY3" fmla="*/ 4379787 h 4379787"/>
                <a:gd name="connsiteX4" fmla="*/ 4465 w 3237193"/>
                <a:gd name="connsiteY4" fmla="*/ 0 h 4379787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43030 w 3237193"/>
                <a:gd name="connsiteY3" fmla="*/ 3777881 h 4379787"/>
                <a:gd name="connsiteX4" fmla="*/ 1450 w 3237193"/>
                <a:gd name="connsiteY4" fmla="*/ 4379787 h 4379787"/>
                <a:gd name="connsiteX5" fmla="*/ 4465 w 3237193"/>
                <a:gd name="connsiteY5" fmla="*/ 0 h 4379787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17809 w 3237193"/>
                <a:gd name="connsiteY3" fmla="*/ 4379842 h 4379842"/>
                <a:gd name="connsiteX4" fmla="*/ 1450 w 3237193"/>
                <a:gd name="connsiteY4" fmla="*/ 4379787 h 4379842"/>
                <a:gd name="connsiteX5" fmla="*/ 4465 w 3237193"/>
                <a:gd name="connsiteY5" fmla="*/ 0 h 4379842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36573 w 3237193"/>
                <a:gd name="connsiteY3" fmla="*/ 4205442 h 4379842"/>
                <a:gd name="connsiteX4" fmla="*/ 3117809 w 3237193"/>
                <a:gd name="connsiteY4" fmla="*/ 4379842 h 4379842"/>
                <a:gd name="connsiteX5" fmla="*/ 1450 w 3237193"/>
                <a:gd name="connsiteY5" fmla="*/ 4379787 h 4379842"/>
                <a:gd name="connsiteX6" fmla="*/ 4465 w 3237193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6445 w 3366445"/>
                <a:gd name="connsiteY3" fmla="*/ 4042294 h 4379842"/>
                <a:gd name="connsiteX4" fmla="*/ 3117809 w 3366445"/>
                <a:gd name="connsiteY4" fmla="*/ 4379842 h 4379842"/>
                <a:gd name="connsiteX5" fmla="*/ 1450 w 3366445"/>
                <a:gd name="connsiteY5" fmla="*/ 4379787 h 4379842"/>
                <a:gd name="connsiteX6" fmla="*/ 4465 w 3366445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10150 w 3366445"/>
                <a:gd name="connsiteY3" fmla="*/ 3524721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2130 w 3366445"/>
                <a:gd name="connsiteY3" fmla="*/ 3423528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37193 w 3370837"/>
                <a:gd name="connsiteY2" fmla="*/ 3031791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40997 w 3370837"/>
                <a:gd name="connsiteY2" fmla="*/ 3173180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29587 w 3370837"/>
                <a:gd name="connsiteY2" fmla="*/ 3145815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50 w 3367092"/>
                <a:gd name="connsiteY6" fmla="*/ 4379787 h 4379842"/>
                <a:gd name="connsiteX7" fmla="*/ 4465 w 3367092"/>
                <a:gd name="connsiteY7" fmla="*/ 0 h 437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7092" h="4379842">
                  <a:moveTo>
                    <a:pt x="4465" y="0"/>
                  </a:moveTo>
                  <a:lnTo>
                    <a:pt x="992145" y="4005"/>
                  </a:lnTo>
                  <a:lnTo>
                    <a:pt x="3229587" y="3145815"/>
                  </a:lnTo>
                  <a:cubicBezTo>
                    <a:pt x="3304854" y="3253715"/>
                    <a:pt x="3369390" y="3288307"/>
                    <a:pt x="3366909" y="3522201"/>
                  </a:cubicBezTo>
                  <a:cubicBezTo>
                    <a:pt x="3368347" y="3728456"/>
                    <a:pt x="3360804" y="3823440"/>
                    <a:pt x="3362242" y="4029695"/>
                  </a:cubicBezTo>
                  <a:cubicBezTo>
                    <a:pt x="3359213" y="4269886"/>
                    <a:pt x="3160763" y="4376521"/>
                    <a:pt x="3094695" y="4379842"/>
                  </a:cubicBezTo>
                  <a:lnTo>
                    <a:pt x="1450" y="4379787"/>
                  </a:lnTo>
                  <a:cubicBezTo>
                    <a:pt x="-4572" y="2567785"/>
                    <a:pt x="10487" y="1812002"/>
                    <a:pt x="44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C0026"/>
                </a:gs>
                <a:gs pos="100000">
                  <a:srgbClr val="520CA5"/>
                </a:gs>
              </a:gsLst>
              <a:lin ang="12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/>
                <a:t> </a:t>
              </a:r>
            </a:p>
          </p:txBody>
        </p:sp>
        <p:sp>
          <p:nvSpPr>
            <p:cNvPr id="12" name="Rettangolo con un angolo ritagliato 5">
              <a:extLst>
                <a:ext uri="{FF2B5EF4-FFF2-40B4-BE49-F238E27FC236}">
                  <a16:creationId xmlns:a16="http://schemas.microsoft.com/office/drawing/2014/main" id="{83B39BBD-AEBA-A94A-E864-5E71CE0006C6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7833342" y="3034361"/>
              <a:ext cx="4375844" cy="4746466"/>
            </a:xfrm>
            <a:custGeom>
              <a:avLst/>
              <a:gdLst>
                <a:gd name="connsiteX0" fmla="*/ 0 w 3909764"/>
                <a:gd name="connsiteY0" fmla="*/ 0 h 5436006"/>
                <a:gd name="connsiteX1" fmla="*/ 3171483 w 3909764"/>
                <a:gd name="connsiteY1" fmla="*/ 0 h 5436006"/>
                <a:gd name="connsiteX2" fmla="*/ 3909764 w 3909764"/>
                <a:gd name="connsiteY2" fmla="*/ 738281 h 5436006"/>
                <a:gd name="connsiteX3" fmla="*/ 3909764 w 3909764"/>
                <a:gd name="connsiteY3" fmla="*/ 5436006 h 5436006"/>
                <a:gd name="connsiteX4" fmla="*/ 0 w 3909764"/>
                <a:gd name="connsiteY4" fmla="*/ 5436006 h 5436006"/>
                <a:gd name="connsiteX5" fmla="*/ 0 w 3909764"/>
                <a:gd name="connsiteY5" fmla="*/ 0 h 5436006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280010 w 3909764"/>
                <a:gd name="connsiteY3" fmla="*/ 109182 h 5439208"/>
                <a:gd name="connsiteX4" fmla="*/ 3909764 w 3909764"/>
                <a:gd name="connsiteY4" fmla="*/ 741483 h 5439208"/>
                <a:gd name="connsiteX5" fmla="*/ 3909764 w 3909764"/>
                <a:gd name="connsiteY5" fmla="*/ 5439208 h 5439208"/>
                <a:gd name="connsiteX6" fmla="*/ 0 w 3909764"/>
                <a:gd name="connsiteY6" fmla="*/ 5439208 h 5439208"/>
                <a:gd name="connsiteX7" fmla="*/ 0 w 3909764"/>
                <a:gd name="connsiteY7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909764 w 3909932"/>
                <a:gd name="connsiteY3" fmla="*/ 741483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764 w 3909932"/>
                <a:gd name="connsiteY4" fmla="*/ 741483 h 5439208"/>
                <a:gd name="connsiteX5" fmla="*/ 3909932 w 3909932"/>
                <a:gd name="connsiteY5" fmla="*/ 1016217 h 5439208"/>
                <a:gd name="connsiteX6" fmla="*/ 3909764 w 3909932"/>
                <a:gd name="connsiteY6" fmla="*/ 5439208 h 5439208"/>
                <a:gd name="connsiteX7" fmla="*/ 0 w 3909932"/>
                <a:gd name="connsiteY7" fmla="*/ 5439208 h 5439208"/>
                <a:gd name="connsiteX8" fmla="*/ 0 w 3909932"/>
                <a:gd name="connsiteY8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10458"/>
                <a:gd name="connsiteY0" fmla="*/ 3202 h 5439208"/>
                <a:gd name="connsiteX1" fmla="*/ 3057097 w 3910458"/>
                <a:gd name="connsiteY1" fmla="*/ 0 h 5439208"/>
                <a:gd name="connsiteX2" fmla="*/ 3280010 w 3910458"/>
                <a:gd name="connsiteY2" fmla="*/ 109182 h 5439208"/>
                <a:gd name="connsiteX3" fmla="*/ 3715060 w 3910458"/>
                <a:gd name="connsiteY3" fmla="*/ 544027 h 5439208"/>
                <a:gd name="connsiteX4" fmla="*/ 3909932 w 3910458"/>
                <a:gd name="connsiteY4" fmla="*/ 1016217 h 5439208"/>
                <a:gd name="connsiteX5" fmla="*/ 3909764 w 3910458"/>
                <a:gd name="connsiteY5" fmla="*/ 5439208 h 5439208"/>
                <a:gd name="connsiteX6" fmla="*/ 0 w 3910458"/>
                <a:gd name="connsiteY6" fmla="*/ 5439208 h 5439208"/>
                <a:gd name="connsiteX7" fmla="*/ 0 w 3910458"/>
                <a:gd name="connsiteY7" fmla="*/ 3202 h 5439208"/>
                <a:gd name="connsiteX0" fmla="*/ 0 w 4200678"/>
                <a:gd name="connsiteY0" fmla="*/ 3202 h 5515789"/>
                <a:gd name="connsiteX1" fmla="*/ 3057097 w 4200678"/>
                <a:gd name="connsiteY1" fmla="*/ 0 h 5515789"/>
                <a:gd name="connsiteX2" fmla="*/ 3280010 w 4200678"/>
                <a:gd name="connsiteY2" fmla="*/ 109182 h 5515789"/>
                <a:gd name="connsiteX3" fmla="*/ 3715060 w 4200678"/>
                <a:gd name="connsiteY3" fmla="*/ 544027 h 5515789"/>
                <a:gd name="connsiteX4" fmla="*/ 3909932 w 4200678"/>
                <a:gd name="connsiteY4" fmla="*/ 1016217 h 5515789"/>
                <a:gd name="connsiteX5" fmla="*/ 3913680 w 4200678"/>
                <a:gd name="connsiteY5" fmla="*/ 5082299 h 5515789"/>
                <a:gd name="connsiteX6" fmla="*/ 3909764 w 4200678"/>
                <a:gd name="connsiteY6" fmla="*/ 5439208 h 5515789"/>
                <a:gd name="connsiteX7" fmla="*/ 0 w 4200678"/>
                <a:gd name="connsiteY7" fmla="*/ 5439208 h 5515789"/>
                <a:gd name="connsiteX8" fmla="*/ 0 w 4200678"/>
                <a:gd name="connsiteY8" fmla="*/ 3202 h 5515789"/>
                <a:gd name="connsiteX0" fmla="*/ 0 w 4200678"/>
                <a:gd name="connsiteY0" fmla="*/ 3202 h 5439208"/>
                <a:gd name="connsiteX1" fmla="*/ 3057097 w 4200678"/>
                <a:gd name="connsiteY1" fmla="*/ 0 h 5439208"/>
                <a:gd name="connsiteX2" fmla="*/ 3280010 w 4200678"/>
                <a:gd name="connsiteY2" fmla="*/ 109182 h 5439208"/>
                <a:gd name="connsiteX3" fmla="*/ 3715060 w 4200678"/>
                <a:gd name="connsiteY3" fmla="*/ 544027 h 5439208"/>
                <a:gd name="connsiteX4" fmla="*/ 3909932 w 4200678"/>
                <a:gd name="connsiteY4" fmla="*/ 1016217 h 5439208"/>
                <a:gd name="connsiteX5" fmla="*/ 3913680 w 4200678"/>
                <a:gd name="connsiteY5" fmla="*/ 5082299 h 5439208"/>
                <a:gd name="connsiteX6" fmla="*/ 3909764 w 4200678"/>
                <a:gd name="connsiteY6" fmla="*/ 5439208 h 5439208"/>
                <a:gd name="connsiteX7" fmla="*/ 0 w 4200678"/>
                <a:gd name="connsiteY7" fmla="*/ 5439208 h 5439208"/>
                <a:gd name="connsiteX8" fmla="*/ 0 w 4200678"/>
                <a:gd name="connsiteY8" fmla="*/ 3202 h 5439208"/>
                <a:gd name="connsiteX0" fmla="*/ 0 w 3995172"/>
                <a:gd name="connsiteY0" fmla="*/ 3202 h 5439208"/>
                <a:gd name="connsiteX1" fmla="*/ 3057097 w 3995172"/>
                <a:gd name="connsiteY1" fmla="*/ 0 h 5439208"/>
                <a:gd name="connsiteX2" fmla="*/ 3280010 w 3995172"/>
                <a:gd name="connsiteY2" fmla="*/ 109182 h 5439208"/>
                <a:gd name="connsiteX3" fmla="*/ 3715060 w 3995172"/>
                <a:gd name="connsiteY3" fmla="*/ 544027 h 5439208"/>
                <a:gd name="connsiteX4" fmla="*/ 3909932 w 3995172"/>
                <a:gd name="connsiteY4" fmla="*/ 1016217 h 5439208"/>
                <a:gd name="connsiteX5" fmla="*/ 3913680 w 3995172"/>
                <a:gd name="connsiteY5" fmla="*/ 5082299 h 5439208"/>
                <a:gd name="connsiteX6" fmla="*/ 3587476 w 3995172"/>
                <a:gd name="connsiteY6" fmla="*/ 5439208 h 5439208"/>
                <a:gd name="connsiteX7" fmla="*/ 0 w 3995172"/>
                <a:gd name="connsiteY7" fmla="*/ 5439208 h 5439208"/>
                <a:gd name="connsiteX8" fmla="*/ 0 w 3995172"/>
                <a:gd name="connsiteY8" fmla="*/ 3202 h 5439208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39209"/>
                <a:gd name="connsiteX1" fmla="*/ 3057097 w 3925690"/>
                <a:gd name="connsiteY1" fmla="*/ 0 h 5439209"/>
                <a:gd name="connsiteX2" fmla="*/ 3280010 w 3925690"/>
                <a:gd name="connsiteY2" fmla="*/ 109182 h 5439209"/>
                <a:gd name="connsiteX3" fmla="*/ 3715060 w 3925690"/>
                <a:gd name="connsiteY3" fmla="*/ 544027 h 5439209"/>
                <a:gd name="connsiteX4" fmla="*/ 3909932 w 3925690"/>
                <a:gd name="connsiteY4" fmla="*/ 1016217 h 5439209"/>
                <a:gd name="connsiteX5" fmla="*/ 3913680 w 3925690"/>
                <a:gd name="connsiteY5" fmla="*/ 5082299 h 5439209"/>
                <a:gd name="connsiteX6" fmla="*/ 3587476 w 3925690"/>
                <a:gd name="connsiteY6" fmla="*/ 5439208 h 5439209"/>
                <a:gd name="connsiteX7" fmla="*/ 0 w 3925690"/>
                <a:gd name="connsiteY7" fmla="*/ 5439208 h 5439209"/>
                <a:gd name="connsiteX8" fmla="*/ 0 w 3925690"/>
                <a:gd name="connsiteY8" fmla="*/ 3202 h 5439209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42955"/>
                <a:gd name="connsiteX1" fmla="*/ 3057097 w 3925690"/>
                <a:gd name="connsiteY1" fmla="*/ 0 h 5442955"/>
                <a:gd name="connsiteX2" fmla="*/ 3280010 w 3925690"/>
                <a:gd name="connsiteY2" fmla="*/ 109182 h 5442955"/>
                <a:gd name="connsiteX3" fmla="*/ 3715060 w 3925690"/>
                <a:gd name="connsiteY3" fmla="*/ 544027 h 5442955"/>
                <a:gd name="connsiteX4" fmla="*/ 3909932 w 3925690"/>
                <a:gd name="connsiteY4" fmla="*/ 1016217 h 5442955"/>
                <a:gd name="connsiteX5" fmla="*/ 3913680 w 3925690"/>
                <a:gd name="connsiteY5" fmla="*/ 5082299 h 5442955"/>
                <a:gd name="connsiteX6" fmla="*/ 3531263 w 3925690"/>
                <a:gd name="connsiteY6" fmla="*/ 5442955 h 5442955"/>
                <a:gd name="connsiteX7" fmla="*/ 0 w 3925690"/>
                <a:gd name="connsiteY7" fmla="*/ 5439208 h 5442955"/>
                <a:gd name="connsiteX8" fmla="*/ 0 w 3925690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5 h 5442958"/>
                <a:gd name="connsiteX1" fmla="*/ 3057097 w 3914046"/>
                <a:gd name="connsiteY1" fmla="*/ 3 h 5442958"/>
                <a:gd name="connsiteX2" fmla="*/ 3280010 w 3914046"/>
                <a:gd name="connsiteY2" fmla="*/ 109185 h 5442958"/>
                <a:gd name="connsiteX3" fmla="*/ 3715060 w 3914046"/>
                <a:gd name="connsiteY3" fmla="*/ 544030 h 5442958"/>
                <a:gd name="connsiteX4" fmla="*/ 3909932 w 3914046"/>
                <a:gd name="connsiteY4" fmla="*/ 1016220 h 5442958"/>
                <a:gd name="connsiteX5" fmla="*/ 3913680 w 3914046"/>
                <a:gd name="connsiteY5" fmla="*/ 5082302 h 5442958"/>
                <a:gd name="connsiteX6" fmla="*/ 3531263 w 3914046"/>
                <a:gd name="connsiteY6" fmla="*/ 5442958 h 5442958"/>
                <a:gd name="connsiteX7" fmla="*/ 0 w 3914046"/>
                <a:gd name="connsiteY7" fmla="*/ 5439211 h 5442958"/>
                <a:gd name="connsiteX8" fmla="*/ 0 w 3914046"/>
                <a:gd name="connsiteY8" fmla="*/ 3205 h 5442958"/>
                <a:gd name="connsiteX0" fmla="*/ 1318732 w 5232778"/>
                <a:gd name="connsiteY0" fmla="*/ 3205 h 5442958"/>
                <a:gd name="connsiteX1" fmla="*/ 4375829 w 5232778"/>
                <a:gd name="connsiteY1" fmla="*/ 3 h 5442958"/>
                <a:gd name="connsiteX2" fmla="*/ 4598742 w 5232778"/>
                <a:gd name="connsiteY2" fmla="*/ 109185 h 5442958"/>
                <a:gd name="connsiteX3" fmla="*/ 5033792 w 5232778"/>
                <a:gd name="connsiteY3" fmla="*/ 544030 h 5442958"/>
                <a:gd name="connsiteX4" fmla="*/ 5228664 w 5232778"/>
                <a:gd name="connsiteY4" fmla="*/ 1016220 h 5442958"/>
                <a:gd name="connsiteX5" fmla="*/ 5232412 w 5232778"/>
                <a:gd name="connsiteY5" fmla="*/ 5082302 h 5442958"/>
                <a:gd name="connsiteX6" fmla="*/ 4849995 w 5232778"/>
                <a:gd name="connsiteY6" fmla="*/ 5442958 h 5442958"/>
                <a:gd name="connsiteX7" fmla="*/ 0 w 5232778"/>
                <a:gd name="connsiteY7" fmla="*/ 5428379 h 5442958"/>
                <a:gd name="connsiteX8" fmla="*/ 1318732 w 5232778"/>
                <a:gd name="connsiteY8" fmla="*/ 3205 h 5442958"/>
                <a:gd name="connsiteX0" fmla="*/ 0 w 5250843"/>
                <a:gd name="connsiteY0" fmla="*/ 0 h 5450585"/>
                <a:gd name="connsiteX1" fmla="*/ 4393894 w 5250843"/>
                <a:gd name="connsiteY1" fmla="*/ 7630 h 5450585"/>
                <a:gd name="connsiteX2" fmla="*/ 4616807 w 5250843"/>
                <a:gd name="connsiteY2" fmla="*/ 116812 h 5450585"/>
                <a:gd name="connsiteX3" fmla="*/ 5051857 w 5250843"/>
                <a:gd name="connsiteY3" fmla="*/ 551657 h 5450585"/>
                <a:gd name="connsiteX4" fmla="*/ 5246729 w 5250843"/>
                <a:gd name="connsiteY4" fmla="*/ 1023847 h 5450585"/>
                <a:gd name="connsiteX5" fmla="*/ 5250477 w 5250843"/>
                <a:gd name="connsiteY5" fmla="*/ 5089929 h 5450585"/>
                <a:gd name="connsiteX6" fmla="*/ 4868060 w 5250843"/>
                <a:gd name="connsiteY6" fmla="*/ 5450585 h 5450585"/>
                <a:gd name="connsiteX7" fmla="*/ 18065 w 5250843"/>
                <a:gd name="connsiteY7" fmla="*/ 5436006 h 5450585"/>
                <a:gd name="connsiteX8" fmla="*/ 0 w 5250843"/>
                <a:gd name="connsiteY8" fmla="*/ 0 h 5450585"/>
                <a:gd name="connsiteX0" fmla="*/ 77326 w 5233071"/>
                <a:gd name="connsiteY0" fmla="*/ 142704 h 5442959"/>
                <a:gd name="connsiteX1" fmla="*/ 4376122 w 5233071"/>
                <a:gd name="connsiteY1" fmla="*/ 4 h 5442959"/>
                <a:gd name="connsiteX2" fmla="*/ 4599035 w 5233071"/>
                <a:gd name="connsiteY2" fmla="*/ 109186 h 5442959"/>
                <a:gd name="connsiteX3" fmla="*/ 5034085 w 5233071"/>
                <a:gd name="connsiteY3" fmla="*/ 544031 h 5442959"/>
                <a:gd name="connsiteX4" fmla="*/ 5228957 w 5233071"/>
                <a:gd name="connsiteY4" fmla="*/ 1016221 h 5442959"/>
                <a:gd name="connsiteX5" fmla="*/ 5232705 w 5233071"/>
                <a:gd name="connsiteY5" fmla="*/ 5082303 h 5442959"/>
                <a:gd name="connsiteX6" fmla="*/ 4850288 w 5233071"/>
                <a:gd name="connsiteY6" fmla="*/ 5442959 h 5442959"/>
                <a:gd name="connsiteX7" fmla="*/ 293 w 5233071"/>
                <a:gd name="connsiteY7" fmla="*/ 5428380 h 5442959"/>
                <a:gd name="connsiteX8" fmla="*/ 77326 w 5233071"/>
                <a:gd name="connsiteY8" fmla="*/ 142704 h 5442959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3743 w 5246521"/>
                <a:gd name="connsiteY7" fmla="*/ 5430821 h 5445400"/>
                <a:gd name="connsiteX8" fmla="*/ 0 w 5246521"/>
                <a:gd name="connsiteY8" fmla="*/ 0 h 5445400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73288 w 5246521"/>
                <a:gd name="connsiteY7" fmla="*/ 5252689 h 5445400"/>
                <a:gd name="connsiteX8" fmla="*/ 0 w 5246521"/>
                <a:gd name="connsiteY8" fmla="*/ 0 h 5445400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018662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10401 h 5460202"/>
                <a:gd name="connsiteX1" fmla="*/ 4034550 w 5250318"/>
                <a:gd name="connsiteY1" fmla="*/ 2 h 5460202"/>
                <a:gd name="connsiteX2" fmla="*/ 4616282 w 5250318"/>
                <a:gd name="connsiteY2" fmla="*/ 122028 h 5460202"/>
                <a:gd name="connsiteX3" fmla="*/ 5051332 w 5250318"/>
                <a:gd name="connsiteY3" fmla="*/ 556873 h 5460202"/>
                <a:gd name="connsiteX4" fmla="*/ 5246204 w 5250318"/>
                <a:gd name="connsiteY4" fmla="*/ 1960307 h 5460202"/>
                <a:gd name="connsiteX5" fmla="*/ 5249952 w 5250318"/>
                <a:gd name="connsiteY5" fmla="*/ 5095145 h 5460202"/>
                <a:gd name="connsiteX6" fmla="*/ 4867535 w 5250318"/>
                <a:gd name="connsiteY6" fmla="*/ 5455801 h 5460202"/>
                <a:gd name="connsiteX7" fmla="*/ 1511 w 5250318"/>
                <a:gd name="connsiteY7" fmla="*/ 5460202 h 5460202"/>
                <a:gd name="connsiteX8" fmla="*/ 3797 w 5250318"/>
                <a:gd name="connsiteY8" fmla="*/ 10401 h 5460202"/>
                <a:gd name="connsiteX0" fmla="*/ 3797 w 5250318"/>
                <a:gd name="connsiteY0" fmla="*/ 0 h 5449801"/>
                <a:gd name="connsiteX1" fmla="*/ 4061328 w 5250318"/>
                <a:gd name="connsiteY1" fmla="*/ 92360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141661 w 5250318"/>
                <a:gd name="connsiteY1" fmla="*/ 8868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616282 w 5261042"/>
                <a:gd name="connsiteY2" fmla="*/ 111627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562727 w 5261042"/>
                <a:gd name="connsiteY2" fmla="*/ 496969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5201286 w 5249952"/>
                <a:gd name="connsiteY2" fmla="*/ 1342846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099118 w 5249952"/>
                <a:gd name="connsiteY3" fmla="*/ 1422124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465137"/>
                <a:gd name="connsiteY0" fmla="*/ 0 h 5449801"/>
                <a:gd name="connsiteX1" fmla="*/ 4141661 w 5465137"/>
                <a:gd name="connsiteY1" fmla="*/ 8868 h 5449801"/>
                <a:gd name="connsiteX2" fmla="*/ 4980970 w 5465137"/>
                <a:gd name="connsiteY2" fmla="*/ 1018443 h 5449801"/>
                <a:gd name="connsiteX3" fmla="*/ 5246204 w 5465137"/>
                <a:gd name="connsiteY3" fmla="*/ 1595404 h 5449801"/>
                <a:gd name="connsiteX4" fmla="*/ 5249952 w 5465137"/>
                <a:gd name="connsiteY4" fmla="*/ 5084744 h 5449801"/>
                <a:gd name="connsiteX5" fmla="*/ 2328766 w 5465137"/>
                <a:gd name="connsiteY5" fmla="*/ 3427523 h 5449801"/>
                <a:gd name="connsiteX6" fmla="*/ 1511 w 5465137"/>
                <a:gd name="connsiteY6" fmla="*/ 5449801 h 5449801"/>
                <a:gd name="connsiteX7" fmla="*/ 3797 w 5465137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328766 w 5353875"/>
                <a:gd name="connsiteY5" fmla="*/ 3427523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454229 w 5353875"/>
                <a:gd name="connsiteY5" fmla="*/ 4055898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0 w 5350078"/>
                <a:gd name="connsiteY0" fmla="*/ 0 h 4055926"/>
                <a:gd name="connsiteX1" fmla="*/ 4137864 w 5350078"/>
                <a:gd name="connsiteY1" fmla="*/ 8868 h 4055926"/>
                <a:gd name="connsiteX2" fmla="*/ 4977173 w 5350078"/>
                <a:gd name="connsiteY2" fmla="*/ 1018443 h 4055926"/>
                <a:gd name="connsiteX3" fmla="*/ 5242407 w 5350078"/>
                <a:gd name="connsiteY3" fmla="*/ 1595404 h 4055926"/>
                <a:gd name="connsiteX4" fmla="*/ 3135434 w 5350078"/>
                <a:gd name="connsiteY4" fmla="*/ 3341228 h 4055926"/>
                <a:gd name="connsiteX5" fmla="*/ 2450432 w 5350078"/>
                <a:gd name="connsiteY5" fmla="*/ 4055898 h 4055926"/>
                <a:gd name="connsiteX6" fmla="*/ 56755 w 5350078"/>
                <a:gd name="connsiteY6" fmla="*/ 3785938 h 4055926"/>
                <a:gd name="connsiteX7" fmla="*/ 0 w 5350078"/>
                <a:gd name="connsiteY7" fmla="*/ 0 h 4055926"/>
                <a:gd name="connsiteX0" fmla="*/ 10733 w 5360811"/>
                <a:gd name="connsiteY0" fmla="*/ 0 h 4387761"/>
                <a:gd name="connsiteX1" fmla="*/ 4148597 w 5360811"/>
                <a:gd name="connsiteY1" fmla="*/ 8868 h 4387761"/>
                <a:gd name="connsiteX2" fmla="*/ 4987906 w 5360811"/>
                <a:gd name="connsiteY2" fmla="*/ 1018443 h 4387761"/>
                <a:gd name="connsiteX3" fmla="*/ 5253140 w 5360811"/>
                <a:gd name="connsiteY3" fmla="*/ 1595404 h 4387761"/>
                <a:gd name="connsiteX4" fmla="*/ 3146167 w 5360811"/>
                <a:gd name="connsiteY4" fmla="*/ 3341228 h 4387761"/>
                <a:gd name="connsiteX5" fmla="*/ 2461165 w 5360811"/>
                <a:gd name="connsiteY5" fmla="*/ 4055898 h 4387761"/>
                <a:gd name="connsiteX6" fmla="*/ 1066 w 5360811"/>
                <a:gd name="connsiteY6" fmla="*/ 4387761 h 4387761"/>
                <a:gd name="connsiteX7" fmla="*/ 10733 w 5360811"/>
                <a:gd name="connsiteY7" fmla="*/ 0 h 4387761"/>
                <a:gd name="connsiteX0" fmla="*/ 10733 w 4987906"/>
                <a:gd name="connsiteY0" fmla="*/ 0 h 4387761"/>
                <a:gd name="connsiteX1" fmla="*/ 4148597 w 4987906"/>
                <a:gd name="connsiteY1" fmla="*/ 8868 h 4387761"/>
                <a:gd name="connsiteX2" fmla="*/ 4987906 w 4987906"/>
                <a:gd name="connsiteY2" fmla="*/ 1018443 h 4387761"/>
                <a:gd name="connsiteX3" fmla="*/ 3146167 w 4987906"/>
                <a:gd name="connsiteY3" fmla="*/ 3341228 h 4387761"/>
                <a:gd name="connsiteX4" fmla="*/ 2461165 w 4987906"/>
                <a:gd name="connsiteY4" fmla="*/ 4055898 h 4387761"/>
                <a:gd name="connsiteX5" fmla="*/ 1066 w 4987906"/>
                <a:gd name="connsiteY5" fmla="*/ 4387761 h 4387761"/>
                <a:gd name="connsiteX6" fmla="*/ 10733 w 4987906"/>
                <a:gd name="connsiteY6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3007296 w 4148597"/>
                <a:gd name="connsiteY3" fmla="*/ 4383361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269096"/>
                <a:gd name="connsiteY0" fmla="*/ 0 h 4387761"/>
                <a:gd name="connsiteX1" fmla="*/ 4148597 w 4269096"/>
                <a:gd name="connsiteY1" fmla="*/ 8868 h 4387761"/>
                <a:gd name="connsiteX2" fmla="*/ 3146167 w 4269096"/>
                <a:gd name="connsiteY2" fmla="*/ 3341228 h 4387761"/>
                <a:gd name="connsiteX3" fmla="*/ 3007296 w 4269096"/>
                <a:gd name="connsiteY3" fmla="*/ 4383361 h 4387761"/>
                <a:gd name="connsiteX4" fmla="*/ 1066 w 4269096"/>
                <a:gd name="connsiteY4" fmla="*/ 4387761 h 4387761"/>
                <a:gd name="connsiteX5" fmla="*/ 10733 w 4269096"/>
                <a:gd name="connsiteY5" fmla="*/ 0 h 4387761"/>
                <a:gd name="connsiteX0" fmla="*/ 10733 w 4284865"/>
                <a:gd name="connsiteY0" fmla="*/ 0 h 4436798"/>
                <a:gd name="connsiteX1" fmla="*/ 4148597 w 4284865"/>
                <a:gd name="connsiteY1" fmla="*/ 8868 h 4436798"/>
                <a:gd name="connsiteX2" fmla="*/ 3345431 w 4284865"/>
                <a:gd name="connsiteY2" fmla="*/ 3677541 h 4436798"/>
                <a:gd name="connsiteX3" fmla="*/ 3007296 w 4284865"/>
                <a:gd name="connsiteY3" fmla="*/ 4383361 h 4436798"/>
                <a:gd name="connsiteX4" fmla="*/ 1066 w 4284865"/>
                <a:gd name="connsiteY4" fmla="*/ 4387761 h 4436798"/>
                <a:gd name="connsiteX5" fmla="*/ 10733 w 4284865"/>
                <a:gd name="connsiteY5" fmla="*/ 0 h 4436798"/>
                <a:gd name="connsiteX0" fmla="*/ 10733 w 3467988"/>
                <a:gd name="connsiteY0" fmla="*/ 0 h 4436798"/>
                <a:gd name="connsiteX1" fmla="*/ 1882894 w 3467988"/>
                <a:gd name="connsiteY1" fmla="*/ 955853 h 4436798"/>
                <a:gd name="connsiteX2" fmla="*/ 3345431 w 3467988"/>
                <a:gd name="connsiteY2" fmla="*/ 3677541 h 4436798"/>
                <a:gd name="connsiteX3" fmla="*/ 3007296 w 3467988"/>
                <a:gd name="connsiteY3" fmla="*/ 4383361 h 4436798"/>
                <a:gd name="connsiteX4" fmla="*/ 1066 w 3467988"/>
                <a:gd name="connsiteY4" fmla="*/ 4387761 h 4436798"/>
                <a:gd name="connsiteX5" fmla="*/ 10733 w 346798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242390"/>
                <a:gd name="connsiteY0" fmla="*/ 0 h 4387761"/>
                <a:gd name="connsiteX1" fmla="*/ 975137 w 3242390"/>
                <a:gd name="connsiteY1" fmla="*/ 17 h 4387761"/>
                <a:gd name="connsiteX2" fmla="*/ 3124026 w 3242390"/>
                <a:gd name="connsiteY2" fmla="*/ 2916412 h 4387761"/>
                <a:gd name="connsiteX3" fmla="*/ 2498066 w 3242390"/>
                <a:gd name="connsiteY3" fmla="*/ 4020497 h 4387761"/>
                <a:gd name="connsiteX4" fmla="*/ 1066 w 3242390"/>
                <a:gd name="connsiteY4" fmla="*/ 4387761 h 4387761"/>
                <a:gd name="connsiteX5" fmla="*/ 10733 w 3242390"/>
                <a:gd name="connsiteY5" fmla="*/ 0 h 4387761"/>
                <a:gd name="connsiteX0" fmla="*/ 10733 w 3319637"/>
                <a:gd name="connsiteY0" fmla="*/ 0 h 4461918"/>
                <a:gd name="connsiteX1" fmla="*/ 975137 w 3319637"/>
                <a:gd name="connsiteY1" fmla="*/ 17 h 4461918"/>
                <a:gd name="connsiteX2" fmla="*/ 3124026 w 3319637"/>
                <a:gd name="connsiteY2" fmla="*/ 2916412 h 4461918"/>
                <a:gd name="connsiteX3" fmla="*/ 2837553 w 3319637"/>
                <a:gd name="connsiteY3" fmla="*/ 4339109 h 4461918"/>
                <a:gd name="connsiteX4" fmla="*/ 1066 w 3319637"/>
                <a:gd name="connsiteY4" fmla="*/ 4387761 h 4461918"/>
                <a:gd name="connsiteX5" fmla="*/ 10733 w 3319637"/>
                <a:gd name="connsiteY5" fmla="*/ 0 h 4461918"/>
                <a:gd name="connsiteX0" fmla="*/ 10733 w 3387320"/>
                <a:gd name="connsiteY0" fmla="*/ 0 h 4415469"/>
                <a:gd name="connsiteX1" fmla="*/ 975137 w 3387320"/>
                <a:gd name="connsiteY1" fmla="*/ 17 h 4415469"/>
                <a:gd name="connsiteX2" fmla="*/ 3124026 w 3387320"/>
                <a:gd name="connsiteY2" fmla="*/ 2916412 h 4415469"/>
                <a:gd name="connsiteX3" fmla="*/ 3320537 w 3387320"/>
                <a:gd name="connsiteY3" fmla="*/ 3563619 h 4415469"/>
                <a:gd name="connsiteX4" fmla="*/ 2837553 w 3387320"/>
                <a:gd name="connsiteY4" fmla="*/ 4339109 h 4415469"/>
                <a:gd name="connsiteX5" fmla="*/ 1066 w 3387320"/>
                <a:gd name="connsiteY5" fmla="*/ 4387761 h 4415469"/>
                <a:gd name="connsiteX6" fmla="*/ 10733 w 3387320"/>
                <a:gd name="connsiteY6" fmla="*/ 0 h 4415469"/>
                <a:gd name="connsiteX0" fmla="*/ 10733 w 3422878"/>
                <a:gd name="connsiteY0" fmla="*/ 0 h 4415469"/>
                <a:gd name="connsiteX1" fmla="*/ 975137 w 3422878"/>
                <a:gd name="connsiteY1" fmla="*/ 17 h 4415469"/>
                <a:gd name="connsiteX2" fmla="*/ 3124026 w 3422878"/>
                <a:gd name="connsiteY2" fmla="*/ 2916412 h 4415469"/>
                <a:gd name="connsiteX3" fmla="*/ 3379578 w 3422878"/>
                <a:gd name="connsiteY3" fmla="*/ 3475115 h 4415469"/>
                <a:gd name="connsiteX4" fmla="*/ 2837553 w 3422878"/>
                <a:gd name="connsiteY4" fmla="*/ 4339109 h 4415469"/>
                <a:gd name="connsiteX5" fmla="*/ 1066 w 3422878"/>
                <a:gd name="connsiteY5" fmla="*/ 4387761 h 4415469"/>
                <a:gd name="connsiteX6" fmla="*/ 10733 w 3422878"/>
                <a:gd name="connsiteY6" fmla="*/ 0 h 4415469"/>
                <a:gd name="connsiteX0" fmla="*/ 10733 w 3422878"/>
                <a:gd name="connsiteY0" fmla="*/ 0 h 4394640"/>
                <a:gd name="connsiteX1" fmla="*/ 975137 w 3422878"/>
                <a:gd name="connsiteY1" fmla="*/ 17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852107 w 3422878"/>
                <a:gd name="connsiteY1" fmla="*/ 7992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998413 w 3422878"/>
                <a:gd name="connsiteY1" fmla="*/ 4005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333953"/>
                <a:gd name="connsiteY0" fmla="*/ 0 h 4394640"/>
                <a:gd name="connsiteX1" fmla="*/ 998413 w 3333953"/>
                <a:gd name="connsiteY1" fmla="*/ 4005 h 4394640"/>
                <a:gd name="connsiteX2" fmla="*/ 3124026 w 3333953"/>
                <a:gd name="connsiteY2" fmla="*/ 2916412 h 4394640"/>
                <a:gd name="connsiteX3" fmla="*/ 2983889 w 3333953"/>
                <a:gd name="connsiteY3" fmla="*/ 3658541 h 4394640"/>
                <a:gd name="connsiteX4" fmla="*/ 3320537 w 3333953"/>
                <a:gd name="connsiteY4" fmla="*/ 3882232 h 4394640"/>
                <a:gd name="connsiteX5" fmla="*/ 2837553 w 3333953"/>
                <a:gd name="connsiteY5" fmla="*/ 4339109 h 4394640"/>
                <a:gd name="connsiteX6" fmla="*/ 1066 w 3333953"/>
                <a:gd name="connsiteY6" fmla="*/ 4387761 h 4394640"/>
                <a:gd name="connsiteX7" fmla="*/ 10733 w 3333953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0 w 3350005"/>
                <a:gd name="connsiteY0" fmla="*/ 0 h 4356553"/>
                <a:gd name="connsiteX1" fmla="*/ 987680 w 3350005"/>
                <a:gd name="connsiteY1" fmla="*/ 4005 h 4356553"/>
                <a:gd name="connsiteX2" fmla="*/ 3216372 w 3350005"/>
                <a:gd name="connsiteY2" fmla="*/ 3016099 h 4356553"/>
                <a:gd name="connsiteX3" fmla="*/ 2973156 w 3350005"/>
                <a:gd name="connsiteY3" fmla="*/ 3658541 h 4356553"/>
                <a:gd name="connsiteX4" fmla="*/ 3309804 w 3350005"/>
                <a:gd name="connsiteY4" fmla="*/ 3882232 h 4356553"/>
                <a:gd name="connsiteX5" fmla="*/ 2826820 w 3350005"/>
                <a:gd name="connsiteY5" fmla="*/ 4339109 h 4356553"/>
                <a:gd name="connsiteX6" fmla="*/ 113363 w 3350005"/>
                <a:gd name="connsiteY6" fmla="*/ 4176423 h 4356553"/>
                <a:gd name="connsiteX7" fmla="*/ 0 w 3350005"/>
                <a:gd name="connsiteY7" fmla="*/ 0 h 4356553"/>
                <a:gd name="connsiteX0" fmla="*/ 1465 w 3351470"/>
                <a:gd name="connsiteY0" fmla="*/ 0 h 4394640"/>
                <a:gd name="connsiteX1" fmla="*/ 989145 w 3351470"/>
                <a:gd name="connsiteY1" fmla="*/ 4005 h 4394640"/>
                <a:gd name="connsiteX2" fmla="*/ 3217837 w 3351470"/>
                <a:gd name="connsiteY2" fmla="*/ 3016099 h 4394640"/>
                <a:gd name="connsiteX3" fmla="*/ 2974621 w 3351470"/>
                <a:gd name="connsiteY3" fmla="*/ 3658541 h 4394640"/>
                <a:gd name="connsiteX4" fmla="*/ 3311269 w 3351470"/>
                <a:gd name="connsiteY4" fmla="*/ 3882232 h 4394640"/>
                <a:gd name="connsiteX5" fmla="*/ 2828285 w 3351470"/>
                <a:gd name="connsiteY5" fmla="*/ 4339109 h 4394640"/>
                <a:gd name="connsiteX6" fmla="*/ 1774 w 3351470"/>
                <a:gd name="connsiteY6" fmla="*/ 4387762 h 4394640"/>
                <a:gd name="connsiteX7" fmla="*/ 1465 w 3351470"/>
                <a:gd name="connsiteY7" fmla="*/ 0 h 4394640"/>
                <a:gd name="connsiteX0" fmla="*/ 0 w 3350005"/>
                <a:gd name="connsiteY0" fmla="*/ 0 h 4392502"/>
                <a:gd name="connsiteX1" fmla="*/ 987680 w 3350005"/>
                <a:gd name="connsiteY1" fmla="*/ 4005 h 4392502"/>
                <a:gd name="connsiteX2" fmla="*/ 3216372 w 3350005"/>
                <a:gd name="connsiteY2" fmla="*/ 3016099 h 4392502"/>
                <a:gd name="connsiteX3" fmla="*/ 2973156 w 3350005"/>
                <a:gd name="connsiteY3" fmla="*/ 3658541 h 4392502"/>
                <a:gd name="connsiteX4" fmla="*/ 3309804 w 3350005"/>
                <a:gd name="connsiteY4" fmla="*/ 3882232 h 4392502"/>
                <a:gd name="connsiteX5" fmla="*/ 2826820 w 3350005"/>
                <a:gd name="connsiteY5" fmla="*/ 4339109 h 4392502"/>
                <a:gd name="connsiteX6" fmla="*/ 103388 w 3350005"/>
                <a:gd name="connsiteY6" fmla="*/ 4383775 h 4392502"/>
                <a:gd name="connsiteX7" fmla="*/ 0 w 3350005"/>
                <a:gd name="connsiteY7" fmla="*/ 0 h 4392502"/>
                <a:gd name="connsiteX0" fmla="*/ 4465 w 3354470"/>
                <a:gd name="connsiteY0" fmla="*/ 0 h 4390514"/>
                <a:gd name="connsiteX1" fmla="*/ 992145 w 3354470"/>
                <a:gd name="connsiteY1" fmla="*/ 4005 h 4390514"/>
                <a:gd name="connsiteX2" fmla="*/ 3220837 w 3354470"/>
                <a:gd name="connsiteY2" fmla="*/ 3016099 h 4390514"/>
                <a:gd name="connsiteX3" fmla="*/ 2977621 w 3354470"/>
                <a:gd name="connsiteY3" fmla="*/ 3658541 h 4390514"/>
                <a:gd name="connsiteX4" fmla="*/ 3314269 w 3354470"/>
                <a:gd name="connsiteY4" fmla="*/ 3882232 h 4390514"/>
                <a:gd name="connsiteX5" fmla="*/ 2831285 w 3354470"/>
                <a:gd name="connsiteY5" fmla="*/ 4339109 h 4390514"/>
                <a:gd name="connsiteX6" fmla="*/ 1450 w 3354470"/>
                <a:gd name="connsiteY6" fmla="*/ 4379787 h 4390514"/>
                <a:gd name="connsiteX7" fmla="*/ 4465 w 3354470"/>
                <a:gd name="connsiteY7" fmla="*/ 0 h 439051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387070"/>
                <a:gd name="connsiteX1" fmla="*/ 992145 w 3354470"/>
                <a:gd name="connsiteY1" fmla="*/ 4005 h 4387070"/>
                <a:gd name="connsiteX2" fmla="*/ 3220837 w 3354470"/>
                <a:gd name="connsiteY2" fmla="*/ 3016099 h 4387070"/>
                <a:gd name="connsiteX3" fmla="*/ 2977621 w 3354470"/>
                <a:gd name="connsiteY3" fmla="*/ 3658541 h 4387070"/>
                <a:gd name="connsiteX4" fmla="*/ 3314269 w 3354470"/>
                <a:gd name="connsiteY4" fmla="*/ 3882232 h 4387070"/>
                <a:gd name="connsiteX5" fmla="*/ 2834610 w 3354470"/>
                <a:gd name="connsiteY5" fmla="*/ 4386959 h 4387070"/>
                <a:gd name="connsiteX6" fmla="*/ 1450 w 3354470"/>
                <a:gd name="connsiteY6" fmla="*/ 4379787 h 4387070"/>
                <a:gd name="connsiteX7" fmla="*/ 4465 w 3354470"/>
                <a:gd name="connsiteY7" fmla="*/ 0 h 4387070"/>
                <a:gd name="connsiteX0" fmla="*/ 4465 w 3354470"/>
                <a:gd name="connsiteY0" fmla="*/ 0 h 4386983"/>
                <a:gd name="connsiteX1" fmla="*/ 992145 w 3354470"/>
                <a:gd name="connsiteY1" fmla="*/ 4005 h 4386983"/>
                <a:gd name="connsiteX2" fmla="*/ 3220837 w 3354470"/>
                <a:gd name="connsiteY2" fmla="*/ 3016099 h 4386983"/>
                <a:gd name="connsiteX3" fmla="*/ 2977621 w 3354470"/>
                <a:gd name="connsiteY3" fmla="*/ 3658541 h 4386983"/>
                <a:gd name="connsiteX4" fmla="*/ 3314269 w 3354470"/>
                <a:gd name="connsiteY4" fmla="*/ 3882232 h 4386983"/>
                <a:gd name="connsiteX5" fmla="*/ 2834610 w 3354470"/>
                <a:gd name="connsiteY5" fmla="*/ 4386959 h 4386983"/>
                <a:gd name="connsiteX6" fmla="*/ 1450 w 3354470"/>
                <a:gd name="connsiteY6" fmla="*/ 4379787 h 4386983"/>
                <a:gd name="connsiteX7" fmla="*/ 4465 w 3354470"/>
                <a:gd name="connsiteY7" fmla="*/ 0 h 4386983"/>
                <a:gd name="connsiteX0" fmla="*/ 4465 w 3354470"/>
                <a:gd name="connsiteY0" fmla="*/ 0 h 4386959"/>
                <a:gd name="connsiteX1" fmla="*/ 992145 w 3354470"/>
                <a:gd name="connsiteY1" fmla="*/ 4005 h 4386959"/>
                <a:gd name="connsiteX2" fmla="*/ 3220837 w 3354470"/>
                <a:gd name="connsiteY2" fmla="*/ 3016099 h 4386959"/>
                <a:gd name="connsiteX3" fmla="*/ 2977621 w 3354470"/>
                <a:gd name="connsiteY3" fmla="*/ 3658541 h 4386959"/>
                <a:gd name="connsiteX4" fmla="*/ 3314269 w 3354470"/>
                <a:gd name="connsiteY4" fmla="*/ 3882232 h 4386959"/>
                <a:gd name="connsiteX5" fmla="*/ 2834610 w 3354470"/>
                <a:gd name="connsiteY5" fmla="*/ 4386959 h 4386959"/>
                <a:gd name="connsiteX6" fmla="*/ 1450 w 3354470"/>
                <a:gd name="connsiteY6" fmla="*/ 4379787 h 4386959"/>
                <a:gd name="connsiteX7" fmla="*/ 4465 w 3354470"/>
                <a:gd name="connsiteY7" fmla="*/ 0 h 4386959"/>
                <a:gd name="connsiteX0" fmla="*/ 4465 w 3376244"/>
                <a:gd name="connsiteY0" fmla="*/ 0 h 4414869"/>
                <a:gd name="connsiteX1" fmla="*/ 992145 w 3376244"/>
                <a:gd name="connsiteY1" fmla="*/ 4005 h 4414869"/>
                <a:gd name="connsiteX2" fmla="*/ 3220837 w 3376244"/>
                <a:gd name="connsiteY2" fmla="*/ 3016099 h 4414869"/>
                <a:gd name="connsiteX3" fmla="*/ 2977621 w 3376244"/>
                <a:gd name="connsiteY3" fmla="*/ 3658541 h 4414869"/>
                <a:gd name="connsiteX4" fmla="*/ 3364146 w 3376244"/>
                <a:gd name="connsiteY4" fmla="*/ 3985907 h 4414869"/>
                <a:gd name="connsiteX5" fmla="*/ 2834610 w 3376244"/>
                <a:gd name="connsiteY5" fmla="*/ 4386959 h 4414869"/>
                <a:gd name="connsiteX6" fmla="*/ 1450 w 3376244"/>
                <a:gd name="connsiteY6" fmla="*/ 4379787 h 4414869"/>
                <a:gd name="connsiteX7" fmla="*/ 4465 w 3376244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386973"/>
                <a:gd name="connsiteX1" fmla="*/ 992145 w 3365177"/>
                <a:gd name="connsiteY1" fmla="*/ 4005 h 4386973"/>
                <a:gd name="connsiteX2" fmla="*/ 3220837 w 3365177"/>
                <a:gd name="connsiteY2" fmla="*/ 3016099 h 4386973"/>
                <a:gd name="connsiteX3" fmla="*/ 2977621 w 3365177"/>
                <a:gd name="connsiteY3" fmla="*/ 3658541 h 4386973"/>
                <a:gd name="connsiteX4" fmla="*/ 3364146 w 3365177"/>
                <a:gd name="connsiteY4" fmla="*/ 3985907 h 4386973"/>
                <a:gd name="connsiteX5" fmla="*/ 2834610 w 3365177"/>
                <a:gd name="connsiteY5" fmla="*/ 4386959 h 4386973"/>
                <a:gd name="connsiteX6" fmla="*/ 1450 w 3365177"/>
                <a:gd name="connsiteY6" fmla="*/ 4379787 h 4386973"/>
                <a:gd name="connsiteX7" fmla="*/ 4465 w 3365177"/>
                <a:gd name="connsiteY7" fmla="*/ 0 h 4386973"/>
                <a:gd name="connsiteX0" fmla="*/ 4465 w 3368288"/>
                <a:gd name="connsiteY0" fmla="*/ 0 h 4386972"/>
                <a:gd name="connsiteX1" fmla="*/ 992145 w 3368288"/>
                <a:gd name="connsiteY1" fmla="*/ 4005 h 4386972"/>
                <a:gd name="connsiteX2" fmla="*/ 3220837 w 3368288"/>
                <a:gd name="connsiteY2" fmla="*/ 3016099 h 4386972"/>
                <a:gd name="connsiteX3" fmla="*/ 2977621 w 3368288"/>
                <a:gd name="connsiteY3" fmla="*/ 3658541 h 4386972"/>
                <a:gd name="connsiteX4" fmla="*/ 3364146 w 3368288"/>
                <a:gd name="connsiteY4" fmla="*/ 3985907 h 4386972"/>
                <a:gd name="connsiteX5" fmla="*/ 2834610 w 3368288"/>
                <a:gd name="connsiteY5" fmla="*/ 4386959 h 4386972"/>
                <a:gd name="connsiteX6" fmla="*/ 1450 w 3368288"/>
                <a:gd name="connsiteY6" fmla="*/ 4379787 h 4386972"/>
                <a:gd name="connsiteX7" fmla="*/ 4465 w 3368288"/>
                <a:gd name="connsiteY7" fmla="*/ 0 h 4386972"/>
                <a:gd name="connsiteX0" fmla="*/ 4465 w 3452833"/>
                <a:gd name="connsiteY0" fmla="*/ 0 h 4386971"/>
                <a:gd name="connsiteX1" fmla="*/ 992145 w 3452833"/>
                <a:gd name="connsiteY1" fmla="*/ 4005 h 4386971"/>
                <a:gd name="connsiteX2" fmla="*/ 3220837 w 3452833"/>
                <a:gd name="connsiteY2" fmla="*/ 3016099 h 4386971"/>
                <a:gd name="connsiteX3" fmla="*/ 3353360 w 3452833"/>
                <a:gd name="connsiteY3" fmla="*/ 3630629 h 4386971"/>
                <a:gd name="connsiteX4" fmla="*/ 3364146 w 3452833"/>
                <a:gd name="connsiteY4" fmla="*/ 3985907 h 4386971"/>
                <a:gd name="connsiteX5" fmla="*/ 2834610 w 3452833"/>
                <a:gd name="connsiteY5" fmla="*/ 4386959 h 4386971"/>
                <a:gd name="connsiteX6" fmla="*/ 1450 w 3452833"/>
                <a:gd name="connsiteY6" fmla="*/ 4379787 h 4386971"/>
                <a:gd name="connsiteX7" fmla="*/ 4465 w 3452833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3"/>
                <a:gd name="connsiteX1" fmla="*/ 992145 w 3441757"/>
                <a:gd name="connsiteY1" fmla="*/ 4005 h 4386973"/>
                <a:gd name="connsiteX2" fmla="*/ 3220837 w 3441757"/>
                <a:gd name="connsiteY2" fmla="*/ 3016099 h 4386973"/>
                <a:gd name="connsiteX3" fmla="*/ 3353360 w 3441757"/>
                <a:gd name="connsiteY3" fmla="*/ 3630629 h 4386973"/>
                <a:gd name="connsiteX4" fmla="*/ 3364146 w 3441757"/>
                <a:gd name="connsiteY4" fmla="*/ 3985907 h 4386973"/>
                <a:gd name="connsiteX5" fmla="*/ 2834610 w 3441757"/>
                <a:gd name="connsiteY5" fmla="*/ 4386959 h 4386973"/>
                <a:gd name="connsiteX6" fmla="*/ 1450 w 3441757"/>
                <a:gd name="connsiteY6" fmla="*/ 4379787 h 4386973"/>
                <a:gd name="connsiteX7" fmla="*/ 4465 w 3441757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20837 w 3364449"/>
                <a:gd name="connsiteY2" fmla="*/ 3016099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65"/>
                <a:gd name="connsiteX1" fmla="*/ 992145 w 3364449"/>
                <a:gd name="connsiteY1" fmla="*/ 4005 h 4386965"/>
                <a:gd name="connsiteX2" fmla="*/ 3237193 w 3364449"/>
                <a:gd name="connsiteY2" fmla="*/ 3031791 h 4386965"/>
                <a:gd name="connsiteX3" fmla="*/ 3353360 w 3364449"/>
                <a:gd name="connsiteY3" fmla="*/ 3630629 h 4386965"/>
                <a:gd name="connsiteX4" fmla="*/ 3364146 w 3364449"/>
                <a:gd name="connsiteY4" fmla="*/ 3985907 h 4386965"/>
                <a:gd name="connsiteX5" fmla="*/ 2834610 w 3364449"/>
                <a:gd name="connsiteY5" fmla="*/ 4386959 h 4386965"/>
                <a:gd name="connsiteX6" fmla="*/ 1450 w 3364449"/>
                <a:gd name="connsiteY6" fmla="*/ 4379787 h 4386965"/>
                <a:gd name="connsiteX7" fmla="*/ 4465 w 3364449"/>
                <a:gd name="connsiteY7" fmla="*/ 0 h 4386965"/>
                <a:gd name="connsiteX0" fmla="*/ 4465 w 3364146"/>
                <a:gd name="connsiteY0" fmla="*/ 0 h 4386965"/>
                <a:gd name="connsiteX1" fmla="*/ 992145 w 3364146"/>
                <a:gd name="connsiteY1" fmla="*/ 4005 h 4386965"/>
                <a:gd name="connsiteX2" fmla="*/ 3237193 w 3364146"/>
                <a:gd name="connsiteY2" fmla="*/ 3031791 h 4386965"/>
                <a:gd name="connsiteX3" fmla="*/ 3353360 w 3364146"/>
                <a:gd name="connsiteY3" fmla="*/ 3630629 h 4386965"/>
                <a:gd name="connsiteX4" fmla="*/ 3364146 w 3364146"/>
                <a:gd name="connsiteY4" fmla="*/ 3985907 h 4386965"/>
                <a:gd name="connsiteX5" fmla="*/ 2834610 w 3364146"/>
                <a:gd name="connsiteY5" fmla="*/ 4386959 h 4386965"/>
                <a:gd name="connsiteX6" fmla="*/ 1450 w 3364146"/>
                <a:gd name="connsiteY6" fmla="*/ 4379787 h 4386965"/>
                <a:gd name="connsiteX7" fmla="*/ 4465 w 3364146"/>
                <a:gd name="connsiteY7" fmla="*/ 0 h 4386965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593908"/>
                <a:gd name="connsiteY0" fmla="*/ 0 h 4555979"/>
                <a:gd name="connsiteX1" fmla="*/ 992145 w 3593908"/>
                <a:gd name="connsiteY1" fmla="*/ 4005 h 4555979"/>
                <a:gd name="connsiteX2" fmla="*/ 3237193 w 3593908"/>
                <a:gd name="connsiteY2" fmla="*/ 3031791 h 4555979"/>
                <a:gd name="connsiteX3" fmla="*/ 3353360 w 3593908"/>
                <a:gd name="connsiteY3" fmla="*/ 3630629 h 4555979"/>
                <a:gd name="connsiteX4" fmla="*/ 1450 w 3593908"/>
                <a:gd name="connsiteY4" fmla="*/ 4379787 h 4555979"/>
                <a:gd name="connsiteX5" fmla="*/ 4465 w 3593908"/>
                <a:gd name="connsiteY5" fmla="*/ 0 h 4555979"/>
                <a:gd name="connsiteX0" fmla="*/ 4465 w 3237193"/>
                <a:gd name="connsiteY0" fmla="*/ 0 h 4506229"/>
                <a:gd name="connsiteX1" fmla="*/ 992145 w 3237193"/>
                <a:gd name="connsiteY1" fmla="*/ 4005 h 4506229"/>
                <a:gd name="connsiteX2" fmla="*/ 3237193 w 3237193"/>
                <a:gd name="connsiteY2" fmla="*/ 3031791 h 4506229"/>
                <a:gd name="connsiteX3" fmla="*/ 1450 w 3237193"/>
                <a:gd name="connsiteY3" fmla="*/ 4379787 h 4506229"/>
                <a:gd name="connsiteX4" fmla="*/ 4465 w 3237193"/>
                <a:gd name="connsiteY4" fmla="*/ 0 h 4506229"/>
                <a:gd name="connsiteX0" fmla="*/ 4465 w 3237193"/>
                <a:gd name="connsiteY0" fmla="*/ 0 h 4502203"/>
                <a:gd name="connsiteX1" fmla="*/ 992145 w 3237193"/>
                <a:gd name="connsiteY1" fmla="*/ 4005 h 4502203"/>
                <a:gd name="connsiteX2" fmla="*/ 3237193 w 3237193"/>
                <a:gd name="connsiteY2" fmla="*/ 3031791 h 4502203"/>
                <a:gd name="connsiteX3" fmla="*/ 1450 w 3237193"/>
                <a:gd name="connsiteY3" fmla="*/ 4379787 h 4502203"/>
                <a:gd name="connsiteX4" fmla="*/ 4465 w 3237193"/>
                <a:gd name="connsiteY4" fmla="*/ 0 h 4502203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50 w 3237193"/>
                <a:gd name="connsiteY3" fmla="*/ 4379787 h 4379787"/>
                <a:gd name="connsiteX4" fmla="*/ 4465 w 3237193"/>
                <a:gd name="connsiteY4" fmla="*/ 0 h 4379787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43030 w 3237193"/>
                <a:gd name="connsiteY3" fmla="*/ 3777881 h 4379787"/>
                <a:gd name="connsiteX4" fmla="*/ 1450 w 3237193"/>
                <a:gd name="connsiteY4" fmla="*/ 4379787 h 4379787"/>
                <a:gd name="connsiteX5" fmla="*/ 4465 w 3237193"/>
                <a:gd name="connsiteY5" fmla="*/ 0 h 4379787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17809 w 3237193"/>
                <a:gd name="connsiteY3" fmla="*/ 4379842 h 4379842"/>
                <a:gd name="connsiteX4" fmla="*/ 1450 w 3237193"/>
                <a:gd name="connsiteY4" fmla="*/ 4379787 h 4379842"/>
                <a:gd name="connsiteX5" fmla="*/ 4465 w 3237193"/>
                <a:gd name="connsiteY5" fmla="*/ 0 h 4379842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36573 w 3237193"/>
                <a:gd name="connsiteY3" fmla="*/ 4205442 h 4379842"/>
                <a:gd name="connsiteX4" fmla="*/ 3117809 w 3237193"/>
                <a:gd name="connsiteY4" fmla="*/ 4379842 h 4379842"/>
                <a:gd name="connsiteX5" fmla="*/ 1450 w 3237193"/>
                <a:gd name="connsiteY5" fmla="*/ 4379787 h 4379842"/>
                <a:gd name="connsiteX6" fmla="*/ 4465 w 3237193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6445 w 3366445"/>
                <a:gd name="connsiteY3" fmla="*/ 4042294 h 4379842"/>
                <a:gd name="connsiteX4" fmla="*/ 3117809 w 3366445"/>
                <a:gd name="connsiteY4" fmla="*/ 4379842 h 4379842"/>
                <a:gd name="connsiteX5" fmla="*/ 1450 w 3366445"/>
                <a:gd name="connsiteY5" fmla="*/ 4379787 h 4379842"/>
                <a:gd name="connsiteX6" fmla="*/ 4465 w 3366445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10150 w 3366445"/>
                <a:gd name="connsiteY3" fmla="*/ 3524721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2130 w 3366445"/>
                <a:gd name="connsiteY3" fmla="*/ 3423528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37193 w 3370837"/>
                <a:gd name="connsiteY2" fmla="*/ 3031791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40997 w 3370837"/>
                <a:gd name="connsiteY2" fmla="*/ 3173180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29587 w 3370837"/>
                <a:gd name="connsiteY2" fmla="*/ 3145815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50 w 3367092"/>
                <a:gd name="connsiteY6" fmla="*/ 4379787 h 4379842"/>
                <a:gd name="connsiteX7" fmla="*/ 4465 w 3367092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478359 w 3367092"/>
                <a:gd name="connsiteY6" fmla="*/ 4372826 h 4379842"/>
                <a:gd name="connsiteX7" fmla="*/ 1450 w 3367092"/>
                <a:gd name="connsiteY7" fmla="*/ 4379787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478359 w 3367092"/>
                <a:gd name="connsiteY6" fmla="*/ 4372826 h 4379842"/>
                <a:gd name="connsiteX7" fmla="*/ 1450 w 3367092"/>
                <a:gd name="connsiteY7" fmla="*/ 2683892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95452 w 3367092"/>
                <a:gd name="connsiteY6" fmla="*/ 4030306 h 4379842"/>
                <a:gd name="connsiteX7" fmla="*/ 1450 w 3367092"/>
                <a:gd name="connsiteY7" fmla="*/ 2683892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95452 w 3367092"/>
                <a:gd name="connsiteY6" fmla="*/ 4030306 h 4379842"/>
                <a:gd name="connsiteX7" fmla="*/ 1450 w 3367092"/>
                <a:gd name="connsiteY7" fmla="*/ 3009704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005441 w 3367092"/>
                <a:gd name="connsiteY6" fmla="*/ 4376855 h 4379842"/>
                <a:gd name="connsiteX7" fmla="*/ 1450 w 3367092"/>
                <a:gd name="connsiteY7" fmla="*/ 3009704 h 4379842"/>
                <a:gd name="connsiteX8" fmla="*/ 4465 w 3367092"/>
                <a:gd name="connsiteY8" fmla="*/ 0 h 437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67092" h="4379842">
                  <a:moveTo>
                    <a:pt x="4465" y="0"/>
                  </a:moveTo>
                  <a:lnTo>
                    <a:pt x="992145" y="4005"/>
                  </a:lnTo>
                  <a:lnTo>
                    <a:pt x="3229587" y="3145815"/>
                  </a:lnTo>
                  <a:cubicBezTo>
                    <a:pt x="3304854" y="3253715"/>
                    <a:pt x="3369390" y="3288307"/>
                    <a:pt x="3366909" y="3522201"/>
                  </a:cubicBezTo>
                  <a:cubicBezTo>
                    <a:pt x="3368347" y="3728456"/>
                    <a:pt x="3360804" y="3823440"/>
                    <a:pt x="3362242" y="4029695"/>
                  </a:cubicBezTo>
                  <a:cubicBezTo>
                    <a:pt x="3359213" y="4269886"/>
                    <a:pt x="3160763" y="4376521"/>
                    <a:pt x="3094695" y="4379842"/>
                  </a:cubicBezTo>
                  <a:lnTo>
                    <a:pt x="1005441" y="4376855"/>
                  </a:lnTo>
                  <a:lnTo>
                    <a:pt x="1450" y="3009704"/>
                  </a:lnTo>
                  <a:cubicBezTo>
                    <a:pt x="-4572" y="1197702"/>
                    <a:pt x="10487" y="1812002"/>
                    <a:pt x="44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C0026"/>
                </a:gs>
                <a:gs pos="100000">
                  <a:srgbClr val="520CA5"/>
                </a:gs>
              </a:gsLst>
              <a:lin ang="12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/>
                <a:t> </a:t>
              </a:r>
            </a:p>
          </p:txBody>
        </p:sp>
        <p:sp>
          <p:nvSpPr>
            <p:cNvPr id="13" name="Rettangolo con un angolo ritagliato 5">
              <a:extLst>
                <a:ext uri="{FF2B5EF4-FFF2-40B4-BE49-F238E27FC236}">
                  <a16:creationId xmlns:a16="http://schemas.microsoft.com/office/drawing/2014/main" id="{130D6BC3-A7BF-AFE3-CB64-7538563C9D1D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7833342" y="5540664"/>
              <a:ext cx="4375844" cy="4746466"/>
            </a:xfrm>
            <a:custGeom>
              <a:avLst/>
              <a:gdLst>
                <a:gd name="connsiteX0" fmla="*/ 0 w 3909764"/>
                <a:gd name="connsiteY0" fmla="*/ 0 h 5436006"/>
                <a:gd name="connsiteX1" fmla="*/ 3171483 w 3909764"/>
                <a:gd name="connsiteY1" fmla="*/ 0 h 5436006"/>
                <a:gd name="connsiteX2" fmla="*/ 3909764 w 3909764"/>
                <a:gd name="connsiteY2" fmla="*/ 738281 h 5436006"/>
                <a:gd name="connsiteX3" fmla="*/ 3909764 w 3909764"/>
                <a:gd name="connsiteY3" fmla="*/ 5436006 h 5436006"/>
                <a:gd name="connsiteX4" fmla="*/ 0 w 3909764"/>
                <a:gd name="connsiteY4" fmla="*/ 5436006 h 5436006"/>
                <a:gd name="connsiteX5" fmla="*/ 0 w 3909764"/>
                <a:gd name="connsiteY5" fmla="*/ 0 h 5436006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280010 w 3909764"/>
                <a:gd name="connsiteY3" fmla="*/ 109182 h 5439208"/>
                <a:gd name="connsiteX4" fmla="*/ 3909764 w 3909764"/>
                <a:gd name="connsiteY4" fmla="*/ 741483 h 5439208"/>
                <a:gd name="connsiteX5" fmla="*/ 3909764 w 3909764"/>
                <a:gd name="connsiteY5" fmla="*/ 5439208 h 5439208"/>
                <a:gd name="connsiteX6" fmla="*/ 0 w 3909764"/>
                <a:gd name="connsiteY6" fmla="*/ 5439208 h 5439208"/>
                <a:gd name="connsiteX7" fmla="*/ 0 w 3909764"/>
                <a:gd name="connsiteY7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909764 w 3909932"/>
                <a:gd name="connsiteY3" fmla="*/ 741483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764 w 3909932"/>
                <a:gd name="connsiteY4" fmla="*/ 741483 h 5439208"/>
                <a:gd name="connsiteX5" fmla="*/ 3909932 w 3909932"/>
                <a:gd name="connsiteY5" fmla="*/ 1016217 h 5439208"/>
                <a:gd name="connsiteX6" fmla="*/ 3909764 w 3909932"/>
                <a:gd name="connsiteY6" fmla="*/ 5439208 h 5439208"/>
                <a:gd name="connsiteX7" fmla="*/ 0 w 3909932"/>
                <a:gd name="connsiteY7" fmla="*/ 5439208 h 5439208"/>
                <a:gd name="connsiteX8" fmla="*/ 0 w 3909932"/>
                <a:gd name="connsiteY8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10458"/>
                <a:gd name="connsiteY0" fmla="*/ 3202 h 5439208"/>
                <a:gd name="connsiteX1" fmla="*/ 3057097 w 3910458"/>
                <a:gd name="connsiteY1" fmla="*/ 0 h 5439208"/>
                <a:gd name="connsiteX2" fmla="*/ 3280010 w 3910458"/>
                <a:gd name="connsiteY2" fmla="*/ 109182 h 5439208"/>
                <a:gd name="connsiteX3" fmla="*/ 3715060 w 3910458"/>
                <a:gd name="connsiteY3" fmla="*/ 544027 h 5439208"/>
                <a:gd name="connsiteX4" fmla="*/ 3909932 w 3910458"/>
                <a:gd name="connsiteY4" fmla="*/ 1016217 h 5439208"/>
                <a:gd name="connsiteX5" fmla="*/ 3909764 w 3910458"/>
                <a:gd name="connsiteY5" fmla="*/ 5439208 h 5439208"/>
                <a:gd name="connsiteX6" fmla="*/ 0 w 3910458"/>
                <a:gd name="connsiteY6" fmla="*/ 5439208 h 5439208"/>
                <a:gd name="connsiteX7" fmla="*/ 0 w 3910458"/>
                <a:gd name="connsiteY7" fmla="*/ 3202 h 5439208"/>
                <a:gd name="connsiteX0" fmla="*/ 0 w 4200678"/>
                <a:gd name="connsiteY0" fmla="*/ 3202 h 5515789"/>
                <a:gd name="connsiteX1" fmla="*/ 3057097 w 4200678"/>
                <a:gd name="connsiteY1" fmla="*/ 0 h 5515789"/>
                <a:gd name="connsiteX2" fmla="*/ 3280010 w 4200678"/>
                <a:gd name="connsiteY2" fmla="*/ 109182 h 5515789"/>
                <a:gd name="connsiteX3" fmla="*/ 3715060 w 4200678"/>
                <a:gd name="connsiteY3" fmla="*/ 544027 h 5515789"/>
                <a:gd name="connsiteX4" fmla="*/ 3909932 w 4200678"/>
                <a:gd name="connsiteY4" fmla="*/ 1016217 h 5515789"/>
                <a:gd name="connsiteX5" fmla="*/ 3913680 w 4200678"/>
                <a:gd name="connsiteY5" fmla="*/ 5082299 h 5515789"/>
                <a:gd name="connsiteX6" fmla="*/ 3909764 w 4200678"/>
                <a:gd name="connsiteY6" fmla="*/ 5439208 h 5515789"/>
                <a:gd name="connsiteX7" fmla="*/ 0 w 4200678"/>
                <a:gd name="connsiteY7" fmla="*/ 5439208 h 5515789"/>
                <a:gd name="connsiteX8" fmla="*/ 0 w 4200678"/>
                <a:gd name="connsiteY8" fmla="*/ 3202 h 5515789"/>
                <a:gd name="connsiteX0" fmla="*/ 0 w 4200678"/>
                <a:gd name="connsiteY0" fmla="*/ 3202 h 5439208"/>
                <a:gd name="connsiteX1" fmla="*/ 3057097 w 4200678"/>
                <a:gd name="connsiteY1" fmla="*/ 0 h 5439208"/>
                <a:gd name="connsiteX2" fmla="*/ 3280010 w 4200678"/>
                <a:gd name="connsiteY2" fmla="*/ 109182 h 5439208"/>
                <a:gd name="connsiteX3" fmla="*/ 3715060 w 4200678"/>
                <a:gd name="connsiteY3" fmla="*/ 544027 h 5439208"/>
                <a:gd name="connsiteX4" fmla="*/ 3909932 w 4200678"/>
                <a:gd name="connsiteY4" fmla="*/ 1016217 h 5439208"/>
                <a:gd name="connsiteX5" fmla="*/ 3913680 w 4200678"/>
                <a:gd name="connsiteY5" fmla="*/ 5082299 h 5439208"/>
                <a:gd name="connsiteX6" fmla="*/ 3909764 w 4200678"/>
                <a:gd name="connsiteY6" fmla="*/ 5439208 h 5439208"/>
                <a:gd name="connsiteX7" fmla="*/ 0 w 4200678"/>
                <a:gd name="connsiteY7" fmla="*/ 5439208 h 5439208"/>
                <a:gd name="connsiteX8" fmla="*/ 0 w 4200678"/>
                <a:gd name="connsiteY8" fmla="*/ 3202 h 5439208"/>
                <a:gd name="connsiteX0" fmla="*/ 0 w 3995172"/>
                <a:gd name="connsiteY0" fmla="*/ 3202 h 5439208"/>
                <a:gd name="connsiteX1" fmla="*/ 3057097 w 3995172"/>
                <a:gd name="connsiteY1" fmla="*/ 0 h 5439208"/>
                <a:gd name="connsiteX2" fmla="*/ 3280010 w 3995172"/>
                <a:gd name="connsiteY2" fmla="*/ 109182 h 5439208"/>
                <a:gd name="connsiteX3" fmla="*/ 3715060 w 3995172"/>
                <a:gd name="connsiteY3" fmla="*/ 544027 h 5439208"/>
                <a:gd name="connsiteX4" fmla="*/ 3909932 w 3995172"/>
                <a:gd name="connsiteY4" fmla="*/ 1016217 h 5439208"/>
                <a:gd name="connsiteX5" fmla="*/ 3913680 w 3995172"/>
                <a:gd name="connsiteY5" fmla="*/ 5082299 h 5439208"/>
                <a:gd name="connsiteX6" fmla="*/ 3587476 w 3995172"/>
                <a:gd name="connsiteY6" fmla="*/ 5439208 h 5439208"/>
                <a:gd name="connsiteX7" fmla="*/ 0 w 3995172"/>
                <a:gd name="connsiteY7" fmla="*/ 5439208 h 5439208"/>
                <a:gd name="connsiteX8" fmla="*/ 0 w 3995172"/>
                <a:gd name="connsiteY8" fmla="*/ 3202 h 5439208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39209"/>
                <a:gd name="connsiteX1" fmla="*/ 3057097 w 3925690"/>
                <a:gd name="connsiteY1" fmla="*/ 0 h 5439209"/>
                <a:gd name="connsiteX2" fmla="*/ 3280010 w 3925690"/>
                <a:gd name="connsiteY2" fmla="*/ 109182 h 5439209"/>
                <a:gd name="connsiteX3" fmla="*/ 3715060 w 3925690"/>
                <a:gd name="connsiteY3" fmla="*/ 544027 h 5439209"/>
                <a:gd name="connsiteX4" fmla="*/ 3909932 w 3925690"/>
                <a:gd name="connsiteY4" fmla="*/ 1016217 h 5439209"/>
                <a:gd name="connsiteX5" fmla="*/ 3913680 w 3925690"/>
                <a:gd name="connsiteY5" fmla="*/ 5082299 h 5439209"/>
                <a:gd name="connsiteX6" fmla="*/ 3587476 w 3925690"/>
                <a:gd name="connsiteY6" fmla="*/ 5439208 h 5439209"/>
                <a:gd name="connsiteX7" fmla="*/ 0 w 3925690"/>
                <a:gd name="connsiteY7" fmla="*/ 5439208 h 5439209"/>
                <a:gd name="connsiteX8" fmla="*/ 0 w 3925690"/>
                <a:gd name="connsiteY8" fmla="*/ 3202 h 5439209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42955"/>
                <a:gd name="connsiteX1" fmla="*/ 3057097 w 3925690"/>
                <a:gd name="connsiteY1" fmla="*/ 0 h 5442955"/>
                <a:gd name="connsiteX2" fmla="*/ 3280010 w 3925690"/>
                <a:gd name="connsiteY2" fmla="*/ 109182 h 5442955"/>
                <a:gd name="connsiteX3" fmla="*/ 3715060 w 3925690"/>
                <a:gd name="connsiteY3" fmla="*/ 544027 h 5442955"/>
                <a:gd name="connsiteX4" fmla="*/ 3909932 w 3925690"/>
                <a:gd name="connsiteY4" fmla="*/ 1016217 h 5442955"/>
                <a:gd name="connsiteX5" fmla="*/ 3913680 w 3925690"/>
                <a:gd name="connsiteY5" fmla="*/ 5082299 h 5442955"/>
                <a:gd name="connsiteX6" fmla="*/ 3531263 w 3925690"/>
                <a:gd name="connsiteY6" fmla="*/ 5442955 h 5442955"/>
                <a:gd name="connsiteX7" fmla="*/ 0 w 3925690"/>
                <a:gd name="connsiteY7" fmla="*/ 5439208 h 5442955"/>
                <a:gd name="connsiteX8" fmla="*/ 0 w 3925690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5 h 5442958"/>
                <a:gd name="connsiteX1" fmla="*/ 3057097 w 3914046"/>
                <a:gd name="connsiteY1" fmla="*/ 3 h 5442958"/>
                <a:gd name="connsiteX2" fmla="*/ 3280010 w 3914046"/>
                <a:gd name="connsiteY2" fmla="*/ 109185 h 5442958"/>
                <a:gd name="connsiteX3" fmla="*/ 3715060 w 3914046"/>
                <a:gd name="connsiteY3" fmla="*/ 544030 h 5442958"/>
                <a:gd name="connsiteX4" fmla="*/ 3909932 w 3914046"/>
                <a:gd name="connsiteY4" fmla="*/ 1016220 h 5442958"/>
                <a:gd name="connsiteX5" fmla="*/ 3913680 w 3914046"/>
                <a:gd name="connsiteY5" fmla="*/ 5082302 h 5442958"/>
                <a:gd name="connsiteX6" fmla="*/ 3531263 w 3914046"/>
                <a:gd name="connsiteY6" fmla="*/ 5442958 h 5442958"/>
                <a:gd name="connsiteX7" fmla="*/ 0 w 3914046"/>
                <a:gd name="connsiteY7" fmla="*/ 5439211 h 5442958"/>
                <a:gd name="connsiteX8" fmla="*/ 0 w 3914046"/>
                <a:gd name="connsiteY8" fmla="*/ 3205 h 5442958"/>
                <a:gd name="connsiteX0" fmla="*/ 1318732 w 5232778"/>
                <a:gd name="connsiteY0" fmla="*/ 3205 h 5442958"/>
                <a:gd name="connsiteX1" fmla="*/ 4375829 w 5232778"/>
                <a:gd name="connsiteY1" fmla="*/ 3 h 5442958"/>
                <a:gd name="connsiteX2" fmla="*/ 4598742 w 5232778"/>
                <a:gd name="connsiteY2" fmla="*/ 109185 h 5442958"/>
                <a:gd name="connsiteX3" fmla="*/ 5033792 w 5232778"/>
                <a:gd name="connsiteY3" fmla="*/ 544030 h 5442958"/>
                <a:gd name="connsiteX4" fmla="*/ 5228664 w 5232778"/>
                <a:gd name="connsiteY4" fmla="*/ 1016220 h 5442958"/>
                <a:gd name="connsiteX5" fmla="*/ 5232412 w 5232778"/>
                <a:gd name="connsiteY5" fmla="*/ 5082302 h 5442958"/>
                <a:gd name="connsiteX6" fmla="*/ 4849995 w 5232778"/>
                <a:gd name="connsiteY6" fmla="*/ 5442958 h 5442958"/>
                <a:gd name="connsiteX7" fmla="*/ 0 w 5232778"/>
                <a:gd name="connsiteY7" fmla="*/ 5428379 h 5442958"/>
                <a:gd name="connsiteX8" fmla="*/ 1318732 w 5232778"/>
                <a:gd name="connsiteY8" fmla="*/ 3205 h 5442958"/>
                <a:gd name="connsiteX0" fmla="*/ 0 w 5250843"/>
                <a:gd name="connsiteY0" fmla="*/ 0 h 5450585"/>
                <a:gd name="connsiteX1" fmla="*/ 4393894 w 5250843"/>
                <a:gd name="connsiteY1" fmla="*/ 7630 h 5450585"/>
                <a:gd name="connsiteX2" fmla="*/ 4616807 w 5250843"/>
                <a:gd name="connsiteY2" fmla="*/ 116812 h 5450585"/>
                <a:gd name="connsiteX3" fmla="*/ 5051857 w 5250843"/>
                <a:gd name="connsiteY3" fmla="*/ 551657 h 5450585"/>
                <a:gd name="connsiteX4" fmla="*/ 5246729 w 5250843"/>
                <a:gd name="connsiteY4" fmla="*/ 1023847 h 5450585"/>
                <a:gd name="connsiteX5" fmla="*/ 5250477 w 5250843"/>
                <a:gd name="connsiteY5" fmla="*/ 5089929 h 5450585"/>
                <a:gd name="connsiteX6" fmla="*/ 4868060 w 5250843"/>
                <a:gd name="connsiteY6" fmla="*/ 5450585 h 5450585"/>
                <a:gd name="connsiteX7" fmla="*/ 18065 w 5250843"/>
                <a:gd name="connsiteY7" fmla="*/ 5436006 h 5450585"/>
                <a:gd name="connsiteX8" fmla="*/ 0 w 5250843"/>
                <a:gd name="connsiteY8" fmla="*/ 0 h 5450585"/>
                <a:gd name="connsiteX0" fmla="*/ 77326 w 5233071"/>
                <a:gd name="connsiteY0" fmla="*/ 142704 h 5442959"/>
                <a:gd name="connsiteX1" fmla="*/ 4376122 w 5233071"/>
                <a:gd name="connsiteY1" fmla="*/ 4 h 5442959"/>
                <a:gd name="connsiteX2" fmla="*/ 4599035 w 5233071"/>
                <a:gd name="connsiteY2" fmla="*/ 109186 h 5442959"/>
                <a:gd name="connsiteX3" fmla="*/ 5034085 w 5233071"/>
                <a:gd name="connsiteY3" fmla="*/ 544031 h 5442959"/>
                <a:gd name="connsiteX4" fmla="*/ 5228957 w 5233071"/>
                <a:gd name="connsiteY4" fmla="*/ 1016221 h 5442959"/>
                <a:gd name="connsiteX5" fmla="*/ 5232705 w 5233071"/>
                <a:gd name="connsiteY5" fmla="*/ 5082303 h 5442959"/>
                <a:gd name="connsiteX6" fmla="*/ 4850288 w 5233071"/>
                <a:gd name="connsiteY6" fmla="*/ 5442959 h 5442959"/>
                <a:gd name="connsiteX7" fmla="*/ 293 w 5233071"/>
                <a:gd name="connsiteY7" fmla="*/ 5428380 h 5442959"/>
                <a:gd name="connsiteX8" fmla="*/ 77326 w 5233071"/>
                <a:gd name="connsiteY8" fmla="*/ 142704 h 5442959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3743 w 5246521"/>
                <a:gd name="connsiteY7" fmla="*/ 5430821 h 5445400"/>
                <a:gd name="connsiteX8" fmla="*/ 0 w 5246521"/>
                <a:gd name="connsiteY8" fmla="*/ 0 h 5445400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73288 w 5246521"/>
                <a:gd name="connsiteY7" fmla="*/ 5252689 h 5445400"/>
                <a:gd name="connsiteX8" fmla="*/ 0 w 5246521"/>
                <a:gd name="connsiteY8" fmla="*/ 0 h 5445400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018662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10401 h 5460202"/>
                <a:gd name="connsiteX1" fmla="*/ 4034550 w 5250318"/>
                <a:gd name="connsiteY1" fmla="*/ 2 h 5460202"/>
                <a:gd name="connsiteX2" fmla="*/ 4616282 w 5250318"/>
                <a:gd name="connsiteY2" fmla="*/ 122028 h 5460202"/>
                <a:gd name="connsiteX3" fmla="*/ 5051332 w 5250318"/>
                <a:gd name="connsiteY3" fmla="*/ 556873 h 5460202"/>
                <a:gd name="connsiteX4" fmla="*/ 5246204 w 5250318"/>
                <a:gd name="connsiteY4" fmla="*/ 1960307 h 5460202"/>
                <a:gd name="connsiteX5" fmla="*/ 5249952 w 5250318"/>
                <a:gd name="connsiteY5" fmla="*/ 5095145 h 5460202"/>
                <a:gd name="connsiteX6" fmla="*/ 4867535 w 5250318"/>
                <a:gd name="connsiteY6" fmla="*/ 5455801 h 5460202"/>
                <a:gd name="connsiteX7" fmla="*/ 1511 w 5250318"/>
                <a:gd name="connsiteY7" fmla="*/ 5460202 h 5460202"/>
                <a:gd name="connsiteX8" fmla="*/ 3797 w 5250318"/>
                <a:gd name="connsiteY8" fmla="*/ 10401 h 5460202"/>
                <a:gd name="connsiteX0" fmla="*/ 3797 w 5250318"/>
                <a:gd name="connsiteY0" fmla="*/ 0 h 5449801"/>
                <a:gd name="connsiteX1" fmla="*/ 4061328 w 5250318"/>
                <a:gd name="connsiteY1" fmla="*/ 92360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141661 w 5250318"/>
                <a:gd name="connsiteY1" fmla="*/ 8868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616282 w 5261042"/>
                <a:gd name="connsiteY2" fmla="*/ 111627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562727 w 5261042"/>
                <a:gd name="connsiteY2" fmla="*/ 496969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5201286 w 5249952"/>
                <a:gd name="connsiteY2" fmla="*/ 1342846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099118 w 5249952"/>
                <a:gd name="connsiteY3" fmla="*/ 1422124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465137"/>
                <a:gd name="connsiteY0" fmla="*/ 0 h 5449801"/>
                <a:gd name="connsiteX1" fmla="*/ 4141661 w 5465137"/>
                <a:gd name="connsiteY1" fmla="*/ 8868 h 5449801"/>
                <a:gd name="connsiteX2" fmla="*/ 4980970 w 5465137"/>
                <a:gd name="connsiteY2" fmla="*/ 1018443 h 5449801"/>
                <a:gd name="connsiteX3" fmla="*/ 5246204 w 5465137"/>
                <a:gd name="connsiteY3" fmla="*/ 1595404 h 5449801"/>
                <a:gd name="connsiteX4" fmla="*/ 5249952 w 5465137"/>
                <a:gd name="connsiteY4" fmla="*/ 5084744 h 5449801"/>
                <a:gd name="connsiteX5" fmla="*/ 2328766 w 5465137"/>
                <a:gd name="connsiteY5" fmla="*/ 3427523 h 5449801"/>
                <a:gd name="connsiteX6" fmla="*/ 1511 w 5465137"/>
                <a:gd name="connsiteY6" fmla="*/ 5449801 h 5449801"/>
                <a:gd name="connsiteX7" fmla="*/ 3797 w 5465137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328766 w 5353875"/>
                <a:gd name="connsiteY5" fmla="*/ 3427523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454229 w 5353875"/>
                <a:gd name="connsiteY5" fmla="*/ 4055898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0 w 5350078"/>
                <a:gd name="connsiteY0" fmla="*/ 0 h 4055926"/>
                <a:gd name="connsiteX1" fmla="*/ 4137864 w 5350078"/>
                <a:gd name="connsiteY1" fmla="*/ 8868 h 4055926"/>
                <a:gd name="connsiteX2" fmla="*/ 4977173 w 5350078"/>
                <a:gd name="connsiteY2" fmla="*/ 1018443 h 4055926"/>
                <a:gd name="connsiteX3" fmla="*/ 5242407 w 5350078"/>
                <a:gd name="connsiteY3" fmla="*/ 1595404 h 4055926"/>
                <a:gd name="connsiteX4" fmla="*/ 3135434 w 5350078"/>
                <a:gd name="connsiteY4" fmla="*/ 3341228 h 4055926"/>
                <a:gd name="connsiteX5" fmla="*/ 2450432 w 5350078"/>
                <a:gd name="connsiteY5" fmla="*/ 4055898 h 4055926"/>
                <a:gd name="connsiteX6" fmla="*/ 56755 w 5350078"/>
                <a:gd name="connsiteY6" fmla="*/ 3785938 h 4055926"/>
                <a:gd name="connsiteX7" fmla="*/ 0 w 5350078"/>
                <a:gd name="connsiteY7" fmla="*/ 0 h 4055926"/>
                <a:gd name="connsiteX0" fmla="*/ 10733 w 5360811"/>
                <a:gd name="connsiteY0" fmla="*/ 0 h 4387761"/>
                <a:gd name="connsiteX1" fmla="*/ 4148597 w 5360811"/>
                <a:gd name="connsiteY1" fmla="*/ 8868 h 4387761"/>
                <a:gd name="connsiteX2" fmla="*/ 4987906 w 5360811"/>
                <a:gd name="connsiteY2" fmla="*/ 1018443 h 4387761"/>
                <a:gd name="connsiteX3" fmla="*/ 5253140 w 5360811"/>
                <a:gd name="connsiteY3" fmla="*/ 1595404 h 4387761"/>
                <a:gd name="connsiteX4" fmla="*/ 3146167 w 5360811"/>
                <a:gd name="connsiteY4" fmla="*/ 3341228 h 4387761"/>
                <a:gd name="connsiteX5" fmla="*/ 2461165 w 5360811"/>
                <a:gd name="connsiteY5" fmla="*/ 4055898 h 4387761"/>
                <a:gd name="connsiteX6" fmla="*/ 1066 w 5360811"/>
                <a:gd name="connsiteY6" fmla="*/ 4387761 h 4387761"/>
                <a:gd name="connsiteX7" fmla="*/ 10733 w 5360811"/>
                <a:gd name="connsiteY7" fmla="*/ 0 h 4387761"/>
                <a:gd name="connsiteX0" fmla="*/ 10733 w 4987906"/>
                <a:gd name="connsiteY0" fmla="*/ 0 h 4387761"/>
                <a:gd name="connsiteX1" fmla="*/ 4148597 w 4987906"/>
                <a:gd name="connsiteY1" fmla="*/ 8868 h 4387761"/>
                <a:gd name="connsiteX2" fmla="*/ 4987906 w 4987906"/>
                <a:gd name="connsiteY2" fmla="*/ 1018443 h 4387761"/>
                <a:gd name="connsiteX3" fmla="*/ 3146167 w 4987906"/>
                <a:gd name="connsiteY3" fmla="*/ 3341228 h 4387761"/>
                <a:gd name="connsiteX4" fmla="*/ 2461165 w 4987906"/>
                <a:gd name="connsiteY4" fmla="*/ 4055898 h 4387761"/>
                <a:gd name="connsiteX5" fmla="*/ 1066 w 4987906"/>
                <a:gd name="connsiteY5" fmla="*/ 4387761 h 4387761"/>
                <a:gd name="connsiteX6" fmla="*/ 10733 w 4987906"/>
                <a:gd name="connsiteY6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3007296 w 4148597"/>
                <a:gd name="connsiteY3" fmla="*/ 4383361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269096"/>
                <a:gd name="connsiteY0" fmla="*/ 0 h 4387761"/>
                <a:gd name="connsiteX1" fmla="*/ 4148597 w 4269096"/>
                <a:gd name="connsiteY1" fmla="*/ 8868 h 4387761"/>
                <a:gd name="connsiteX2" fmla="*/ 3146167 w 4269096"/>
                <a:gd name="connsiteY2" fmla="*/ 3341228 h 4387761"/>
                <a:gd name="connsiteX3" fmla="*/ 3007296 w 4269096"/>
                <a:gd name="connsiteY3" fmla="*/ 4383361 h 4387761"/>
                <a:gd name="connsiteX4" fmla="*/ 1066 w 4269096"/>
                <a:gd name="connsiteY4" fmla="*/ 4387761 h 4387761"/>
                <a:gd name="connsiteX5" fmla="*/ 10733 w 4269096"/>
                <a:gd name="connsiteY5" fmla="*/ 0 h 4387761"/>
                <a:gd name="connsiteX0" fmla="*/ 10733 w 4284865"/>
                <a:gd name="connsiteY0" fmla="*/ 0 h 4436798"/>
                <a:gd name="connsiteX1" fmla="*/ 4148597 w 4284865"/>
                <a:gd name="connsiteY1" fmla="*/ 8868 h 4436798"/>
                <a:gd name="connsiteX2" fmla="*/ 3345431 w 4284865"/>
                <a:gd name="connsiteY2" fmla="*/ 3677541 h 4436798"/>
                <a:gd name="connsiteX3" fmla="*/ 3007296 w 4284865"/>
                <a:gd name="connsiteY3" fmla="*/ 4383361 h 4436798"/>
                <a:gd name="connsiteX4" fmla="*/ 1066 w 4284865"/>
                <a:gd name="connsiteY4" fmla="*/ 4387761 h 4436798"/>
                <a:gd name="connsiteX5" fmla="*/ 10733 w 4284865"/>
                <a:gd name="connsiteY5" fmla="*/ 0 h 4436798"/>
                <a:gd name="connsiteX0" fmla="*/ 10733 w 3467988"/>
                <a:gd name="connsiteY0" fmla="*/ 0 h 4436798"/>
                <a:gd name="connsiteX1" fmla="*/ 1882894 w 3467988"/>
                <a:gd name="connsiteY1" fmla="*/ 955853 h 4436798"/>
                <a:gd name="connsiteX2" fmla="*/ 3345431 w 3467988"/>
                <a:gd name="connsiteY2" fmla="*/ 3677541 h 4436798"/>
                <a:gd name="connsiteX3" fmla="*/ 3007296 w 3467988"/>
                <a:gd name="connsiteY3" fmla="*/ 4383361 h 4436798"/>
                <a:gd name="connsiteX4" fmla="*/ 1066 w 3467988"/>
                <a:gd name="connsiteY4" fmla="*/ 4387761 h 4436798"/>
                <a:gd name="connsiteX5" fmla="*/ 10733 w 346798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242390"/>
                <a:gd name="connsiteY0" fmla="*/ 0 h 4387761"/>
                <a:gd name="connsiteX1" fmla="*/ 975137 w 3242390"/>
                <a:gd name="connsiteY1" fmla="*/ 17 h 4387761"/>
                <a:gd name="connsiteX2" fmla="*/ 3124026 w 3242390"/>
                <a:gd name="connsiteY2" fmla="*/ 2916412 h 4387761"/>
                <a:gd name="connsiteX3" fmla="*/ 2498066 w 3242390"/>
                <a:gd name="connsiteY3" fmla="*/ 4020497 h 4387761"/>
                <a:gd name="connsiteX4" fmla="*/ 1066 w 3242390"/>
                <a:gd name="connsiteY4" fmla="*/ 4387761 h 4387761"/>
                <a:gd name="connsiteX5" fmla="*/ 10733 w 3242390"/>
                <a:gd name="connsiteY5" fmla="*/ 0 h 4387761"/>
                <a:gd name="connsiteX0" fmla="*/ 10733 w 3319637"/>
                <a:gd name="connsiteY0" fmla="*/ 0 h 4461918"/>
                <a:gd name="connsiteX1" fmla="*/ 975137 w 3319637"/>
                <a:gd name="connsiteY1" fmla="*/ 17 h 4461918"/>
                <a:gd name="connsiteX2" fmla="*/ 3124026 w 3319637"/>
                <a:gd name="connsiteY2" fmla="*/ 2916412 h 4461918"/>
                <a:gd name="connsiteX3" fmla="*/ 2837553 w 3319637"/>
                <a:gd name="connsiteY3" fmla="*/ 4339109 h 4461918"/>
                <a:gd name="connsiteX4" fmla="*/ 1066 w 3319637"/>
                <a:gd name="connsiteY4" fmla="*/ 4387761 h 4461918"/>
                <a:gd name="connsiteX5" fmla="*/ 10733 w 3319637"/>
                <a:gd name="connsiteY5" fmla="*/ 0 h 4461918"/>
                <a:gd name="connsiteX0" fmla="*/ 10733 w 3387320"/>
                <a:gd name="connsiteY0" fmla="*/ 0 h 4415469"/>
                <a:gd name="connsiteX1" fmla="*/ 975137 w 3387320"/>
                <a:gd name="connsiteY1" fmla="*/ 17 h 4415469"/>
                <a:gd name="connsiteX2" fmla="*/ 3124026 w 3387320"/>
                <a:gd name="connsiteY2" fmla="*/ 2916412 h 4415469"/>
                <a:gd name="connsiteX3" fmla="*/ 3320537 w 3387320"/>
                <a:gd name="connsiteY3" fmla="*/ 3563619 h 4415469"/>
                <a:gd name="connsiteX4" fmla="*/ 2837553 w 3387320"/>
                <a:gd name="connsiteY4" fmla="*/ 4339109 h 4415469"/>
                <a:gd name="connsiteX5" fmla="*/ 1066 w 3387320"/>
                <a:gd name="connsiteY5" fmla="*/ 4387761 h 4415469"/>
                <a:gd name="connsiteX6" fmla="*/ 10733 w 3387320"/>
                <a:gd name="connsiteY6" fmla="*/ 0 h 4415469"/>
                <a:gd name="connsiteX0" fmla="*/ 10733 w 3422878"/>
                <a:gd name="connsiteY0" fmla="*/ 0 h 4415469"/>
                <a:gd name="connsiteX1" fmla="*/ 975137 w 3422878"/>
                <a:gd name="connsiteY1" fmla="*/ 17 h 4415469"/>
                <a:gd name="connsiteX2" fmla="*/ 3124026 w 3422878"/>
                <a:gd name="connsiteY2" fmla="*/ 2916412 h 4415469"/>
                <a:gd name="connsiteX3" fmla="*/ 3379578 w 3422878"/>
                <a:gd name="connsiteY3" fmla="*/ 3475115 h 4415469"/>
                <a:gd name="connsiteX4" fmla="*/ 2837553 w 3422878"/>
                <a:gd name="connsiteY4" fmla="*/ 4339109 h 4415469"/>
                <a:gd name="connsiteX5" fmla="*/ 1066 w 3422878"/>
                <a:gd name="connsiteY5" fmla="*/ 4387761 h 4415469"/>
                <a:gd name="connsiteX6" fmla="*/ 10733 w 3422878"/>
                <a:gd name="connsiteY6" fmla="*/ 0 h 4415469"/>
                <a:gd name="connsiteX0" fmla="*/ 10733 w 3422878"/>
                <a:gd name="connsiteY0" fmla="*/ 0 h 4394640"/>
                <a:gd name="connsiteX1" fmla="*/ 975137 w 3422878"/>
                <a:gd name="connsiteY1" fmla="*/ 17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852107 w 3422878"/>
                <a:gd name="connsiteY1" fmla="*/ 7992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998413 w 3422878"/>
                <a:gd name="connsiteY1" fmla="*/ 4005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333953"/>
                <a:gd name="connsiteY0" fmla="*/ 0 h 4394640"/>
                <a:gd name="connsiteX1" fmla="*/ 998413 w 3333953"/>
                <a:gd name="connsiteY1" fmla="*/ 4005 h 4394640"/>
                <a:gd name="connsiteX2" fmla="*/ 3124026 w 3333953"/>
                <a:gd name="connsiteY2" fmla="*/ 2916412 h 4394640"/>
                <a:gd name="connsiteX3" fmla="*/ 2983889 w 3333953"/>
                <a:gd name="connsiteY3" fmla="*/ 3658541 h 4394640"/>
                <a:gd name="connsiteX4" fmla="*/ 3320537 w 3333953"/>
                <a:gd name="connsiteY4" fmla="*/ 3882232 h 4394640"/>
                <a:gd name="connsiteX5" fmla="*/ 2837553 w 3333953"/>
                <a:gd name="connsiteY5" fmla="*/ 4339109 h 4394640"/>
                <a:gd name="connsiteX6" fmla="*/ 1066 w 3333953"/>
                <a:gd name="connsiteY6" fmla="*/ 4387761 h 4394640"/>
                <a:gd name="connsiteX7" fmla="*/ 10733 w 3333953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0 w 3350005"/>
                <a:gd name="connsiteY0" fmla="*/ 0 h 4356553"/>
                <a:gd name="connsiteX1" fmla="*/ 987680 w 3350005"/>
                <a:gd name="connsiteY1" fmla="*/ 4005 h 4356553"/>
                <a:gd name="connsiteX2" fmla="*/ 3216372 w 3350005"/>
                <a:gd name="connsiteY2" fmla="*/ 3016099 h 4356553"/>
                <a:gd name="connsiteX3" fmla="*/ 2973156 w 3350005"/>
                <a:gd name="connsiteY3" fmla="*/ 3658541 h 4356553"/>
                <a:gd name="connsiteX4" fmla="*/ 3309804 w 3350005"/>
                <a:gd name="connsiteY4" fmla="*/ 3882232 h 4356553"/>
                <a:gd name="connsiteX5" fmla="*/ 2826820 w 3350005"/>
                <a:gd name="connsiteY5" fmla="*/ 4339109 h 4356553"/>
                <a:gd name="connsiteX6" fmla="*/ 113363 w 3350005"/>
                <a:gd name="connsiteY6" fmla="*/ 4176423 h 4356553"/>
                <a:gd name="connsiteX7" fmla="*/ 0 w 3350005"/>
                <a:gd name="connsiteY7" fmla="*/ 0 h 4356553"/>
                <a:gd name="connsiteX0" fmla="*/ 1465 w 3351470"/>
                <a:gd name="connsiteY0" fmla="*/ 0 h 4394640"/>
                <a:gd name="connsiteX1" fmla="*/ 989145 w 3351470"/>
                <a:gd name="connsiteY1" fmla="*/ 4005 h 4394640"/>
                <a:gd name="connsiteX2" fmla="*/ 3217837 w 3351470"/>
                <a:gd name="connsiteY2" fmla="*/ 3016099 h 4394640"/>
                <a:gd name="connsiteX3" fmla="*/ 2974621 w 3351470"/>
                <a:gd name="connsiteY3" fmla="*/ 3658541 h 4394640"/>
                <a:gd name="connsiteX4" fmla="*/ 3311269 w 3351470"/>
                <a:gd name="connsiteY4" fmla="*/ 3882232 h 4394640"/>
                <a:gd name="connsiteX5" fmla="*/ 2828285 w 3351470"/>
                <a:gd name="connsiteY5" fmla="*/ 4339109 h 4394640"/>
                <a:gd name="connsiteX6" fmla="*/ 1774 w 3351470"/>
                <a:gd name="connsiteY6" fmla="*/ 4387762 h 4394640"/>
                <a:gd name="connsiteX7" fmla="*/ 1465 w 3351470"/>
                <a:gd name="connsiteY7" fmla="*/ 0 h 4394640"/>
                <a:gd name="connsiteX0" fmla="*/ 0 w 3350005"/>
                <a:gd name="connsiteY0" fmla="*/ 0 h 4392502"/>
                <a:gd name="connsiteX1" fmla="*/ 987680 w 3350005"/>
                <a:gd name="connsiteY1" fmla="*/ 4005 h 4392502"/>
                <a:gd name="connsiteX2" fmla="*/ 3216372 w 3350005"/>
                <a:gd name="connsiteY2" fmla="*/ 3016099 h 4392502"/>
                <a:gd name="connsiteX3" fmla="*/ 2973156 w 3350005"/>
                <a:gd name="connsiteY3" fmla="*/ 3658541 h 4392502"/>
                <a:gd name="connsiteX4" fmla="*/ 3309804 w 3350005"/>
                <a:gd name="connsiteY4" fmla="*/ 3882232 h 4392502"/>
                <a:gd name="connsiteX5" fmla="*/ 2826820 w 3350005"/>
                <a:gd name="connsiteY5" fmla="*/ 4339109 h 4392502"/>
                <a:gd name="connsiteX6" fmla="*/ 103388 w 3350005"/>
                <a:gd name="connsiteY6" fmla="*/ 4383775 h 4392502"/>
                <a:gd name="connsiteX7" fmla="*/ 0 w 3350005"/>
                <a:gd name="connsiteY7" fmla="*/ 0 h 4392502"/>
                <a:gd name="connsiteX0" fmla="*/ 4465 w 3354470"/>
                <a:gd name="connsiteY0" fmla="*/ 0 h 4390514"/>
                <a:gd name="connsiteX1" fmla="*/ 992145 w 3354470"/>
                <a:gd name="connsiteY1" fmla="*/ 4005 h 4390514"/>
                <a:gd name="connsiteX2" fmla="*/ 3220837 w 3354470"/>
                <a:gd name="connsiteY2" fmla="*/ 3016099 h 4390514"/>
                <a:gd name="connsiteX3" fmla="*/ 2977621 w 3354470"/>
                <a:gd name="connsiteY3" fmla="*/ 3658541 h 4390514"/>
                <a:gd name="connsiteX4" fmla="*/ 3314269 w 3354470"/>
                <a:gd name="connsiteY4" fmla="*/ 3882232 h 4390514"/>
                <a:gd name="connsiteX5" fmla="*/ 2831285 w 3354470"/>
                <a:gd name="connsiteY5" fmla="*/ 4339109 h 4390514"/>
                <a:gd name="connsiteX6" fmla="*/ 1450 w 3354470"/>
                <a:gd name="connsiteY6" fmla="*/ 4379787 h 4390514"/>
                <a:gd name="connsiteX7" fmla="*/ 4465 w 3354470"/>
                <a:gd name="connsiteY7" fmla="*/ 0 h 439051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387070"/>
                <a:gd name="connsiteX1" fmla="*/ 992145 w 3354470"/>
                <a:gd name="connsiteY1" fmla="*/ 4005 h 4387070"/>
                <a:gd name="connsiteX2" fmla="*/ 3220837 w 3354470"/>
                <a:gd name="connsiteY2" fmla="*/ 3016099 h 4387070"/>
                <a:gd name="connsiteX3" fmla="*/ 2977621 w 3354470"/>
                <a:gd name="connsiteY3" fmla="*/ 3658541 h 4387070"/>
                <a:gd name="connsiteX4" fmla="*/ 3314269 w 3354470"/>
                <a:gd name="connsiteY4" fmla="*/ 3882232 h 4387070"/>
                <a:gd name="connsiteX5" fmla="*/ 2834610 w 3354470"/>
                <a:gd name="connsiteY5" fmla="*/ 4386959 h 4387070"/>
                <a:gd name="connsiteX6" fmla="*/ 1450 w 3354470"/>
                <a:gd name="connsiteY6" fmla="*/ 4379787 h 4387070"/>
                <a:gd name="connsiteX7" fmla="*/ 4465 w 3354470"/>
                <a:gd name="connsiteY7" fmla="*/ 0 h 4387070"/>
                <a:gd name="connsiteX0" fmla="*/ 4465 w 3354470"/>
                <a:gd name="connsiteY0" fmla="*/ 0 h 4386983"/>
                <a:gd name="connsiteX1" fmla="*/ 992145 w 3354470"/>
                <a:gd name="connsiteY1" fmla="*/ 4005 h 4386983"/>
                <a:gd name="connsiteX2" fmla="*/ 3220837 w 3354470"/>
                <a:gd name="connsiteY2" fmla="*/ 3016099 h 4386983"/>
                <a:gd name="connsiteX3" fmla="*/ 2977621 w 3354470"/>
                <a:gd name="connsiteY3" fmla="*/ 3658541 h 4386983"/>
                <a:gd name="connsiteX4" fmla="*/ 3314269 w 3354470"/>
                <a:gd name="connsiteY4" fmla="*/ 3882232 h 4386983"/>
                <a:gd name="connsiteX5" fmla="*/ 2834610 w 3354470"/>
                <a:gd name="connsiteY5" fmla="*/ 4386959 h 4386983"/>
                <a:gd name="connsiteX6" fmla="*/ 1450 w 3354470"/>
                <a:gd name="connsiteY6" fmla="*/ 4379787 h 4386983"/>
                <a:gd name="connsiteX7" fmla="*/ 4465 w 3354470"/>
                <a:gd name="connsiteY7" fmla="*/ 0 h 4386983"/>
                <a:gd name="connsiteX0" fmla="*/ 4465 w 3354470"/>
                <a:gd name="connsiteY0" fmla="*/ 0 h 4386959"/>
                <a:gd name="connsiteX1" fmla="*/ 992145 w 3354470"/>
                <a:gd name="connsiteY1" fmla="*/ 4005 h 4386959"/>
                <a:gd name="connsiteX2" fmla="*/ 3220837 w 3354470"/>
                <a:gd name="connsiteY2" fmla="*/ 3016099 h 4386959"/>
                <a:gd name="connsiteX3" fmla="*/ 2977621 w 3354470"/>
                <a:gd name="connsiteY3" fmla="*/ 3658541 h 4386959"/>
                <a:gd name="connsiteX4" fmla="*/ 3314269 w 3354470"/>
                <a:gd name="connsiteY4" fmla="*/ 3882232 h 4386959"/>
                <a:gd name="connsiteX5" fmla="*/ 2834610 w 3354470"/>
                <a:gd name="connsiteY5" fmla="*/ 4386959 h 4386959"/>
                <a:gd name="connsiteX6" fmla="*/ 1450 w 3354470"/>
                <a:gd name="connsiteY6" fmla="*/ 4379787 h 4386959"/>
                <a:gd name="connsiteX7" fmla="*/ 4465 w 3354470"/>
                <a:gd name="connsiteY7" fmla="*/ 0 h 4386959"/>
                <a:gd name="connsiteX0" fmla="*/ 4465 w 3376244"/>
                <a:gd name="connsiteY0" fmla="*/ 0 h 4414869"/>
                <a:gd name="connsiteX1" fmla="*/ 992145 w 3376244"/>
                <a:gd name="connsiteY1" fmla="*/ 4005 h 4414869"/>
                <a:gd name="connsiteX2" fmla="*/ 3220837 w 3376244"/>
                <a:gd name="connsiteY2" fmla="*/ 3016099 h 4414869"/>
                <a:gd name="connsiteX3" fmla="*/ 2977621 w 3376244"/>
                <a:gd name="connsiteY3" fmla="*/ 3658541 h 4414869"/>
                <a:gd name="connsiteX4" fmla="*/ 3364146 w 3376244"/>
                <a:gd name="connsiteY4" fmla="*/ 3985907 h 4414869"/>
                <a:gd name="connsiteX5" fmla="*/ 2834610 w 3376244"/>
                <a:gd name="connsiteY5" fmla="*/ 4386959 h 4414869"/>
                <a:gd name="connsiteX6" fmla="*/ 1450 w 3376244"/>
                <a:gd name="connsiteY6" fmla="*/ 4379787 h 4414869"/>
                <a:gd name="connsiteX7" fmla="*/ 4465 w 3376244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386973"/>
                <a:gd name="connsiteX1" fmla="*/ 992145 w 3365177"/>
                <a:gd name="connsiteY1" fmla="*/ 4005 h 4386973"/>
                <a:gd name="connsiteX2" fmla="*/ 3220837 w 3365177"/>
                <a:gd name="connsiteY2" fmla="*/ 3016099 h 4386973"/>
                <a:gd name="connsiteX3" fmla="*/ 2977621 w 3365177"/>
                <a:gd name="connsiteY3" fmla="*/ 3658541 h 4386973"/>
                <a:gd name="connsiteX4" fmla="*/ 3364146 w 3365177"/>
                <a:gd name="connsiteY4" fmla="*/ 3985907 h 4386973"/>
                <a:gd name="connsiteX5" fmla="*/ 2834610 w 3365177"/>
                <a:gd name="connsiteY5" fmla="*/ 4386959 h 4386973"/>
                <a:gd name="connsiteX6" fmla="*/ 1450 w 3365177"/>
                <a:gd name="connsiteY6" fmla="*/ 4379787 h 4386973"/>
                <a:gd name="connsiteX7" fmla="*/ 4465 w 3365177"/>
                <a:gd name="connsiteY7" fmla="*/ 0 h 4386973"/>
                <a:gd name="connsiteX0" fmla="*/ 4465 w 3368288"/>
                <a:gd name="connsiteY0" fmla="*/ 0 h 4386972"/>
                <a:gd name="connsiteX1" fmla="*/ 992145 w 3368288"/>
                <a:gd name="connsiteY1" fmla="*/ 4005 h 4386972"/>
                <a:gd name="connsiteX2" fmla="*/ 3220837 w 3368288"/>
                <a:gd name="connsiteY2" fmla="*/ 3016099 h 4386972"/>
                <a:gd name="connsiteX3" fmla="*/ 2977621 w 3368288"/>
                <a:gd name="connsiteY3" fmla="*/ 3658541 h 4386972"/>
                <a:gd name="connsiteX4" fmla="*/ 3364146 w 3368288"/>
                <a:gd name="connsiteY4" fmla="*/ 3985907 h 4386972"/>
                <a:gd name="connsiteX5" fmla="*/ 2834610 w 3368288"/>
                <a:gd name="connsiteY5" fmla="*/ 4386959 h 4386972"/>
                <a:gd name="connsiteX6" fmla="*/ 1450 w 3368288"/>
                <a:gd name="connsiteY6" fmla="*/ 4379787 h 4386972"/>
                <a:gd name="connsiteX7" fmla="*/ 4465 w 3368288"/>
                <a:gd name="connsiteY7" fmla="*/ 0 h 4386972"/>
                <a:gd name="connsiteX0" fmla="*/ 4465 w 3452833"/>
                <a:gd name="connsiteY0" fmla="*/ 0 h 4386971"/>
                <a:gd name="connsiteX1" fmla="*/ 992145 w 3452833"/>
                <a:gd name="connsiteY1" fmla="*/ 4005 h 4386971"/>
                <a:gd name="connsiteX2" fmla="*/ 3220837 w 3452833"/>
                <a:gd name="connsiteY2" fmla="*/ 3016099 h 4386971"/>
                <a:gd name="connsiteX3" fmla="*/ 3353360 w 3452833"/>
                <a:gd name="connsiteY3" fmla="*/ 3630629 h 4386971"/>
                <a:gd name="connsiteX4" fmla="*/ 3364146 w 3452833"/>
                <a:gd name="connsiteY4" fmla="*/ 3985907 h 4386971"/>
                <a:gd name="connsiteX5" fmla="*/ 2834610 w 3452833"/>
                <a:gd name="connsiteY5" fmla="*/ 4386959 h 4386971"/>
                <a:gd name="connsiteX6" fmla="*/ 1450 w 3452833"/>
                <a:gd name="connsiteY6" fmla="*/ 4379787 h 4386971"/>
                <a:gd name="connsiteX7" fmla="*/ 4465 w 3452833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3"/>
                <a:gd name="connsiteX1" fmla="*/ 992145 w 3441757"/>
                <a:gd name="connsiteY1" fmla="*/ 4005 h 4386973"/>
                <a:gd name="connsiteX2" fmla="*/ 3220837 w 3441757"/>
                <a:gd name="connsiteY2" fmla="*/ 3016099 h 4386973"/>
                <a:gd name="connsiteX3" fmla="*/ 3353360 w 3441757"/>
                <a:gd name="connsiteY3" fmla="*/ 3630629 h 4386973"/>
                <a:gd name="connsiteX4" fmla="*/ 3364146 w 3441757"/>
                <a:gd name="connsiteY4" fmla="*/ 3985907 h 4386973"/>
                <a:gd name="connsiteX5" fmla="*/ 2834610 w 3441757"/>
                <a:gd name="connsiteY5" fmla="*/ 4386959 h 4386973"/>
                <a:gd name="connsiteX6" fmla="*/ 1450 w 3441757"/>
                <a:gd name="connsiteY6" fmla="*/ 4379787 h 4386973"/>
                <a:gd name="connsiteX7" fmla="*/ 4465 w 3441757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20837 w 3364449"/>
                <a:gd name="connsiteY2" fmla="*/ 3016099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65"/>
                <a:gd name="connsiteX1" fmla="*/ 992145 w 3364449"/>
                <a:gd name="connsiteY1" fmla="*/ 4005 h 4386965"/>
                <a:gd name="connsiteX2" fmla="*/ 3237193 w 3364449"/>
                <a:gd name="connsiteY2" fmla="*/ 3031791 h 4386965"/>
                <a:gd name="connsiteX3" fmla="*/ 3353360 w 3364449"/>
                <a:gd name="connsiteY3" fmla="*/ 3630629 h 4386965"/>
                <a:gd name="connsiteX4" fmla="*/ 3364146 w 3364449"/>
                <a:gd name="connsiteY4" fmla="*/ 3985907 h 4386965"/>
                <a:gd name="connsiteX5" fmla="*/ 2834610 w 3364449"/>
                <a:gd name="connsiteY5" fmla="*/ 4386959 h 4386965"/>
                <a:gd name="connsiteX6" fmla="*/ 1450 w 3364449"/>
                <a:gd name="connsiteY6" fmla="*/ 4379787 h 4386965"/>
                <a:gd name="connsiteX7" fmla="*/ 4465 w 3364449"/>
                <a:gd name="connsiteY7" fmla="*/ 0 h 4386965"/>
                <a:gd name="connsiteX0" fmla="*/ 4465 w 3364146"/>
                <a:gd name="connsiteY0" fmla="*/ 0 h 4386965"/>
                <a:gd name="connsiteX1" fmla="*/ 992145 w 3364146"/>
                <a:gd name="connsiteY1" fmla="*/ 4005 h 4386965"/>
                <a:gd name="connsiteX2" fmla="*/ 3237193 w 3364146"/>
                <a:gd name="connsiteY2" fmla="*/ 3031791 h 4386965"/>
                <a:gd name="connsiteX3" fmla="*/ 3353360 w 3364146"/>
                <a:gd name="connsiteY3" fmla="*/ 3630629 h 4386965"/>
                <a:gd name="connsiteX4" fmla="*/ 3364146 w 3364146"/>
                <a:gd name="connsiteY4" fmla="*/ 3985907 h 4386965"/>
                <a:gd name="connsiteX5" fmla="*/ 2834610 w 3364146"/>
                <a:gd name="connsiteY5" fmla="*/ 4386959 h 4386965"/>
                <a:gd name="connsiteX6" fmla="*/ 1450 w 3364146"/>
                <a:gd name="connsiteY6" fmla="*/ 4379787 h 4386965"/>
                <a:gd name="connsiteX7" fmla="*/ 4465 w 3364146"/>
                <a:gd name="connsiteY7" fmla="*/ 0 h 4386965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593908"/>
                <a:gd name="connsiteY0" fmla="*/ 0 h 4555979"/>
                <a:gd name="connsiteX1" fmla="*/ 992145 w 3593908"/>
                <a:gd name="connsiteY1" fmla="*/ 4005 h 4555979"/>
                <a:gd name="connsiteX2" fmla="*/ 3237193 w 3593908"/>
                <a:gd name="connsiteY2" fmla="*/ 3031791 h 4555979"/>
                <a:gd name="connsiteX3" fmla="*/ 3353360 w 3593908"/>
                <a:gd name="connsiteY3" fmla="*/ 3630629 h 4555979"/>
                <a:gd name="connsiteX4" fmla="*/ 1450 w 3593908"/>
                <a:gd name="connsiteY4" fmla="*/ 4379787 h 4555979"/>
                <a:gd name="connsiteX5" fmla="*/ 4465 w 3593908"/>
                <a:gd name="connsiteY5" fmla="*/ 0 h 4555979"/>
                <a:gd name="connsiteX0" fmla="*/ 4465 w 3237193"/>
                <a:gd name="connsiteY0" fmla="*/ 0 h 4506229"/>
                <a:gd name="connsiteX1" fmla="*/ 992145 w 3237193"/>
                <a:gd name="connsiteY1" fmla="*/ 4005 h 4506229"/>
                <a:gd name="connsiteX2" fmla="*/ 3237193 w 3237193"/>
                <a:gd name="connsiteY2" fmla="*/ 3031791 h 4506229"/>
                <a:gd name="connsiteX3" fmla="*/ 1450 w 3237193"/>
                <a:gd name="connsiteY3" fmla="*/ 4379787 h 4506229"/>
                <a:gd name="connsiteX4" fmla="*/ 4465 w 3237193"/>
                <a:gd name="connsiteY4" fmla="*/ 0 h 4506229"/>
                <a:gd name="connsiteX0" fmla="*/ 4465 w 3237193"/>
                <a:gd name="connsiteY0" fmla="*/ 0 h 4502203"/>
                <a:gd name="connsiteX1" fmla="*/ 992145 w 3237193"/>
                <a:gd name="connsiteY1" fmla="*/ 4005 h 4502203"/>
                <a:gd name="connsiteX2" fmla="*/ 3237193 w 3237193"/>
                <a:gd name="connsiteY2" fmla="*/ 3031791 h 4502203"/>
                <a:gd name="connsiteX3" fmla="*/ 1450 w 3237193"/>
                <a:gd name="connsiteY3" fmla="*/ 4379787 h 4502203"/>
                <a:gd name="connsiteX4" fmla="*/ 4465 w 3237193"/>
                <a:gd name="connsiteY4" fmla="*/ 0 h 4502203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50 w 3237193"/>
                <a:gd name="connsiteY3" fmla="*/ 4379787 h 4379787"/>
                <a:gd name="connsiteX4" fmla="*/ 4465 w 3237193"/>
                <a:gd name="connsiteY4" fmla="*/ 0 h 4379787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43030 w 3237193"/>
                <a:gd name="connsiteY3" fmla="*/ 3777881 h 4379787"/>
                <a:gd name="connsiteX4" fmla="*/ 1450 w 3237193"/>
                <a:gd name="connsiteY4" fmla="*/ 4379787 h 4379787"/>
                <a:gd name="connsiteX5" fmla="*/ 4465 w 3237193"/>
                <a:gd name="connsiteY5" fmla="*/ 0 h 4379787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17809 w 3237193"/>
                <a:gd name="connsiteY3" fmla="*/ 4379842 h 4379842"/>
                <a:gd name="connsiteX4" fmla="*/ 1450 w 3237193"/>
                <a:gd name="connsiteY4" fmla="*/ 4379787 h 4379842"/>
                <a:gd name="connsiteX5" fmla="*/ 4465 w 3237193"/>
                <a:gd name="connsiteY5" fmla="*/ 0 h 4379842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36573 w 3237193"/>
                <a:gd name="connsiteY3" fmla="*/ 4205442 h 4379842"/>
                <a:gd name="connsiteX4" fmla="*/ 3117809 w 3237193"/>
                <a:gd name="connsiteY4" fmla="*/ 4379842 h 4379842"/>
                <a:gd name="connsiteX5" fmla="*/ 1450 w 3237193"/>
                <a:gd name="connsiteY5" fmla="*/ 4379787 h 4379842"/>
                <a:gd name="connsiteX6" fmla="*/ 4465 w 3237193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6445 w 3366445"/>
                <a:gd name="connsiteY3" fmla="*/ 4042294 h 4379842"/>
                <a:gd name="connsiteX4" fmla="*/ 3117809 w 3366445"/>
                <a:gd name="connsiteY4" fmla="*/ 4379842 h 4379842"/>
                <a:gd name="connsiteX5" fmla="*/ 1450 w 3366445"/>
                <a:gd name="connsiteY5" fmla="*/ 4379787 h 4379842"/>
                <a:gd name="connsiteX6" fmla="*/ 4465 w 3366445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10150 w 3366445"/>
                <a:gd name="connsiteY3" fmla="*/ 3524721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2130 w 3366445"/>
                <a:gd name="connsiteY3" fmla="*/ 3423528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37193 w 3370837"/>
                <a:gd name="connsiteY2" fmla="*/ 3031791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40997 w 3370837"/>
                <a:gd name="connsiteY2" fmla="*/ 3173180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29587 w 3370837"/>
                <a:gd name="connsiteY2" fmla="*/ 3145815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50 w 3367092"/>
                <a:gd name="connsiteY6" fmla="*/ 4379787 h 4379842"/>
                <a:gd name="connsiteX7" fmla="*/ 4465 w 3367092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478359 w 3367092"/>
                <a:gd name="connsiteY6" fmla="*/ 4372826 h 4379842"/>
                <a:gd name="connsiteX7" fmla="*/ 1450 w 3367092"/>
                <a:gd name="connsiteY7" fmla="*/ 4379787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478359 w 3367092"/>
                <a:gd name="connsiteY6" fmla="*/ 4372826 h 4379842"/>
                <a:gd name="connsiteX7" fmla="*/ 1450 w 3367092"/>
                <a:gd name="connsiteY7" fmla="*/ 2683892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95452 w 3367092"/>
                <a:gd name="connsiteY6" fmla="*/ 4030306 h 4379842"/>
                <a:gd name="connsiteX7" fmla="*/ 1450 w 3367092"/>
                <a:gd name="connsiteY7" fmla="*/ 2683892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95452 w 3367092"/>
                <a:gd name="connsiteY6" fmla="*/ 4030306 h 4379842"/>
                <a:gd name="connsiteX7" fmla="*/ 1450 w 3367092"/>
                <a:gd name="connsiteY7" fmla="*/ 3009704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005441 w 3367092"/>
                <a:gd name="connsiteY6" fmla="*/ 4376855 h 4379842"/>
                <a:gd name="connsiteX7" fmla="*/ 1450 w 3367092"/>
                <a:gd name="connsiteY7" fmla="*/ 3009704 h 4379842"/>
                <a:gd name="connsiteX8" fmla="*/ 4465 w 3367092"/>
                <a:gd name="connsiteY8" fmla="*/ 0 h 437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67092" h="4379842">
                  <a:moveTo>
                    <a:pt x="4465" y="0"/>
                  </a:moveTo>
                  <a:lnTo>
                    <a:pt x="992145" y="4005"/>
                  </a:lnTo>
                  <a:lnTo>
                    <a:pt x="3229587" y="3145815"/>
                  </a:lnTo>
                  <a:cubicBezTo>
                    <a:pt x="3304854" y="3253715"/>
                    <a:pt x="3369390" y="3288307"/>
                    <a:pt x="3366909" y="3522201"/>
                  </a:cubicBezTo>
                  <a:cubicBezTo>
                    <a:pt x="3368347" y="3728456"/>
                    <a:pt x="3360804" y="3823440"/>
                    <a:pt x="3362242" y="4029695"/>
                  </a:cubicBezTo>
                  <a:cubicBezTo>
                    <a:pt x="3359213" y="4269886"/>
                    <a:pt x="3160763" y="4376521"/>
                    <a:pt x="3094695" y="4379842"/>
                  </a:cubicBezTo>
                  <a:lnTo>
                    <a:pt x="1005441" y="4376855"/>
                  </a:lnTo>
                  <a:lnTo>
                    <a:pt x="1450" y="3009704"/>
                  </a:lnTo>
                  <a:cubicBezTo>
                    <a:pt x="-4572" y="1197702"/>
                    <a:pt x="10487" y="1812002"/>
                    <a:pt x="44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C0026"/>
                </a:gs>
                <a:gs pos="100000">
                  <a:srgbClr val="520CA5"/>
                </a:gs>
              </a:gsLst>
              <a:lin ang="12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/>
                <a:t> </a:t>
              </a:r>
            </a:p>
          </p:txBody>
        </p:sp>
      </p:grp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A3FEBCB-D67F-4499-1957-05161A987BED}"/>
              </a:ext>
            </a:extLst>
          </p:cNvPr>
          <p:cNvSpPr txBox="1"/>
          <p:nvPr userDrawn="1"/>
        </p:nvSpPr>
        <p:spPr>
          <a:xfrm>
            <a:off x="16954500" y="-63341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1DFCF55C-85F8-71D1-5B43-66FD6D0E2F0C}"/>
              </a:ext>
            </a:extLst>
          </p:cNvPr>
          <p:cNvSpPr txBox="1"/>
          <p:nvPr userDrawn="1"/>
        </p:nvSpPr>
        <p:spPr>
          <a:xfrm>
            <a:off x="10162442" y="6451535"/>
            <a:ext cx="176371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A21B3F1-837B-BB4B-BD1F-B451170A8EEB}" type="slidenum">
              <a:rPr lang="it-IT" sz="1000" smtClean="0">
                <a:solidFill>
                  <a:schemeClr val="bg1"/>
                </a:solidFill>
                <a:latin typeface="TIM Sans" pitchFamily="2" charset="77"/>
              </a:rPr>
              <a:t>‹N›</a:t>
            </a:fld>
            <a:endParaRPr lang="it-IT" sz="1000">
              <a:solidFill>
                <a:schemeClr val="bg1"/>
              </a:solidFill>
              <a:latin typeface="TIM Sans" pitchFamily="2" charset="77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5772505F-B9EE-5098-2651-72736AF4923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5600" y="2936370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kern="1200" dirty="0" smtClean="0">
                <a:solidFill>
                  <a:srgbClr val="0033A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Prima riga</a:t>
            </a:r>
          </a:p>
        </p:txBody>
      </p:sp>
      <p:sp>
        <p:nvSpPr>
          <p:cNvPr id="8" name="Segnaposto testo 9">
            <a:extLst>
              <a:ext uri="{FF2B5EF4-FFF2-40B4-BE49-F238E27FC236}">
                <a16:creationId xmlns:a16="http://schemas.microsoft.com/office/drawing/2014/main" id="{43CFC5E7-24FB-7132-4A4B-D082FBFE07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5600" y="3603635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b="1" i="1" kern="1200" dirty="0" smtClean="0">
                <a:solidFill>
                  <a:srgbClr val="0033A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seconda riga</a:t>
            </a:r>
          </a:p>
        </p:txBody>
      </p:sp>
    </p:spTree>
    <p:extLst>
      <p:ext uri="{BB962C8B-B14F-4D97-AF65-F5344CB8AC3E}">
        <p14:creationId xmlns:p14="http://schemas.microsoft.com/office/powerpoint/2010/main" val="10369656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Titolo + Sottitolo + Descri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6">
            <a:extLst>
              <a:ext uri="{FF2B5EF4-FFF2-40B4-BE49-F238E27FC236}">
                <a16:creationId xmlns:a16="http://schemas.microsoft.com/office/drawing/2014/main" id="{6C4F91A7-EB28-5E44-321C-A71C20D63D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9538" y="1286358"/>
            <a:ext cx="9432924" cy="969335"/>
          </a:xfrm>
          <a:prstGeom prst="rect">
            <a:avLst/>
          </a:prstGeom>
        </p:spPr>
        <p:txBody>
          <a:bodyPr lIns="0"/>
          <a:lstStyle>
            <a:lvl1pPr marL="0" algn="l" defTabSz="914400" rtl="0" eaLnBrk="1" latinLnBrk="0" hangingPunct="1">
              <a:defRPr lang="it-IT" sz="50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5" name="Segnaposto testo 8">
            <a:extLst>
              <a:ext uri="{FF2B5EF4-FFF2-40B4-BE49-F238E27FC236}">
                <a16:creationId xmlns:a16="http://schemas.microsoft.com/office/drawing/2014/main" id="{2228DAEE-4C70-C55D-54BB-F7E9814EE0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79538" y="2281703"/>
            <a:ext cx="9432924" cy="353009"/>
          </a:xfrm>
          <a:prstGeom prst="rect">
            <a:avLst/>
          </a:prstGeom>
        </p:spPr>
        <p:txBody>
          <a:bodyPr anchor="b"/>
          <a:lstStyle>
            <a:lvl1pPr marL="0" indent="0" algn="l" defTabSz="914400" rtl="0" eaLnBrk="1" latinLnBrk="0" hangingPunct="1">
              <a:buNone/>
              <a:defRPr lang="it-IT" sz="14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  <p:sp>
        <p:nvSpPr>
          <p:cNvPr id="6" name="Segnaposto testo 8">
            <a:extLst>
              <a:ext uri="{FF2B5EF4-FFF2-40B4-BE49-F238E27FC236}">
                <a16:creationId xmlns:a16="http://schemas.microsoft.com/office/drawing/2014/main" id="{C09676BB-E537-24F7-7D10-58CC9D84F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79538" y="2660722"/>
            <a:ext cx="9432924" cy="2910920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Paragrafo</a:t>
            </a:r>
          </a:p>
          <a:p>
            <a:pPr lvl="0"/>
            <a:r>
              <a:rPr lang="it-IT"/>
              <a:t>Paragrafo</a:t>
            </a:r>
          </a:p>
          <a:p>
            <a:pPr lvl="0"/>
            <a:r>
              <a:rPr lang="it-IT"/>
              <a:t>Paragrafo</a:t>
            </a:r>
          </a:p>
        </p:txBody>
      </p:sp>
    </p:spTree>
    <p:extLst>
      <p:ext uri="{BB962C8B-B14F-4D97-AF65-F5344CB8AC3E}">
        <p14:creationId xmlns:p14="http://schemas.microsoft.com/office/powerpoint/2010/main" val="18997776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Titolo + Due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6">
            <a:extLst>
              <a:ext uri="{FF2B5EF4-FFF2-40B4-BE49-F238E27FC236}">
                <a16:creationId xmlns:a16="http://schemas.microsoft.com/office/drawing/2014/main" id="{6C4F91A7-EB28-5E44-321C-A71C20D63D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8" y="1299887"/>
            <a:ext cx="11264460" cy="969335"/>
          </a:xfrm>
          <a:prstGeom prst="rect">
            <a:avLst/>
          </a:prstGeom>
        </p:spPr>
        <p:txBody>
          <a:bodyPr lIns="0"/>
          <a:lstStyle>
            <a:lvl1pPr marL="0" algn="l" defTabSz="914400" rtl="0" eaLnBrk="1" latinLnBrk="0" hangingPunct="1">
              <a:defRPr lang="it-IT" sz="50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3" name="Segnaposto testo 8">
            <a:extLst>
              <a:ext uri="{FF2B5EF4-FFF2-40B4-BE49-F238E27FC236}">
                <a16:creationId xmlns:a16="http://schemas.microsoft.com/office/drawing/2014/main" id="{2228DAEE-4C70-C55D-54BB-F7E9814EE0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7988" y="2295232"/>
            <a:ext cx="5514589" cy="353009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buNone/>
              <a:defRPr lang="it-IT" sz="14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  <p:sp>
        <p:nvSpPr>
          <p:cNvPr id="6" name="Segnaposto testo 8">
            <a:extLst>
              <a:ext uri="{FF2B5EF4-FFF2-40B4-BE49-F238E27FC236}">
                <a16:creationId xmlns:a16="http://schemas.microsoft.com/office/drawing/2014/main" id="{C09676BB-E537-24F7-7D10-58CC9D84F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7987" y="2674251"/>
            <a:ext cx="5514589" cy="2910920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Paragrafo</a:t>
            </a:r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C8B427D1-E599-FD53-4F67-B98C6A8D95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57860" y="2295232"/>
            <a:ext cx="5514589" cy="353009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buNone/>
              <a:defRPr lang="it-IT" sz="14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  <p:sp>
        <p:nvSpPr>
          <p:cNvPr id="10" name="Segnaposto testo 8">
            <a:extLst>
              <a:ext uri="{FF2B5EF4-FFF2-40B4-BE49-F238E27FC236}">
                <a16:creationId xmlns:a16="http://schemas.microsoft.com/office/drawing/2014/main" id="{30972B57-3753-6D91-9D13-B3753CF3DB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57859" y="2674251"/>
            <a:ext cx="5514589" cy="2910920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Paragrafo</a:t>
            </a:r>
          </a:p>
        </p:txBody>
      </p:sp>
    </p:spTree>
    <p:extLst>
      <p:ext uri="{BB962C8B-B14F-4D97-AF65-F5344CB8AC3E}">
        <p14:creationId xmlns:p14="http://schemas.microsoft.com/office/powerpoint/2010/main" val="9981214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ttore 1 3">
            <a:extLst>
              <a:ext uri="{FF2B5EF4-FFF2-40B4-BE49-F238E27FC236}">
                <a16:creationId xmlns:a16="http://schemas.microsoft.com/office/drawing/2014/main" id="{396CE371-035A-FB7D-0C4D-E04A044D5349}"/>
              </a:ext>
            </a:extLst>
          </p:cNvPr>
          <p:cNvCxnSpPr>
            <a:cxnSpLocks/>
          </p:cNvCxnSpPr>
          <p:nvPr userDrawn="1"/>
        </p:nvCxnSpPr>
        <p:spPr>
          <a:xfrm>
            <a:off x="1303655" y="2853309"/>
            <a:ext cx="0" cy="2178473"/>
          </a:xfrm>
          <a:prstGeom prst="line">
            <a:avLst/>
          </a:prstGeom>
          <a:ln w="19050" cap="rnd">
            <a:gradFill>
              <a:gsLst>
                <a:gs pos="0">
                  <a:schemeClr val="accent6"/>
                </a:gs>
                <a:gs pos="53000">
                  <a:schemeClr val="tx2"/>
                </a:gs>
                <a:gs pos="100000">
                  <a:schemeClr val="accent2"/>
                </a:gs>
              </a:gsLst>
              <a:lin ang="16200000" scaled="0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ttore 1 4">
            <a:extLst>
              <a:ext uri="{FF2B5EF4-FFF2-40B4-BE49-F238E27FC236}">
                <a16:creationId xmlns:a16="http://schemas.microsoft.com/office/drawing/2014/main" id="{5E4BA3CD-B4BD-FB12-9650-635D35769862}"/>
              </a:ext>
            </a:extLst>
          </p:cNvPr>
          <p:cNvCxnSpPr>
            <a:cxnSpLocks/>
          </p:cNvCxnSpPr>
          <p:nvPr userDrawn="1"/>
        </p:nvCxnSpPr>
        <p:spPr>
          <a:xfrm>
            <a:off x="7035566" y="2853309"/>
            <a:ext cx="0" cy="2178473"/>
          </a:xfrm>
          <a:prstGeom prst="line">
            <a:avLst/>
          </a:prstGeom>
          <a:ln w="19050" cap="rnd">
            <a:gradFill>
              <a:gsLst>
                <a:gs pos="0">
                  <a:schemeClr val="accent6"/>
                </a:gs>
                <a:gs pos="53000">
                  <a:schemeClr val="tx2"/>
                </a:gs>
                <a:gs pos="100000">
                  <a:schemeClr val="accent2"/>
                </a:gs>
              </a:gsLst>
              <a:lin ang="16200000" scaled="0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egnaposto testo 8">
            <a:extLst>
              <a:ext uri="{FF2B5EF4-FFF2-40B4-BE49-F238E27FC236}">
                <a16:creationId xmlns:a16="http://schemas.microsoft.com/office/drawing/2014/main" id="{F3073849-8F73-F248-E63B-B9E77BAFDCF9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07989" y="1407641"/>
            <a:ext cx="11376022" cy="353009"/>
          </a:xfrm>
          <a:prstGeom prst="rect">
            <a:avLst/>
          </a:prstGeom>
        </p:spPr>
        <p:txBody>
          <a:bodyPr anchor="b"/>
          <a:lstStyle>
            <a:lvl1pPr marL="0" indent="0" algn="l" defTabSz="914400" rtl="0" eaLnBrk="1" latinLnBrk="0" hangingPunct="1">
              <a:lnSpc>
                <a:spcPts val="2400"/>
              </a:lnSpc>
              <a:spcBef>
                <a:spcPts val="0"/>
              </a:spcBef>
              <a:buNone/>
              <a:defRPr lang="it-IT" sz="18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  <p:sp>
        <p:nvSpPr>
          <p:cNvPr id="2" name="Titolo 6">
            <a:extLst>
              <a:ext uri="{FF2B5EF4-FFF2-40B4-BE49-F238E27FC236}">
                <a16:creationId xmlns:a16="http://schemas.microsoft.com/office/drawing/2014/main" id="{0ABC5C8C-F3A7-C300-11A6-E9898BF5AEE3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407989" y="791316"/>
            <a:ext cx="11376022" cy="616326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50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38059FA8-8406-0220-CFCD-D673046C4663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146175" y="1940246"/>
            <a:ext cx="4841876" cy="690356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000"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A2A1FA81-FA1E-29F4-D2E9-9718E8A60F08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464208" y="2735843"/>
            <a:ext cx="4523843" cy="286758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600"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3" name="Segnaposto testo 9">
            <a:extLst>
              <a:ext uri="{FF2B5EF4-FFF2-40B4-BE49-F238E27FC236}">
                <a16:creationId xmlns:a16="http://schemas.microsoft.com/office/drawing/2014/main" id="{F8148AB0-35D6-5C5E-8C5F-76026A7D6967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1464208" y="3074509"/>
            <a:ext cx="4523843" cy="40529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lvl="0"/>
            <a:r>
              <a:rPr lang="it-IT"/>
              <a:t>Dolor </a:t>
            </a:r>
            <a:r>
              <a:rPr lang="it-IT" err="1"/>
              <a:t>sit</a:t>
            </a:r>
            <a:endParaRPr lang="it-IT"/>
          </a:p>
        </p:txBody>
      </p:sp>
      <p:sp>
        <p:nvSpPr>
          <p:cNvPr id="14" name="Segnaposto testo 9">
            <a:extLst>
              <a:ext uri="{FF2B5EF4-FFF2-40B4-BE49-F238E27FC236}">
                <a16:creationId xmlns:a16="http://schemas.microsoft.com/office/drawing/2014/main" id="{9C2E3CA0-88C2-627B-2F3B-6F10855D1773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1464208" y="3769893"/>
            <a:ext cx="4523843" cy="286758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600"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5" name="Segnaposto testo 9">
            <a:extLst>
              <a:ext uri="{FF2B5EF4-FFF2-40B4-BE49-F238E27FC236}">
                <a16:creationId xmlns:a16="http://schemas.microsoft.com/office/drawing/2014/main" id="{2CD866A9-4962-0BF5-4B69-7AF0ADBE64CD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1464208" y="4108559"/>
            <a:ext cx="4523843" cy="40529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lvl="0"/>
            <a:r>
              <a:rPr lang="it-IT"/>
              <a:t>Dolor </a:t>
            </a:r>
            <a:r>
              <a:rPr lang="it-IT" err="1"/>
              <a:t>sit</a:t>
            </a:r>
            <a:endParaRPr lang="it-IT"/>
          </a:p>
        </p:txBody>
      </p:sp>
      <p:sp>
        <p:nvSpPr>
          <p:cNvPr id="16" name="Segnaposto testo 9">
            <a:extLst>
              <a:ext uri="{FF2B5EF4-FFF2-40B4-BE49-F238E27FC236}">
                <a16:creationId xmlns:a16="http://schemas.microsoft.com/office/drawing/2014/main" id="{7BE4904B-97E1-D081-E260-CA022F257BF9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1464208" y="4843301"/>
            <a:ext cx="4523843" cy="286758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600"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7" name="Segnaposto testo 9">
            <a:extLst>
              <a:ext uri="{FF2B5EF4-FFF2-40B4-BE49-F238E27FC236}">
                <a16:creationId xmlns:a16="http://schemas.microsoft.com/office/drawing/2014/main" id="{BCF70E29-37C8-6E4D-6C81-9E6E687CFD5B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1464208" y="5181967"/>
            <a:ext cx="4523843" cy="40529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lvl="0"/>
            <a:r>
              <a:rPr lang="it-IT"/>
              <a:t>Dolor </a:t>
            </a:r>
            <a:r>
              <a:rPr lang="it-IT" err="1"/>
              <a:t>sit</a:t>
            </a:r>
            <a:endParaRPr lang="it-IT"/>
          </a:p>
        </p:txBody>
      </p:sp>
      <p:sp>
        <p:nvSpPr>
          <p:cNvPr id="24" name="Segnaposto testo 23">
            <a:extLst>
              <a:ext uri="{FF2B5EF4-FFF2-40B4-BE49-F238E27FC236}">
                <a16:creationId xmlns:a16="http://schemas.microsoft.com/office/drawing/2014/main" id="{7FAD9A30-B914-EF65-2A1E-6895CE04C019}"/>
              </a:ext>
            </a:extLst>
          </p:cNvPr>
          <p:cNvSpPr>
            <a:spLocks noGrp="1" noChangeAspect="1"/>
          </p:cNvSpPr>
          <p:nvPr userDrawn="1">
            <p:ph type="body" sz="quarter" idx="20" hasCustomPrompt="1"/>
          </p:nvPr>
        </p:nvSpPr>
        <p:spPr>
          <a:xfrm>
            <a:off x="1255112" y="2798555"/>
            <a:ext cx="108000" cy="108000"/>
          </a:xfrm>
          <a:prstGeom prst="ellipse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it-IT"/>
              <a:t> </a:t>
            </a:r>
          </a:p>
        </p:txBody>
      </p:sp>
      <p:sp>
        <p:nvSpPr>
          <p:cNvPr id="25" name="Segnaposto testo 23">
            <a:extLst>
              <a:ext uri="{FF2B5EF4-FFF2-40B4-BE49-F238E27FC236}">
                <a16:creationId xmlns:a16="http://schemas.microsoft.com/office/drawing/2014/main" id="{1DCE5BF8-EBB6-9410-5433-591905C764CA}"/>
              </a:ext>
            </a:extLst>
          </p:cNvPr>
          <p:cNvSpPr>
            <a:spLocks noGrp="1" noChangeAspect="1"/>
          </p:cNvSpPr>
          <p:nvPr userDrawn="1">
            <p:ph type="body" sz="quarter" idx="21" hasCustomPrompt="1"/>
          </p:nvPr>
        </p:nvSpPr>
        <p:spPr>
          <a:xfrm>
            <a:off x="1255112" y="3861168"/>
            <a:ext cx="108000" cy="108000"/>
          </a:xfrm>
          <a:prstGeom prst="ellipse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it-IT"/>
              <a:t> </a:t>
            </a:r>
          </a:p>
        </p:txBody>
      </p:sp>
      <p:sp>
        <p:nvSpPr>
          <p:cNvPr id="26" name="Segnaposto testo 23">
            <a:extLst>
              <a:ext uri="{FF2B5EF4-FFF2-40B4-BE49-F238E27FC236}">
                <a16:creationId xmlns:a16="http://schemas.microsoft.com/office/drawing/2014/main" id="{27AE2366-ED7F-FD66-F1C3-0BA25179EDF8}"/>
              </a:ext>
            </a:extLst>
          </p:cNvPr>
          <p:cNvSpPr>
            <a:spLocks noGrp="1" noChangeAspect="1"/>
          </p:cNvSpPr>
          <p:nvPr userDrawn="1">
            <p:ph type="body" sz="quarter" idx="22" hasCustomPrompt="1"/>
          </p:nvPr>
        </p:nvSpPr>
        <p:spPr>
          <a:xfrm>
            <a:off x="1255112" y="4923782"/>
            <a:ext cx="108000" cy="108000"/>
          </a:xfrm>
          <a:prstGeom prst="ellipse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it-IT"/>
              <a:t> </a:t>
            </a:r>
          </a:p>
        </p:txBody>
      </p:sp>
      <p:sp>
        <p:nvSpPr>
          <p:cNvPr id="27" name="Segnaposto testo 9">
            <a:extLst>
              <a:ext uri="{FF2B5EF4-FFF2-40B4-BE49-F238E27FC236}">
                <a16:creationId xmlns:a16="http://schemas.microsoft.com/office/drawing/2014/main" id="{B1DD92C3-B254-BED9-C1E5-EF986C1ECFAE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6861175" y="1940246"/>
            <a:ext cx="4841876" cy="690356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000"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28" name="Segnaposto testo 9">
            <a:extLst>
              <a:ext uri="{FF2B5EF4-FFF2-40B4-BE49-F238E27FC236}">
                <a16:creationId xmlns:a16="http://schemas.microsoft.com/office/drawing/2014/main" id="{834C94EE-104C-619B-F9A3-4262B8CCACF7}"/>
              </a:ext>
            </a:extLst>
          </p:cNvPr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7179208" y="2735843"/>
            <a:ext cx="4523843" cy="286758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600"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29" name="Segnaposto testo 9">
            <a:extLst>
              <a:ext uri="{FF2B5EF4-FFF2-40B4-BE49-F238E27FC236}">
                <a16:creationId xmlns:a16="http://schemas.microsoft.com/office/drawing/2014/main" id="{FC0C7672-7665-5054-423B-AFBD2C742D55}"/>
              </a:ext>
            </a:extLst>
          </p:cNvPr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7179208" y="3074509"/>
            <a:ext cx="4523843" cy="40529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lvl="0"/>
            <a:r>
              <a:rPr lang="it-IT"/>
              <a:t>Dolor </a:t>
            </a:r>
            <a:r>
              <a:rPr lang="it-IT" err="1"/>
              <a:t>sit</a:t>
            </a:r>
            <a:endParaRPr lang="it-IT"/>
          </a:p>
        </p:txBody>
      </p:sp>
      <p:sp>
        <p:nvSpPr>
          <p:cNvPr id="30" name="Segnaposto testo 9">
            <a:extLst>
              <a:ext uri="{FF2B5EF4-FFF2-40B4-BE49-F238E27FC236}">
                <a16:creationId xmlns:a16="http://schemas.microsoft.com/office/drawing/2014/main" id="{076BA70E-6B23-D61E-7A08-634084FBD5A1}"/>
              </a:ext>
            </a:extLst>
          </p:cNvPr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7179208" y="3769893"/>
            <a:ext cx="4523843" cy="286758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600"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1" name="Segnaposto testo 9">
            <a:extLst>
              <a:ext uri="{FF2B5EF4-FFF2-40B4-BE49-F238E27FC236}">
                <a16:creationId xmlns:a16="http://schemas.microsoft.com/office/drawing/2014/main" id="{9F84AD4A-87DC-349D-8763-0A8CB122F73F}"/>
              </a:ext>
            </a:extLst>
          </p:cNvPr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7179208" y="4108559"/>
            <a:ext cx="4523843" cy="40529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lvl="0"/>
            <a:r>
              <a:rPr lang="it-IT"/>
              <a:t>Dolor </a:t>
            </a:r>
            <a:r>
              <a:rPr lang="it-IT" err="1"/>
              <a:t>sit</a:t>
            </a:r>
            <a:endParaRPr lang="it-IT"/>
          </a:p>
        </p:txBody>
      </p:sp>
      <p:sp>
        <p:nvSpPr>
          <p:cNvPr id="32" name="Segnaposto testo 9">
            <a:extLst>
              <a:ext uri="{FF2B5EF4-FFF2-40B4-BE49-F238E27FC236}">
                <a16:creationId xmlns:a16="http://schemas.microsoft.com/office/drawing/2014/main" id="{9A949FB8-510C-EE0A-E0D1-0BA5AF753EF9}"/>
              </a:ext>
            </a:extLst>
          </p:cNvPr>
          <p:cNvSpPr>
            <a:spLocks noGrp="1"/>
          </p:cNvSpPr>
          <p:nvPr userDrawn="1">
            <p:ph type="body" sz="quarter" idx="28" hasCustomPrompt="1"/>
          </p:nvPr>
        </p:nvSpPr>
        <p:spPr>
          <a:xfrm>
            <a:off x="7179208" y="4843301"/>
            <a:ext cx="4523843" cy="286758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600"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3" name="Segnaposto testo 9">
            <a:extLst>
              <a:ext uri="{FF2B5EF4-FFF2-40B4-BE49-F238E27FC236}">
                <a16:creationId xmlns:a16="http://schemas.microsoft.com/office/drawing/2014/main" id="{70150546-AAEB-07B7-1604-A86C1D568063}"/>
              </a:ext>
            </a:extLst>
          </p:cNvPr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7179208" y="5181967"/>
            <a:ext cx="4523843" cy="40529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lvl="0"/>
            <a:r>
              <a:rPr lang="it-IT"/>
              <a:t>Dolor </a:t>
            </a:r>
            <a:r>
              <a:rPr lang="it-IT" err="1"/>
              <a:t>sit</a:t>
            </a:r>
            <a:endParaRPr lang="it-IT"/>
          </a:p>
        </p:txBody>
      </p:sp>
      <p:sp>
        <p:nvSpPr>
          <p:cNvPr id="35" name="Segnaposto testo 23">
            <a:extLst>
              <a:ext uri="{FF2B5EF4-FFF2-40B4-BE49-F238E27FC236}">
                <a16:creationId xmlns:a16="http://schemas.microsoft.com/office/drawing/2014/main" id="{A8AF135D-B334-5FD9-5FB2-1896F901EA21}"/>
              </a:ext>
            </a:extLst>
          </p:cNvPr>
          <p:cNvSpPr>
            <a:spLocks noGrp="1" noChangeAspect="1"/>
          </p:cNvSpPr>
          <p:nvPr userDrawn="1">
            <p:ph type="body" sz="quarter" idx="30" hasCustomPrompt="1"/>
          </p:nvPr>
        </p:nvSpPr>
        <p:spPr>
          <a:xfrm>
            <a:off x="6970112" y="2798555"/>
            <a:ext cx="108000" cy="108000"/>
          </a:xfrm>
          <a:prstGeom prst="ellipse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it-IT"/>
              <a:t> </a:t>
            </a:r>
          </a:p>
        </p:txBody>
      </p:sp>
      <p:sp>
        <p:nvSpPr>
          <p:cNvPr id="36" name="Segnaposto testo 23">
            <a:extLst>
              <a:ext uri="{FF2B5EF4-FFF2-40B4-BE49-F238E27FC236}">
                <a16:creationId xmlns:a16="http://schemas.microsoft.com/office/drawing/2014/main" id="{BB58B239-F12B-E7D3-E3A8-3D58054373B5}"/>
              </a:ext>
            </a:extLst>
          </p:cNvPr>
          <p:cNvSpPr>
            <a:spLocks noGrp="1" noChangeAspect="1"/>
          </p:cNvSpPr>
          <p:nvPr userDrawn="1">
            <p:ph type="body" sz="quarter" idx="31" hasCustomPrompt="1"/>
          </p:nvPr>
        </p:nvSpPr>
        <p:spPr>
          <a:xfrm>
            <a:off x="6970112" y="3861168"/>
            <a:ext cx="108000" cy="108000"/>
          </a:xfrm>
          <a:prstGeom prst="ellipse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it-IT"/>
              <a:t> </a:t>
            </a:r>
          </a:p>
        </p:txBody>
      </p:sp>
      <p:sp>
        <p:nvSpPr>
          <p:cNvPr id="37" name="Segnaposto testo 23">
            <a:extLst>
              <a:ext uri="{FF2B5EF4-FFF2-40B4-BE49-F238E27FC236}">
                <a16:creationId xmlns:a16="http://schemas.microsoft.com/office/drawing/2014/main" id="{1A1C54D1-E197-F879-B319-888EDE3073B9}"/>
              </a:ext>
            </a:extLst>
          </p:cNvPr>
          <p:cNvSpPr>
            <a:spLocks noGrp="1" noChangeAspect="1"/>
          </p:cNvSpPr>
          <p:nvPr userDrawn="1">
            <p:ph type="body" sz="quarter" idx="32" hasCustomPrompt="1"/>
          </p:nvPr>
        </p:nvSpPr>
        <p:spPr>
          <a:xfrm>
            <a:off x="6970112" y="4923782"/>
            <a:ext cx="108000" cy="108000"/>
          </a:xfrm>
          <a:prstGeom prst="ellipse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it-IT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152173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fondo_light_alt_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6">
            <a:extLst>
              <a:ext uri="{FF2B5EF4-FFF2-40B4-BE49-F238E27FC236}">
                <a16:creationId xmlns:a16="http://schemas.microsoft.com/office/drawing/2014/main" id="{6C4F91A7-EB28-5E44-321C-A71C20D63D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8" y="930167"/>
            <a:ext cx="5580062" cy="474122"/>
          </a:xfrm>
          <a:prstGeom prst="rect">
            <a:avLst/>
          </a:prstGeom>
        </p:spPr>
        <p:txBody>
          <a:bodyPr lIns="0"/>
          <a:lstStyle>
            <a:lvl1pPr marL="0" algn="l" defTabSz="914400" rtl="0" eaLnBrk="1" latinLnBrk="0" hangingPunct="1">
              <a:defRPr lang="it-IT" sz="36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3" name="Segnaposto testo 8">
            <a:extLst>
              <a:ext uri="{FF2B5EF4-FFF2-40B4-BE49-F238E27FC236}">
                <a16:creationId xmlns:a16="http://schemas.microsoft.com/office/drawing/2014/main" id="{2228DAEE-4C70-C55D-54BB-F7E9814EE0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7988" y="1422840"/>
            <a:ext cx="5514589" cy="353009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buNone/>
              <a:defRPr lang="it-IT" sz="1400" b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  <p:sp>
        <p:nvSpPr>
          <p:cNvPr id="6" name="Segnaposto testo 8">
            <a:extLst>
              <a:ext uri="{FF2B5EF4-FFF2-40B4-BE49-F238E27FC236}">
                <a16:creationId xmlns:a16="http://schemas.microsoft.com/office/drawing/2014/main" id="{C09676BB-E537-24F7-7D10-58CC9D84F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7987" y="2674250"/>
            <a:ext cx="5514589" cy="2967947"/>
          </a:xfrm>
          <a:prstGeom prst="rect">
            <a:avLst/>
          </a:prstGeom>
        </p:spPr>
        <p:txBody>
          <a:bodyPr lIns="0" anchor="t"/>
          <a:lstStyle>
            <a:lvl1pPr marL="228600" indent="-228600" algn="l" defTabSz="914400" rtl="0" eaLnBrk="1" latinLnBrk="0" hangingPunct="1">
              <a:spcBef>
                <a:spcPts val="1200"/>
              </a:spcBef>
              <a:buClr>
                <a:schemeClr val="accent5">
                  <a:lumMod val="90000"/>
                </a:schemeClr>
              </a:buClr>
              <a:buFont typeface="+mj-lt"/>
              <a:buAutoNum type="arabicPeriod"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Paragrafo</a:t>
            </a:r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C8B427D1-E599-FD53-4F67-B98C6A8D95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57860" y="2295232"/>
            <a:ext cx="5514589" cy="353009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buNone/>
              <a:defRPr lang="it-IT" sz="1400" b="0" i="0" kern="1200" dirty="0">
                <a:solidFill>
                  <a:schemeClr val="tx1"/>
                </a:solidFill>
                <a:latin typeface="TIM Sans Light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Titolo elenco</a:t>
            </a:r>
          </a:p>
        </p:txBody>
      </p:sp>
      <p:sp>
        <p:nvSpPr>
          <p:cNvPr id="10" name="Segnaposto testo 8">
            <a:extLst>
              <a:ext uri="{FF2B5EF4-FFF2-40B4-BE49-F238E27FC236}">
                <a16:creationId xmlns:a16="http://schemas.microsoft.com/office/drawing/2014/main" id="{30972B57-3753-6D91-9D13-B3753CF3DB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57859" y="2809459"/>
            <a:ext cx="801741" cy="353009"/>
          </a:xfrm>
          <a:prstGeom prst="rect">
            <a:avLst/>
          </a:prstGeom>
        </p:spPr>
        <p:txBody>
          <a:bodyPr lIns="0" anchor="t"/>
          <a:lstStyle>
            <a:lvl1pPr marL="0" indent="0" algn="r" defTabSz="914400" rtl="0" eaLnBrk="1" latinLnBrk="0" hangingPunct="1">
              <a:buNone/>
              <a:defRPr lang="it-IT" sz="2800" kern="1200" dirty="0">
                <a:solidFill>
                  <a:schemeClr val="accent5"/>
                </a:solidFill>
                <a:latin typeface="TIM Sans Light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16" name="Segnaposto testo 8">
            <a:extLst>
              <a:ext uri="{FF2B5EF4-FFF2-40B4-BE49-F238E27FC236}">
                <a16:creationId xmlns:a16="http://schemas.microsoft.com/office/drawing/2014/main" id="{F7F1F861-373D-972C-4BC0-7739C9EE208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7988" y="2275247"/>
            <a:ext cx="5514589" cy="353009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buNone/>
              <a:defRPr lang="it-IT" sz="1400" b="0" i="0" kern="1200" dirty="0">
                <a:solidFill>
                  <a:schemeClr val="tx1"/>
                </a:solidFill>
                <a:latin typeface="TIM Sans Light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Titolo elenco</a:t>
            </a:r>
          </a:p>
        </p:txBody>
      </p:sp>
      <p:sp>
        <p:nvSpPr>
          <p:cNvPr id="17" name="Segnaposto testo 8">
            <a:extLst>
              <a:ext uri="{FF2B5EF4-FFF2-40B4-BE49-F238E27FC236}">
                <a16:creationId xmlns:a16="http://schemas.microsoft.com/office/drawing/2014/main" id="{3535AE0F-3D5E-D2DE-97BA-C119009D3DF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18755" y="2809459"/>
            <a:ext cx="4553694" cy="353009"/>
          </a:xfrm>
          <a:prstGeom prst="rect">
            <a:avLst/>
          </a:prstGeom>
        </p:spPr>
        <p:txBody>
          <a:bodyPr lIns="0" anchor="ctr"/>
          <a:lstStyle>
            <a:lvl1pPr marL="0" indent="0" algn="l" defTabSz="914400" rtl="0" eaLnBrk="1" latinLnBrk="0" hangingPunct="1"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Descrizione punto</a:t>
            </a:r>
          </a:p>
        </p:txBody>
      </p:sp>
      <p:sp>
        <p:nvSpPr>
          <p:cNvPr id="18" name="Segnaposto testo 8">
            <a:extLst>
              <a:ext uri="{FF2B5EF4-FFF2-40B4-BE49-F238E27FC236}">
                <a16:creationId xmlns:a16="http://schemas.microsoft.com/office/drawing/2014/main" id="{92E2D3F3-E4A3-91F1-61C3-42011644CCE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73357" y="3429391"/>
            <a:ext cx="801741" cy="353009"/>
          </a:xfrm>
          <a:prstGeom prst="rect">
            <a:avLst/>
          </a:prstGeom>
        </p:spPr>
        <p:txBody>
          <a:bodyPr lIns="0" anchor="t"/>
          <a:lstStyle>
            <a:lvl1pPr marL="0" indent="0" algn="r" defTabSz="914400" rtl="0" eaLnBrk="1" latinLnBrk="0" hangingPunct="1">
              <a:buNone/>
              <a:defRPr lang="it-IT" sz="2800" kern="1200" dirty="0">
                <a:solidFill>
                  <a:schemeClr val="accent5"/>
                </a:solidFill>
                <a:latin typeface="TIM Sans Light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02</a:t>
            </a:r>
          </a:p>
        </p:txBody>
      </p:sp>
      <p:sp>
        <p:nvSpPr>
          <p:cNvPr id="19" name="Segnaposto testo 8">
            <a:extLst>
              <a:ext uri="{FF2B5EF4-FFF2-40B4-BE49-F238E27FC236}">
                <a16:creationId xmlns:a16="http://schemas.microsoft.com/office/drawing/2014/main" id="{7A511F81-9612-8BE4-57DA-948A75B39A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34253" y="3429391"/>
            <a:ext cx="4553694" cy="353009"/>
          </a:xfrm>
          <a:prstGeom prst="rect">
            <a:avLst/>
          </a:prstGeom>
        </p:spPr>
        <p:txBody>
          <a:bodyPr lIns="0" anchor="ctr"/>
          <a:lstStyle>
            <a:lvl1pPr marL="0" indent="0" algn="l" defTabSz="914400" rtl="0" eaLnBrk="1" latinLnBrk="0" hangingPunct="1"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Descrizione punto</a:t>
            </a:r>
          </a:p>
        </p:txBody>
      </p:sp>
      <p:sp>
        <p:nvSpPr>
          <p:cNvPr id="20" name="Segnaposto testo 8">
            <a:extLst>
              <a:ext uri="{FF2B5EF4-FFF2-40B4-BE49-F238E27FC236}">
                <a16:creationId xmlns:a16="http://schemas.microsoft.com/office/drawing/2014/main" id="{F46638CF-76A4-0D54-EC30-71C38897B9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42361" y="4049324"/>
            <a:ext cx="801741" cy="353009"/>
          </a:xfrm>
          <a:prstGeom prst="rect">
            <a:avLst/>
          </a:prstGeom>
        </p:spPr>
        <p:txBody>
          <a:bodyPr lIns="0" anchor="t"/>
          <a:lstStyle>
            <a:lvl1pPr marL="0" indent="0" algn="r" defTabSz="914400" rtl="0" eaLnBrk="1" latinLnBrk="0" hangingPunct="1">
              <a:buNone/>
              <a:defRPr lang="it-IT" sz="2800" kern="1200" dirty="0">
                <a:solidFill>
                  <a:schemeClr val="accent5"/>
                </a:solidFill>
                <a:latin typeface="TIM Sans Light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03</a:t>
            </a:r>
          </a:p>
        </p:txBody>
      </p:sp>
      <p:sp>
        <p:nvSpPr>
          <p:cNvPr id="21" name="Segnaposto testo 8">
            <a:extLst>
              <a:ext uri="{FF2B5EF4-FFF2-40B4-BE49-F238E27FC236}">
                <a16:creationId xmlns:a16="http://schemas.microsoft.com/office/drawing/2014/main" id="{E8ACD2AC-98FA-DFD9-604C-BF78FA878B4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103257" y="4049324"/>
            <a:ext cx="4553694" cy="353009"/>
          </a:xfrm>
          <a:prstGeom prst="rect">
            <a:avLst/>
          </a:prstGeom>
        </p:spPr>
        <p:txBody>
          <a:bodyPr lIns="0" anchor="ctr"/>
          <a:lstStyle>
            <a:lvl1pPr marL="0" indent="0" algn="l" defTabSz="914400" rtl="0" eaLnBrk="1" latinLnBrk="0" hangingPunct="1"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Descrizione punto</a:t>
            </a:r>
          </a:p>
        </p:txBody>
      </p:sp>
      <p:sp>
        <p:nvSpPr>
          <p:cNvPr id="22" name="Segnaposto testo 8">
            <a:extLst>
              <a:ext uri="{FF2B5EF4-FFF2-40B4-BE49-F238E27FC236}">
                <a16:creationId xmlns:a16="http://schemas.microsoft.com/office/drawing/2014/main" id="{02D7B9C6-4861-1DD9-0DEE-2EFD4692CF5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42361" y="4669257"/>
            <a:ext cx="801741" cy="353009"/>
          </a:xfrm>
          <a:prstGeom prst="rect">
            <a:avLst/>
          </a:prstGeom>
        </p:spPr>
        <p:txBody>
          <a:bodyPr lIns="0" anchor="t"/>
          <a:lstStyle>
            <a:lvl1pPr marL="0" indent="0" algn="r" defTabSz="914400" rtl="0" eaLnBrk="1" latinLnBrk="0" hangingPunct="1">
              <a:buNone/>
              <a:defRPr lang="it-IT" sz="2800" kern="1200" dirty="0">
                <a:solidFill>
                  <a:schemeClr val="accent5"/>
                </a:solidFill>
                <a:latin typeface="TIM Sans Light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04</a:t>
            </a:r>
          </a:p>
        </p:txBody>
      </p:sp>
      <p:sp>
        <p:nvSpPr>
          <p:cNvPr id="23" name="Segnaposto testo 8">
            <a:extLst>
              <a:ext uri="{FF2B5EF4-FFF2-40B4-BE49-F238E27FC236}">
                <a16:creationId xmlns:a16="http://schemas.microsoft.com/office/drawing/2014/main" id="{1E6DCFF6-9621-9AC9-1FAE-B884FB286EE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3257" y="4669257"/>
            <a:ext cx="4553694" cy="353009"/>
          </a:xfrm>
          <a:prstGeom prst="rect">
            <a:avLst/>
          </a:prstGeom>
        </p:spPr>
        <p:txBody>
          <a:bodyPr lIns="0" anchor="ctr"/>
          <a:lstStyle>
            <a:lvl1pPr marL="0" indent="0" algn="l" defTabSz="914400" rtl="0" eaLnBrk="1" latinLnBrk="0" hangingPunct="1"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Descrizione punto</a:t>
            </a:r>
          </a:p>
        </p:txBody>
      </p:sp>
      <p:sp>
        <p:nvSpPr>
          <p:cNvPr id="24" name="Segnaposto testo 8">
            <a:extLst>
              <a:ext uri="{FF2B5EF4-FFF2-40B4-BE49-F238E27FC236}">
                <a16:creationId xmlns:a16="http://schemas.microsoft.com/office/drawing/2014/main" id="{5DB0E9F5-E5AD-5878-EDC2-D6F1DA3FF16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142361" y="5289189"/>
            <a:ext cx="801741" cy="353009"/>
          </a:xfrm>
          <a:prstGeom prst="rect">
            <a:avLst/>
          </a:prstGeom>
        </p:spPr>
        <p:txBody>
          <a:bodyPr lIns="0" anchor="t"/>
          <a:lstStyle>
            <a:lvl1pPr marL="0" indent="0" algn="r" defTabSz="914400" rtl="0" eaLnBrk="1" latinLnBrk="0" hangingPunct="1">
              <a:buNone/>
              <a:defRPr lang="it-IT" sz="2800" kern="1200" dirty="0">
                <a:solidFill>
                  <a:schemeClr val="accent5"/>
                </a:solidFill>
                <a:latin typeface="TIM Sans Light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05</a:t>
            </a:r>
          </a:p>
        </p:txBody>
      </p:sp>
      <p:sp>
        <p:nvSpPr>
          <p:cNvPr id="25" name="Segnaposto testo 8">
            <a:extLst>
              <a:ext uri="{FF2B5EF4-FFF2-40B4-BE49-F238E27FC236}">
                <a16:creationId xmlns:a16="http://schemas.microsoft.com/office/drawing/2014/main" id="{ADB4B45E-AA1A-6146-A0C9-DA35DB0BFA0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03257" y="5289189"/>
            <a:ext cx="4553694" cy="353009"/>
          </a:xfrm>
          <a:prstGeom prst="rect">
            <a:avLst/>
          </a:prstGeom>
        </p:spPr>
        <p:txBody>
          <a:bodyPr lIns="0" anchor="ctr"/>
          <a:lstStyle>
            <a:lvl1pPr marL="0" indent="0" algn="l" defTabSz="914400" rtl="0" eaLnBrk="1" latinLnBrk="0" hangingPunct="1"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Descrizione punto</a:t>
            </a:r>
          </a:p>
        </p:txBody>
      </p:sp>
    </p:spTree>
    <p:extLst>
      <p:ext uri="{BB962C8B-B14F-4D97-AF65-F5344CB8AC3E}">
        <p14:creationId xmlns:p14="http://schemas.microsoft.com/office/powerpoint/2010/main" val="106203711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Titolo + Tre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6">
            <a:extLst>
              <a:ext uri="{FF2B5EF4-FFF2-40B4-BE49-F238E27FC236}">
                <a16:creationId xmlns:a16="http://schemas.microsoft.com/office/drawing/2014/main" id="{6C4F91A7-EB28-5E44-321C-A71C20D63D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8" y="1299887"/>
            <a:ext cx="11264460" cy="969335"/>
          </a:xfrm>
          <a:prstGeom prst="rect">
            <a:avLst/>
          </a:prstGeom>
        </p:spPr>
        <p:txBody>
          <a:bodyPr lIns="0"/>
          <a:lstStyle>
            <a:lvl1pPr marL="0" algn="l" defTabSz="914400" rtl="0" eaLnBrk="1" latinLnBrk="0" hangingPunct="1">
              <a:defRPr lang="it-IT" sz="50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3" name="Segnaposto testo 8">
            <a:extLst>
              <a:ext uri="{FF2B5EF4-FFF2-40B4-BE49-F238E27FC236}">
                <a16:creationId xmlns:a16="http://schemas.microsoft.com/office/drawing/2014/main" id="{2228DAEE-4C70-C55D-54BB-F7E9814EE0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7989" y="2295232"/>
            <a:ext cx="2750012" cy="353009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buNone/>
              <a:defRPr lang="it-IT" sz="14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  <p:sp>
        <p:nvSpPr>
          <p:cNvPr id="6" name="Segnaposto testo 8">
            <a:extLst>
              <a:ext uri="{FF2B5EF4-FFF2-40B4-BE49-F238E27FC236}">
                <a16:creationId xmlns:a16="http://schemas.microsoft.com/office/drawing/2014/main" id="{C09676BB-E537-24F7-7D10-58CC9D84F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7988" y="2674251"/>
            <a:ext cx="2750012" cy="2910920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Paragrafo</a:t>
            </a:r>
          </a:p>
        </p:txBody>
      </p:sp>
      <p:sp>
        <p:nvSpPr>
          <p:cNvPr id="8" name="Segnaposto testo 8">
            <a:extLst>
              <a:ext uri="{FF2B5EF4-FFF2-40B4-BE49-F238E27FC236}">
                <a16:creationId xmlns:a16="http://schemas.microsoft.com/office/drawing/2014/main" id="{6C2CBC57-4E93-9E49-65BF-4A62BEDDAED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82565" y="2295232"/>
            <a:ext cx="2750012" cy="353009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buNone/>
              <a:defRPr lang="it-IT" sz="14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  <p:sp>
        <p:nvSpPr>
          <p:cNvPr id="11" name="Segnaposto testo 8">
            <a:extLst>
              <a:ext uri="{FF2B5EF4-FFF2-40B4-BE49-F238E27FC236}">
                <a16:creationId xmlns:a16="http://schemas.microsoft.com/office/drawing/2014/main" id="{FB4345FD-2F2E-5C62-DACB-44AD677E37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82564" y="2674251"/>
            <a:ext cx="2750012" cy="2910920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Paragrafo</a:t>
            </a:r>
          </a:p>
        </p:txBody>
      </p:sp>
      <p:sp>
        <p:nvSpPr>
          <p:cNvPr id="12" name="Segnaposto testo 8">
            <a:extLst>
              <a:ext uri="{FF2B5EF4-FFF2-40B4-BE49-F238E27FC236}">
                <a16:creationId xmlns:a16="http://schemas.microsoft.com/office/drawing/2014/main" id="{57FEF8A6-F474-2C08-2A11-9D30CB47271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79649" y="2295232"/>
            <a:ext cx="2750012" cy="353009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buNone/>
              <a:defRPr lang="it-IT" sz="14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  <p:sp>
        <p:nvSpPr>
          <p:cNvPr id="13" name="Segnaposto testo 8">
            <a:extLst>
              <a:ext uri="{FF2B5EF4-FFF2-40B4-BE49-F238E27FC236}">
                <a16:creationId xmlns:a16="http://schemas.microsoft.com/office/drawing/2014/main" id="{C9D8B66B-F25C-D772-4DF6-039ED2518FA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79648" y="2674251"/>
            <a:ext cx="2750012" cy="2910920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Paragrafo</a:t>
            </a:r>
          </a:p>
        </p:txBody>
      </p:sp>
    </p:spTree>
    <p:extLst>
      <p:ext uri="{BB962C8B-B14F-4D97-AF65-F5344CB8AC3E}">
        <p14:creationId xmlns:p14="http://schemas.microsoft.com/office/powerpoint/2010/main" val="9786653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Elenco + Ic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6">
            <a:extLst>
              <a:ext uri="{FF2B5EF4-FFF2-40B4-BE49-F238E27FC236}">
                <a16:creationId xmlns:a16="http://schemas.microsoft.com/office/drawing/2014/main" id="{6C4F91A7-EB28-5E44-321C-A71C20D63D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92358" y="771705"/>
            <a:ext cx="9420104" cy="1010600"/>
          </a:xfrm>
          <a:prstGeom prst="rect">
            <a:avLst/>
          </a:prstGeom>
        </p:spPr>
        <p:txBody>
          <a:bodyPr lIns="0" anchor="b"/>
          <a:lstStyle>
            <a:lvl1pPr marL="0" algn="l" defTabSz="914400" rtl="0" eaLnBrk="1" latinLnBrk="0" hangingPunct="1">
              <a:defRPr lang="it-IT" sz="36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3" name="Segnaposto testo 8">
            <a:extLst>
              <a:ext uri="{FF2B5EF4-FFF2-40B4-BE49-F238E27FC236}">
                <a16:creationId xmlns:a16="http://schemas.microsoft.com/office/drawing/2014/main" id="{2228DAEE-4C70-C55D-54BB-F7E9814EE0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6323" y="2416911"/>
            <a:ext cx="8486296" cy="443790"/>
          </a:xfrm>
          <a:prstGeom prst="rect">
            <a:avLst/>
          </a:prstGeom>
        </p:spPr>
        <p:txBody>
          <a:bodyPr lIns="0" tIns="0" rIns="0" bIns="72000" anchor="b"/>
          <a:lstStyle>
            <a:lvl1pPr marL="0" indent="0" algn="l" defTabSz="914400" rtl="0" eaLnBrk="1" latinLnBrk="0" hangingPunct="1">
              <a:buNone/>
              <a:defRPr lang="it-IT" sz="140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Titolo punto</a:t>
            </a:r>
          </a:p>
        </p:txBody>
      </p:sp>
      <p:sp>
        <p:nvSpPr>
          <p:cNvPr id="21" name="Segnaposto testo 8">
            <a:extLst>
              <a:ext uri="{FF2B5EF4-FFF2-40B4-BE49-F238E27FC236}">
                <a16:creationId xmlns:a16="http://schemas.microsoft.com/office/drawing/2014/main" id="{271513B3-CE77-BCFD-670A-5290D4D7E5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26323" y="3487162"/>
            <a:ext cx="8486296" cy="443790"/>
          </a:xfrm>
          <a:prstGeom prst="rect">
            <a:avLst/>
          </a:prstGeom>
        </p:spPr>
        <p:txBody>
          <a:bodyPr lIns="0" tIns="0" rIns="0" bIns="72000" anchor="b"/>
          <a:lstStyle>
            <a:lvl1pPr marL="0" indent="0" algn="l" defTabSz="914400" rtl="0" eaLnBrk="1" latinLnBrk="0" hangingPunct="1">
              <a:buNone/>
              <a:defRPr lang="it-IT" sz="140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Titolo punto</a:t>
            </a:r>
          </a:p>
        </p:txBody>
      </p:sp>
      <p:sp>
        <p:nvSpPr>
          <p:cNvPr id="24" name="Segnaposto testo 8">
            <a:extLst>
              <a:ext uri="{FF2B5EF4-FFF2-40B4-BE49-F238E27FC236}">
                <a16:creationId xmlns:a16="http://schemas.microsoft.com/office/drawing/2014/main" id="{19C681B2-21B6-E506-F55B-6CF5A09CCBE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326323" y="4618434"/>
            <a:ext cx="8486296" cy="443790"/>
          </a:xfrm>
          <a:prstGeom prst="rect">
            <a:avLst/>
          </a:prstGeom>
        </p:spPr>
        <p:txBody>
          <a:bodyPr lIns="0" tIns="0" rIns="0" bIns="72000" anchor="b"/>
          <a:lstStyle>
            <a:lvl1pPr marL="0" indent="0" algn="l" defTabSz="914400" rtl="0" eaLnBrk="1" latinLnBrk="0" hangingPunct="1">
              <a:buNone/>
              <a:defRPr lang="it-IT" sz="140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Titolo punto</a:t>
            </a:r>
          </a:p>
        </p:txBody>
      </p:sp>
      <p:sp>
        <p:nvSpPr>
          <p:cNvPr id="5" name="Segnaposto testo 13">
            <a:extLst>
              <a:ext uri="{FF2B5EF4-FFF2-40B4-BE49-F238E27FC236}">
                <a16:creationId xmlns:a16="http://schemas.microsoft.com/office/drawing/2014/main" id="{227307C0-9086-0E10-B952-27239B76B4A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392358" y="1811611"/>
            <a:ext cx="9435095" cy="481316"/>
          </a:xfrm>
          <a:prstGeom prst="rect">
            <a:avLst/>
          </a:prstGeom>
        </p:spPr>
        <p:txBody>
          <a:bodyPr lIns="0" tIns="0"/>
          <a:lstStyle>
            <a:lvl1pPr marL="0" indent="0" algn="l" defTabSz="914400" rtl="0" eaLnBrk="1" latinLnBrk="0" hangingPunct="1">
              <a:lnSpc>
                <a:spcPct val="150000"/>
              </a:lnSpc>
              <a:buNone/>
              <a:defRPr lang="it-IT" sz="1400" b="0" i="0" kern="1200" dirty="0" smtClean="0">
                <a:solidFill>
                  <a:schemeClr val="tx1"/>
                </a:solidFill>
                <a:latin typeface="TIM Sans Light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dolor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7" name="Segnaposto testo 8">
            <a:extLst>
              <a:ext uri="{FF2B5EF4-FFF2-40B4-BE49-F238E27FC236}">
                <a16:creationId xmlns:a16="http://schemas.microsoft.com/office/drawing/2014/main" id="{2489893B-4353-39F5-92C1-32B72B28449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326324" y="2845438"/>
            <a:ext cx="8501130" cy="533003"/>
          </a:xfrm>
          <a:prstGeom prst="rect">
            <a:avLst/>
          </a:prstGeom>
        </p:spPr>
        <p:txBody>
          <a:bodyPr lIns="0" tIns="0" rIns="0" bIns="72000" anchor="t"/>
          <a:lstStyle>
            <a:lvl1pPr mar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Descrizione punto</a:t>
            </a:r>
          </a:p>
        </p:txBody>
      </p:sp>
      <p:sp>
        <p:nvSpPr>
          <p:cNvPr id="12" name="Segnaposto testo 8">
            <a:extLst>
              <a:ext uri="{FF2B5EF4-FFF2-40B4-BE49-F238E27FC236}">
                <a16:creationId xmlns:a16="http://schemas.microsoft.com/office/drawing/2014/main" id="{FC377753-93C9-1B98-D8FF-F14C66B8E20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326324" y="3915689"/>
            <a:ext cx="8501130" cy="533003"/>
          </a:xfrm>
          <a:prstGeom prst="rect">
            <a:avLst/>
          </a:prstGeom>
        </p:spPr>
        <p:txBody>
          <a:bodyPr lIns="0" tIns="0" rIns="0" bIns="72000" anchor="t"/>
          <a:lstStyle>
            <a:lvl1pPr mar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Descrizione punto</a:t>
            </a:r>
          </a:p>
        </p:txBody>
      </p:sp>
      <p:sp>
        <p:nvSpPr>
          <p:cNvPr id="13" name="Segnaposto testo 8">
            <a:extLst>
              <a:ext uri="{FF2B5EF4-FFF2-40B4-BE49-F238E27FC236}">
                <a16:creationId xmlns:a16="http://schemas.microsoft.com/office/drawing/2014/main" id="{68F3DE15-DE1D-A721-8323-33511A544C6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326324" y="5046961"/>
            <a:ext cx="8501130" cy="533003"/>
          </a:xfrm>
          <a:prstGeom prst="rect">
            <a:avLst/>
          </a:prstGeom>
        </p:spPr>
        <p:txBody>
          <a:bodyPr lIns="0" tIns="0" rIns="0" bIns="72000" anchor="t"/>
          <a:lstStyle>
            <a:lvl1pPr mar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Descrizione punto</a:t>
            </a:r>
          </a:p>
        </p:txBody>
      </p:sp>
      <p:sp>
        <p:nvSpPr>
          <p:cNvPr id="8" name="Segnaposto immagine 20">
            <a:extLst>
              <a:ext uri="{FF2B5EF4-FFF2-40B4-BE49-F238E27FC236}">
                <a16:creationId xmlns:a16="http://schemas.microsoft.com/office/drawing/2014/main" id="{8CC28446-335E-AC3E-1B42-8C1CE7C2D8F1}"/>
              </a:ext>
            </a:extLst>
          </p:cNvPr>
          <p:cNvSpPr>
            <a:spLocks noGrp="1"/>
          </p:cNvSpPr>
          <p:nvPr>
            <p:ph type="pic" sz="quarter" idx="77" hasCustomPrompt="1"/>
          </p:nvPr>
        </p:nvSpPr>
        <p:spPr>
          <a:xfrm>
            <a:off x="1560782" y="2464701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/>
            </a:lvl1pPr>
          </a:lstStyle>
          <a:p>
            <a:r>
              <a:rPr lang="it-IT"/>
              <a:t>Icona</a:t>
            </a:r>
          </a:p>
        </p:txBody>
      </p:sp>
      <p:sp>
        <p:nvSpPr>
          <p:cNvPr id="9" name="Segnaposto immagine 20">
            <a:extLst>
              <a:ext uri="{FF2B5EF4-FFF2-40B4-BE49-F238E27FC236}">
                <a16:creationId xmlns:a16="http://schemas.microsoft.com/office/drawing/2014/main" id="{98561DAC-24E0-F992-9194-B324FC176B7B}"/>
              </a:ext>
            </a:extLst>
          </p:cNvPr>
          <p:cNvSpPr>
            <a:spLocks noGrp="1"/>
          </p:cNvSpPr>
          <p:nvPr>
            <p:ph type="pic" sz="quarter" idx="78" hasCustomPrompt="1"/>
          </p:nvPr>
        </p:nvSpPr>
        <p:spPr>
          <a:xfrm>
            <a:off x="1560782" y="3510837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/>
            </a:lvl1pPr>
          </a:lstStyle>
          <a:p>
            <a:r>
              <a:rPr lang="it-IT"/>
              <a:t>Icona</a:t>
            </a:r>
          </a:p>
        </p:txBody>
      </p:sp>
      <p:sp>
        <p:nvSpPr>
          <p:cNvPr id="10" name="Segnaposto immagine 20">
            <a:extLst>
              <a:ext uri="{FF2B5EF4-FFF2-40B4-BE49-F238E27FC236}">
                <a16:creationId xmlns:a16="http://schemas.microsoft.com/office/drawing/2014/main" id="{9BD36822-C20A-4B22-B726-B6C1DDBF0B00}"/>
              </a:ext>
            </a:extLst>
          </p:cNvPr>
          <p:cNvSpPr>
            <a:spLocks noGrp="1"/>
          </p:cNvSpPr>
          <p:nvPr>
            <p:ph type="pic" sz="quarter" idx="79" hasCustomPrompt="1"/>
          </p:nvPr>
        </p:nvSpPr>
        <p:spPr>
          <a:xfrm>
            <a:off x="1560782" y="4618965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/>
            </a:lvl1pPr>
          </a:lstStyle>
          <a:p>
            <a:r>
              <a:rPr lang="it-IT"/>
              <a:t>Icona</a:t>
            </a:r>
          </a:p>
        </p:txBody>
      </p:sp>
    </p:spTree>
    <p:extLst>
      <p:ext uri="{BB962C8B-B14F-4D97-AF65-F5344CB8AC3E}">
        <p14:creationId xmlns:p14="http://schemas.microsoft.com/office/powerpoint/2010/main" val="2356066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Box punta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8">
            <a:extLst>
              <a:ext uri="{FF2B5EF4-FFF2-40B4-BE49-F238E27FC236}">
                <a16:creationId xmlns:a16="http://schemas.microsoft.com/office/drawing/2014/main" id="{F3073849-8F73-F248-E63B-B9E77BAFDCF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7989" y="1407641"/>
            <a:ext cx="11376022" cy="353009"/>
          </a:xfrm>
          <a:prstGeom prst="rect">
            <a:avLst/>
          </a:prstGeom>
        </p:spPr>
        <p:txBody>
          <a:bodyPr anchor="b"/>
          <a:lstStyle>
            <a:lvl1pPr marL="0" indent="0" algn="l" defTabSz="914400" rtl="0" eaLnBrk="1" latinLnBrk="0" hangingPunct="1">
              <a:lnSpc>
                <a:spcPts val="2400"/>
              </a:lnSpc>
              <a:spcBef>
                <a:spcPts val="0"/>
              </a:spcBef>
              <a:buNone/>
              <a:defRPr lang="it-IT" sz="18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3C702DDB-7645-939C-D636-342DA10CA1B9}"/>
              </a:ext>
            </a:extLst>
          </p:cNvPr>
          <p:cNvSpPr>
            <a:spLocks noChangeAspect="1"/>
          </p:cNvSpPr>
          <p:nvPr userDrawn="1"/>
        </p:nvSpPr>
        <p:spPr>
          <a:xfrm>
            <a:off x="484241" y="2979949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A1EA4366-6A50-FF8E-66CD-62CC41CB1F83}"/>
              </a:ext>
            </a:extLst>
          </p:cNvPr>
          <p:cNvSpPr>
            <a:spLocks noChangeAspect="1"/>
          </p:cNvSpPr>
          <p:nvPr userDrawn="1"/>
        </p:nvSpPr>
        <p:spPr>
          <a:xfrm>
            <a:off x="484241" y="3997761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50873CC0-24D9-2F42-839A-E882BF816CBD}"/>
              </a:ext>
            </a:extLst>
          </p:cNvPr>
          <p:cNvSpPr>
            <a:spLocks noChangeAspect="1"/>
          </p:cNvSpPr>
          <p:nvPr userDrawn="1"/>
        </p:nvSpPr>
        <p:spPr>
          <a:xfrm>
            <a:off x="484241" y="5025843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0" name="Ovale 19">
            <a:extLst>
              <a:ext uri="{FF2B5EF4-FFF2-40B4-BE49-F238E27FC236}">
                <a16:creationId xmlns:a16="http://schemas.microsoft.com/office/drawing/2014/main" id="{1BF9323D-0388-4702-8555-BFE044AB4C8E}"/>
              </a:ext>
            </a:extLst>
          </p:cNvPr>
          <p:cNvSpPr>
            <a:spLocks noChangeAspect="1"/>
          </p:cNvSpPr>
          <p:nvPr userDrawn="1"/>
        </p:nvSpPr>
        <p:spPr>
          <a:xfrm>
            <a:off x="4341047" y="2979949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3" name="Ovale 22">
            <a:extLst>
              <a:ext uri="{FF2B5EF4-FFF2-40B4-BE49-F238E27FC236}">
                <a16:creationId xmlns:a16="http://schemas.microsoft.com/office/drawing/2014/main" id="{9DF08F3A-455C-AD89-904C-C43932F83B83}"/>
              </a:ext>
            </a:extLst>
          </p:cNvPr>
          <p:cNvSpPr>
            <a:spLocks noChangeAspect="1"/>
          </p:cNvSpPr>
          <p:nvPr userDrawn="1"/>
        </p:nvSpPr>
        <p:spPr>
          <a:xfrm>
            <a:off x="4322815" y="3997761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6" name="Ovale 25">
            <a:extLst>
              <a:ext uri="{FF2B5EF4-FFF2-40B4-BE49-F238E27FC236}">
                <a16:creationId xmlns:a16="http://schemas.microsoft.com/office/drawing/2014/main" id="{3A44D62A-CDBB-21FF-2599-B99ADAF92EC3}"/>
              </a:ext>
            </a:extLst>
          </p:cNvPr>
          <p:cNvSpPr>
            <a:spLocks noChangeAspect="1"/>
          </p:cNvSpPr>
          <p:nvPr userDrawn="1"/>
        </p:nvSpPr>
        <p:spPr>
          <a:xfrm>
            <a:off x="4322815" y="5025843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9" name="Ovale 28">
            <a:extLst>
              <a:ext uri="{FF2B5EF4-FFF2-40B4-BE49-F238E27FC236}">
                <a16:creationId xmlns:a16="http://schemas.microsoft.com/office/drawing/2014/main" id="{E0F71C0D-40B9-2491-C230-3903C645CA4B}"/>
              </a:ext>
            </a:extLst>
          </p:cNvPr>
          <p:cNvSpPr>
            <a:spLocks noChangeAspect="1"/>
          </p:cNvSpPr>
          <p:nvPr userDrawn="1"/>
        </p:nvSpPr>
        <p:spPr>
          <a:xfrm>
            <a:off x="8169178" y="3013897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32" name="Ovale 31">
            <a:extLst>
              <a:ext uri="{FF2B5EF4-FFF2-40B4-BE49-F238E27FC236}">
                <a16:creationId xmlns:a16="http://schemas.microsoft.com/office/drawing/2014/main" id="{9E7F1876-6C5B-E185-D608-C583EC3C45A0}"/>
              </a:ext>
            </a:extLst>
          </p:cNvPr>
          <p:cNvSpPr>
            <a:spLocks noChangeAspect="1"/>
          </p:cNvSpPr>
          <p:nvPr userDrawn="1"/>
        </p:nvSpPr>
        <p:spPr>
          <a:xfrm>
            <a:off x="8169178" y="3997761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35" name="Ovale 34">
            <a:extLst>
              <a:ext uri="{FF2B5EF4-FFF2-40B4-BE49-F238E27FC236}">
                <a16:creationId xmlns:a16="http://schemas.microsoft.com/office/drawing/2014/main" id="{DD2C396A-D0F8-847B-D270-063FF36EFD98}"/>
              </a:ext>
            </a:extLst>
          </p:cNvPr>
          <p:cNvSpPr>
            <a:spLocks noChangeAspect="1"/>
          </p:cNvSpPr>
          <p:nvPr userDrawn="1"/>
        </p:nvSpPr>
        <p:spPr>
          <a:xfrm>
            <a:off x="8169178" y="5025843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1" name="Segnaposto testo 16">
            <a:extLst>
              <a:ext uri="{FF2B5EF4-FFF2-40B4-BE49-F238E27FC236}">
                <a16:creationId xmlns:a16="http://schemas.microsoft.com/office/drawing/2014/main" id="{D85F00B5-824B-5A66-EC10-FE1B94CE49C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2276" y="2219975"/>
            <a:ext cx="3663950" cy="353167"/>
          </a:xfrm>
          <a:prstGeom prst="roundRect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0" scaled="0"/>
          </a:gradFill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1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2" name="Segnaposto testo 16">
            <a:extLst>
              <a:ext uri="{FF2B5EF4-FFF2-40B4-BE49-F238E27FC236}">
                <a16:creationId xmlns:a16="http://schemas.microsoft.com/office/drawing/2014/main" id="{05D96DB0-32A4-EF4F-7BE5-E317F10F9ED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253496" y="2219975"/>
            <a:ext cx="3663950" cy="353167"/>
          </a:xfrm>
          <a:prstGeom prst="roundRect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0" scaled="0"/>
          </a:gradFill>
        </p:spPr>
        <p:txBody>
          <a:bodyPr lIns="0" tIns="0" rIns="0" bIns="0" anchor="ctr"/>
          <a:lstStyle>
            <a:lvl1pPr>
              <a:defRPr lang="it-IT" sz="1400" b="1" i="0" dirty="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marL="0" lvl="0" indent="0" algn="ctr">
              <a:lnSpc>
                <a:spcPts val="1600"/>
              </a:lnSpc>
              <a:buNone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8" name="Segnaposto testo 16">
            <a:extLst>
              <a:ext uri="{FF2B5EF4-FFF2-40B4-BE49-F238E27FC236}">
                <a16:creationId xmlns:a16="http://schemas.microsoft.com/office/drawing/2014/main" id="{C5CAC286-A50E-496E-8596-DD1524EE604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084717" y="2219975"/>
            <a:ext cx="3663950" cy="353167"/>
          </a:xfrm>
          <a:prstGeom prst="roundRect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0" scaled="0"/>
          </a:gradFill>
        </p:spPr>
        <p:txBody>
          <a:bodyPr lIns="0" tIns="0" rIns="0" bIns="0" anchor="ctr"/>
          <a:lstStyle>
            <a:lvl1pPr>
              <a:defRPr lang="it-IT" sz="1400" b="1" i="0" dirty="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marL="0" lvl="0" indent="0" algn="ctr">
              <a:lnSpc>
                <a:spcPts val="1600"/>
              </a:lnSpc>
              <a:buNone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9" name="Titolo 6">
            <a:extLst>
              <a:ext uri="{FF2B5EF4-FFF2-40B4-BE49-F238E27FC236}">
                <a16:creationId xmlns:a16="http://schemas.microsoft.com/office/drawing/2014/main" id="{4FE28B16-7ED3-8E8F-4FD8-FF1080F17B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11376022" cy="616326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36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8" name="Segnaposto testo 13">
            <a:extLst>
              <a:ext uri="{FF2B5EF4-FFF2-40B4-BE49-F238E27FC236}">
                <a16:creationId xmlns:a16="http://schemas.microsoft.com/office/drawing/2014/main" id="{627BECC8-4B18-8ED0-5921-0199EA24255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3290" y="2887647"/>
            <a:ext cx="3316585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9" name="Segnaposto testo 13">
            <a:extLst>
              <a:ext uri="{FF2B5EF4-FFF2-40B4-BE49-F238E27FC236}">
                <a16:creationId xmlns:a16="http://schemas.microsoft.com/office/drawing/2014/main" id="{39ED1981-66D3-3A73-D3B3-0E598D2E5DE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63290" y="3223311"/>
            <a:ext cx="3316585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6" name="Segnaposto testo 13">
            <a:extLst>
              <a:ext uri="{FF2B5EF4-FFF2-40B4-BE49-F238E27FC236}">
                <a16:creationId xmlns:a16="http://schemas.microsoft.com/office/drawing/2014/main" id="{6F62AF5A-344C-24C0-9EEB-7721F637E0A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63290" y="3917794"/>
            <a:ext cx="3316585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7" name="Segnaposto testo 13">
            <a:extLst>
              <a:ext uri="{FF2B5EF4-FFF2-40B4-BE49-F238E27FC236}">
                <a16:creationId xmlns:a16="http://schemas.microsoft.com/office/drawing/2014/main" id="{84207381-D306-2A3A-6177-6CE085CC5EC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63290" y="4253458"/>
            <a:ext cx="3316585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21" name="Segnaposto testo 13">
            <a:extLst>
              <a:ext uri="{FF2B5EF4-FFF2-40B4-BE49-F238E27FC236}">
                <a16:creationId xmlns:a16="http://schemas.microsoft.com/office/drawing/2014/main" id="{2BE70A80-1AFF-9F86-1ABD-C8D7173FD6E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63290" y="4947941"/>
            <a:ext cx="3316585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22" name="Segnaposto testo 13">
            <a:extLst>
              <a:ext uri="{FF2B5EF4-FFF2-40B4-BE49-F238E27FC236}">
                <a16:creationId xmlns:a16="http://schemas.microsoft.com/office/drawing/2014/main" id="{51C83B3D-E2E9-8A95-5DD6-93EE9CB35B2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63290" y="5283605"/>
            <a:ext cx="3316585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25" name="Segnaposto testo 13">
            <a:extLst>
              <a:ext uri="{FF2B5EF4-FFF2-40B4-BE49-F238E27FC236}">
                <a16:creationId xmlns:a16="http://schemas.microsoft.com/office/drawing/2014/main" id="{B2815884-0554-26BC-823B-83E030C13D8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594510" y="2887647"/>
            <a:ext cx="3316585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27" name="Segnaposto testo 13">
            <a:extLst>
              <a:ext uri="{FF2B5EF4-FFF2-40B4-BE49-F238E27FC236}">
                <a16:creationId xmlns:a16="http://schemas.microsoft.com/office/drawing/2014/main" id="{3F3EBA90-04C1-26E8-16B6-746C7812B6B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594510" y="3223311"/>
            <a:ext cx="3316585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28" name="Segnaposto testo 13">
            <a:extLst>
              <a:ext uri="{FF2B5EF4-FFF2-40B4-BE49-F238E27FC236}">
                <a16:creationId xmlns:a16="http://schemas.microsoft.com/office/drawing/2014/main" id="{515787A2-D441-B1AB-C272-EB6979B32D0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594510" y="3917794"/>
            <a:ext cx="3316585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0" name="Segnaposto testo 13">
            <a:extLst>
              <a:ext uri="{FF2B5EF4-FFF2-40B4-BE49-F238E27FC236}">
                <a16:creationId xmlns:a16="http://schemas.microsoft.com/office/drawing/2014/main" id="{5F04FDDA-5279-5BA4-A7BE-07C193E83C5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94510" y="4253458"/>
            <a:ext cx="3316585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1" name="Segnaposto testo 13">
            <a:extLst>
              <a:ext uri="{FF2B5EF4-FFF2-40B4-BE49-F238E27FC236}">
                <a16:creationId xmlns:a16="http://schemas.microsoft.com/office/drawing/2014/main" id="{B69C240A-7E77-C041-2A18-C23CF51DF9B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594510" y="4947941"/>
            <a:ext cx="3316585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3" name="Segnaposto testo 13">
            <a:extLst>
              <a:ext uri="{FF2B5EF4-FFF2-40B4-BE49-F238E27FC236}">
                <a16:creationId xmlns:a16="http://schemas.microsoft.com/office/drawing/2014/main" id="{F23EA611-6A6E-E1BC-6FFD-0D720E19C87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594510" y="5283605"/>
            <a:ext cx="3316585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4" name="Segnaposto testo 13">
            <a:extLst>
              <a:ext uri="{FF2B5EF4-FFF2-40B4-BE49-F238E27FC236}">
                <a16:creationId xmlns:a16="http://schemas.microsoft.com/office/drawing/2014/main" id="{9B1BC918-BCBF-C334-8765-A8FD13FC655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460454" y="2887647"/>
            <a:ext cx="3316585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6" name="Segnaposto testo 13">
            <a:extLst>
              <a:ext uri="{FF2B5EF4-FFF2-40B4-BE49-F238E27FC236}">
                <a16:creationId xmlns:a16="http://schemas.microsoft.com/office/drawing/2014/main" id="{586F042D-3E21-54F3-E4A5-6BDB79BA01BD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460454" y="3223311"/>
            <a:ext cx="3316585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7" name="Segnaposto testo 13">
            <a:extLst>
              <a:ext uri="{FF2B5EF4-FFF2-40B4-BE49-F238E27FC236}">
                <a16:creationId xmlns:a16="http://schemas.microsoft.com/office/drawing/2014/main" id="{BFD6274A-2DC8-29F5-D706-351BBFDD3D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460454" y="3917794"/>
            <a:ext cx="3316585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8" name="Segnaposto testo 13">
            <a:extLst>
              <a:ext uri="{FF2B5EF4-FFF2-40B4-BE49-F238E27FC236}">
                <a16:creationId xmlns:a16="http://schemas.microsoft.com/office/drawing/2014/main" id="{752916A3-9C44-6668-B74F-4F13B5BEA9F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460454" y="4253458"/>
            <a:ext cx="3316585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40" name="Segnaposto testo 13">
            <a:extLst>
              <a:ext uri="{FF2B5EF4-FFF2-40B4-BE49-F238E27FC236}">
                <a16:creationId xmlns:a16="http://schemas.microsoft.com/office/drawing/2014/main" id="{9F7444ED-497C-9281-BA6D-2C030C893CA6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460454" y="4947941"/>
            <a:ext cx="3316585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42" name="Segnaposto testo 13">
            <a:extLst>
              <a:ext uri="{FF2B5EF4-FFF2-40B4-BE49-F238E27FC236}">
                <a16:creationId xmlns:a16="http://schemas.microsoft.com/office/drawing/2014/main" id="{1A1F2AE9-E1E2-332A-D65A-3280DAE2E840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460454" y="5283605"/>
            <a:ext cx="3316585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41415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na - Box punta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8">
            <a:extLst>
              <a:ext uri="{FF2B5EF4-FFF2-40B4-BE49-F238E27FC236}">
                <a16:creationId xmlns:a16="http://schemas.microsoft.com/office/drawing/2014/main" id="{F3073849-8F73-F248-E63B-B9E77BAFDCF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7989" y="1407641"/>
            <a:ext cx="11376022" cy="353009"/>
          </a:xfrm>
          <a:prstGeom prst="rect">
            <a:avLst/>
          </a:prstGeom>
        </p:spPr>
        <p:txBody>
          <a:bodyPr anchor="b"/>
          <a:lstStyle>
            <a:lvl1pPr marL="0" indent="0" algn="l" defTabSz="914400" rtl="0" eaLnBrk="1" latinLnBrk="0" hangingPunct="1">
              <a:lnSpc>
                <a:spcPts val="2400"/>
              </a:lnSpc>
              <a:spcBef>
                <a:spcPts val="0"/>
              </a:spcBef>
              <a:buNone/>
              <a:defRPr lang="it-IT" sz="18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3C702DDB-7645-939C-D636-342DA10CA1B9}"/>
              </a:ext>
            </a:extLst>
          </p:cNvPr>
          <p:cNvSpPr>
            <a:spLocks noChangeAspect="1"/>
          </p:cNvSpPr>
          <p:nvPr userDrawn="1"/>
        </p:nvSpPr>
        <p:spPr>
          <a:xfrm>
            <a:off x="484241" y="2979949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A1EA4366-6A50-FF8E-66CD-62CC41CB1F83}"/>
              </a:ext>
            </a:extLst>
          </p:cNvPr>
          <p:cNvSpPr>
            <a:spLocks noChangeAspect="1"/>
          </p:cNvSpPr>
          <p:nvPr userDrawn="1"/>
        </p:nvSpPr>
        <p:spPr>
          <a:xfrm>
            <a:off x="484241" y="3997761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50873CC0-24D9-2F42-839A-E882BF816CBD}"/>
              </a:ext>
            </a:extLst>
          </p:cNvPr>
          <p:cNvSpPr>
            <a:spLocks noChangeAspect="1"/>
          </p:cNvSpPr>
          <p:nvPr userDrawn="1"/>
        </p:nvSpPr>
        <p:spPr>
          <a:xfrm>
            <a:off x="484241" y="5025843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0" name="Ovale 19">
            <a:extLst>
              <a:ext uri="{FF2B5EF4-FFF2-40B4-BE49-F238E27FC236}">
                <a16:creationId xmlns:a16="http://schemas.microsoft.com/office/drawing/2014/main" id="{1BF9323D-0388-4702-8555-BFE044AB4C8E}"/>
              </a:ext>
            </a:extLst>
          </p:cNvPr>
          <p:cNvSpPr>
            <a:spLocks noChangeAspect="1"/>
          </p:cNvSpPr>
          <p:nvPr userDrawn="1"/>
        </p:nvSpPr>
        <p:spPr>
          <a:xfrm>
            <a:off x="4341047" y="2979949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3" name="Ovale 22">
            <a:extLst>
              <a:ext uri="{FF2B5EF4-FFF2-40B4-BE49-F238E27FC236}">
                <a16:creationId xmlns:a16="http://schemas.microsoft.com/office/drawing/2014/main" id="{9DF08F3A-455C-AD89-904C-C43932F83B83}"/>
              </a:ext>
            </a:extLst>
          </p:cNvPr>
          <p:cNvSpPr>
            <a:spLocks noChangeAspect="1"/>
          </p:cNvSpPr>
          <p:nvPr userDrawn="1"/>
        </p:nvSpPr>
        <p:spPr>
          <a:xfrm>
            <a:off x="4322815" y="3997761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6" name="Ovale 25">
            <a:extLst>
              <a:ext uri="{FF2B5EF4-FFF2-40B4-BE49-F238E27FC236}">
                <a16:creationId xmlns:a16="http://schemas.microsoft.com/office/drawing/2014/main" id="{3A44D62A-CDBB-21FF-2599-B99ADAF92EC3}"/>
              </a:ext>
            </a:extLst>
          </p:cNvPr>
          <p:cNvSpPr>
            <a:spLocks noChangeAspect="1"/>
          </p:cNvSpPr>
          <p:nvPr userDrawn="1"/>
        </p:nvSpPr>
        <p:spPr>
          <a:xfrm>
            <a:off x="4322815" y="5025843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9" name="Ovale 28">
            <a:extLst>
              <a:ext uri="{FF2B5EF4-FFF2-40B4-BE49-F238E27FC236}">
                <a16:creationId xmlns:a16="http://schemas.microsoft.com/office/drawing/2014/main" id="{E0F71C0D-40B9-2491-C230-3903C645CA4B}"/>
              </a:ext>
            </a:extLst>
          </p:cNvPr>
          <p:cNvSpPr>
            <a:spLocks noChangeAspect="1"/>
          </p:cNvSpPr>
          <p:nvPr userDrawn="1"/>
        </p:nvSpPr>
        <p:spPr>
          <a:xfrm>
            <a:off x="8169178" y="3013897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32" name="Ovale 31">
            <a:extLst>
              <a:ext uri="{FF2B5EF4-FFF2-40B4-BE49-F238E27FC236}">
                <a16:creationId xmlns:a16="http://schemas.microsoft.com/office/drawing/2014/main" id="{9E7F1876-6C5B-E185-D608-C583EC3C45A0}"/>
              </a:ext>
            </a:extLst>
          </p:cNvPr>
          <p:cNvSpPr>
            <a:spLocks noChangeAspect="1"/>
          </p:cNvSpPr>
          <p:nvPr userDrawn="1"/>
        </p:nvSpPr>
        <p:spPr>
          <a:xfrm>
            <a:off x="8169178" y="3997761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35" name="Ovale 34">
            <a:extLst>
              <a:ext uri="{FF2B5EF4-FFF2-40B4-BE49-F238E27FC236}">
                <a16:creationId xmlns:a16="http://schemas.microsoft.com/office/drawing/2014/main" id="{DD2C396A-D0F8-847B-D270-063FF36EFD98}"/>
              </a:ext>
            </a:extLst>
          </p:cNvPr>
          <p:cNvSpPr>
            <a:spLocks noChangeAspect="1"/>
          </p:cNvSpPr>
          <p:nvPr userDrawn="1"/>
        </p:nvSpPr>
        <p:spPr>
          <a:xfrm>
            <a:off x="8169178" y="5025843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1" name="Segnaposto testo 16">
            <a:extLst>
              <a:ext uri="{FF2B5EF4-FFF2-40B4-BE49-F238E27FC236}">
                <a16:creationId xmlns:a16="http://schemas.microsoft.com/office/drawing/2014/main" id="{D85F00B5-824B-5A66-EC10-FE1B94CE49C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2276" y="2219975"/>
            <a:ext cx="3663950" cy="353167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0" scaled="0"/>
          </a:gradFill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1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2" name="Segnaposto testo 16">
            <a:extLst>
              <a:ext uri="{FF2B5EF4-FFF2-40B4-BE49-F238E27FC236}">
                <a16:creationId xmlns:a16="http://schemas.microsoft.com/office/drawing/2014/main" id="{05D96DB0-32A4-EF4F-7BE5-E317F10F9ED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253496" y="2219975"/>
            <a:ext cx="3663950" cy="353167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0" scaled="0"/>
          </a:gradFill>
        </p:spPr>
        <p:txBody>
          <a:bodyPr lIns="0" tIns="0" rIns="0" bIns="0" anchor="ctr"/>
          <a:lstStyle>
            <a:lvl1pPr>
              <a:defRPr lang="it-IT" sz="1400" b="1" i="0" dirty="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marL="0" lvl="0" indent="0" algn="ctr">
              <a:lnSpc>
                <a:spcPts val="1600"/>
              </a:lnSpc>
              <a:buNone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8" name="Segnaposto testo 16">
            <a:extLst>
              <a:ext uri="{FF2B5EF4-FFF2-40B4-BE49-F238E27FC236}">
                <a16:creationId xmlns:a16="http://schemas.microsoft.com/office/drawing/2014/main" id="{C5CAC286-A50E-496E-8596-DD1524EE604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084717" y="2219975"/>
            <a:ext cx="3663950" cy="353167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0" scaled="0"/>
          </a:gradFill>
        </p:spPr>
        <p:txBody>
          <a:bodyPr lIns="0" tIns="0" rIns="0" bIns="0" anchor="ctr"/>
          <a:lstStyle>
            <a:lvl1pPr>
              <a:defRPr lang="it-IT" sz="1400" b="1" i="0" dirty="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marL="0" lvl="0" indent="0" algn="ctr">
              <a:lnSpc>
                <a:spcPts val="1600"/>
              </a:lnSpc>
              <a:buNone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9" name="Titolo 6">
            <a:extLst>
              <a:ext uri="{FF2B5EF4-FFF2-40B4-BE49-F238E27FC236}">
                <a16:creationId xmlns:a16="http://schemas.microsoft.com/office/drawing/2014/main" id="{4FE28B16-7ED3-8E8F-4FD8-FF1080F17B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11376022" cy="616326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36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8" name="Segnaposto testo 13">
            <a:extLst>
              <a:ext uri="{FF2B5EF4-FFF2-40B4-BE49-F238E27FC236}">
                <a16:creationId xmlns:a16="http://schemas.microsoft.com/office/drawing/2014/main" id="{627BECC8-4B18-8ED0-5921-0199EA24255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3290" y="2887647"/>
            <a:ext cx="3316585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9" name="Segnaposto testo 13">
            <a:extLst>
              <a:ext uri="{FF2B5EF4-FFF2-40B4-BE49-F238E27FC236}">
                <a16:creationId xmlns:a16="http://schemas.microsoft.com/office/drawing/2014/main" id="{39ED1981-66D3-3A73-D3B3-0E598D2E5DE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63290" y="3223311"/>
            <a:ext cx="3316585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6" name="Segnaposto testo 13">
            <a:extLst>
              <a:ext uri="{FF2B5EF4-FFF2-40B4-BE49-F238E27FC236}">
                <a16:creationId xmlns:a16="http://schemas.microsoft.com/office/drawing/2014/main" id="{6F62AF5A-344C-24C0-9EEB-7721F637E0A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63290" y="3917794"/>
            <a:ext cx="3316585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7" name="Segnaposto testo 13">
            <a:extLst>
              <a:ext uri="{FF2B5EF4-FFF2-40B4-BE49-F238E27FC236}">
                <a16:creationId xmlns:a16="http://schemas.microsoft.com/office/drawing/2014/main" id="{84207381-D306-2A3A-6177-6CE085CC5EC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63290" y="4253458"/>
            <a:ext cx="3316585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21" name="Segnaposto testo 13">
            <a:extLst>
              <a:ext uri="{FF2B5EF4-FFF2-40B4-BE49-F238E27FC236}">
                <a16:creationId xmlns:a16="http://schemas.microsoft.com/office/drawing/2014/main" id="{2BE70A80-1AFF-9F86-1ABD-C8D7173FD6E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63290" y="4947941"/>
            <a:ext cx="3316585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22" name="Segnaposto testo 13">
            <a:extLst>
              <a:ext uri="{FF2B5EF4-FFF2-40B4-BE49-F238E27FC236}">
                <a16:creationId xmlns:a16="http://schemas.microsoft.com/office/drawing/2014/main" id="{51C83B3D-E2E9-8A95-5DD6-93EE9CB35B2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63290" y="5283605"/>
            <a:ext cx="3316585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25" name="Segnaposto testo 13">
            <a:extLst>
              <a:ext uri="{FF2B5EF4-FFF2-40B4-BE49-F238E27FC236}">
                <a16:creationId xmlns:a16="http://schemas.microsoft.com/office/drawing/2014/main" id="{B2815884-0554-26BC-823B-83E030C13D8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594510" y="2887647"/>
            <a:ext cx="3316585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27" name="Segnaposto testo 13">
            <a:extLst>
              <a:ext uri="{FF2B5EF4-FFF2-40B4-BE49-F238E27FC236}">
                <a16:creationId xmlns:a16="http://schemas.microsoft.com/office/drawing/2014/main" id="{3F3EBA90-04C1-26E8-16B6-746C7812B6B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594510" y="3223311"/>
            <a:ext cx="3316585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28" name="Segnaposto testo 13">
            <a:extLst>
              <a:ext uri="{FF2B5EF4-FFF2-40B4-BE49-F238E27FC236}">
                <a16:creationId xmlns:a16="http://schemas.microsoft.com/office/drawing/2014/main" id="{515787A2-D441-B1AB-C272-EB6979B32D0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594510" y="3917794"/>
            <a:ext cx="3316585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0" name="Segnaposto testo 13">
            <a:extLst>
              <a:ext uri="{FF2B5EF4-FFF2-40B4-BE49-F238E27FC236}">
                <a16:creationId xmlns:a16="http://schemas.microsoft.com/office/drawing/2014/main" id="{5F04FDDA-5279-5BA4-A7BE-07C193E83C5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94510" y="4253458"/>
            <a:ext cx="3316585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1" name="Segnaposto testo 13">
            <a:extLst>
              <a:ext uri="{FF2B5EF4-FFF2-40B4-BE49-F238E27FC236}">
                <a16:creationId xmlns:a16="http://schemas.microsoft.com/office/drawing/2014/main" id="{B69C240A-7E77-C041-2A18-C23CF51DF9B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594510" y="4947941"/>
            <a:ext cx="3316585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3" name="Segnaposto testo 13">
            <a:extLst>
              <a:ext uri="{FF2B5EF4-FFF2-40B4-BE49-F238E27FC236}">
                <a16:creationId xmlns:a16="http://schemas.microsoft.com/office/drawing/2014/main" id="{F23EA611-6A6E-E1BC-6FFD-0D720E19C87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594510" y="5283605"/>
            <a:ext cx="3316585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4" name="Segnaposto testo 13">
            <a:extLst>
              <a:ext uri="{FF2B5EF4-FFF2-40B4-BE49-F238E27FC236}">
                <a16:creationId xmlns:a16="http://schemas.microsoft.com/office/drawing/2014/main" id="{9B1BC918-BCBF-C334-8765-A8FD13FC655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460454" y="2887647"/>
            <a:ext cx="3316585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6" name="Segnaposto testo 13">
            <a:extLst>
              <a:ext uri="{FF2B5EF4-FFF2-40B4-BE49-F238E27FC236}">
                <a16:creationId xmlns:a16="http://schemas.microsoft.com/office/drawing/2014/main" id="{586F042D-3E21-54F3-E4A5-6BDB79BA01BD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460454" y="3223311"/>
            <a:ext cx="3316585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7" name="Segnaposto testo 13">
            <a:extLst>
              <a:ext uri="{FF2B5EF4-FFF2-40B4-BE49-F238E27FC236}">
                <a16:creationId xmlns:a16="http://schemas.microsoft.com/office/drawing/2014/main" id="{BFD6274A-2DC8-29F5-D706-351BBFDD3D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460454" y="3917794"/>
            <a:ext cx="3316585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8" name="Segnaposto testo 13">
            <a:extLst>
              <a:ext uri="{FF2B5EF4-FFF2-40B4-BE49-F238E27FC236}">
                <a16:creationId xmlns:a16="http://schemas.microsoft.com/office/drawing/2014/main" id="{752916A3-9C44-6668-B74F-4F13B5BEA9F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460454" y="4253458"/>
            <a:ext cx="3316585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40" name="Segnaposto testo 13">
            <a:extLst>
              <a:ext uri="{FF2B5EF4-FFF2-40B4-BE49-F238E27FC236}">
                <a16:creationId xmlns:a16="http://schemas.microsoft.com/office/drawing/2014/main" id="{9F7444ED-497C-9281-BA6D-2C030C893CA6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460454" y="4947941"/>
            <a:ext cx="3316585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42" name="Segnaposto testo 13">
            <a:extLst>
              <a:ext uri="{FF2B5EF4-FFF2-40B4-BE49-F238E27FC236}">
                <a16:creationId xmlns:a16="http://schemas.microsoft.com/office/drawing/2014/main" id="{1A1F2AE9-E1E2-332A-D65A-3280DAE2E840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460454" y="5283605"/>
            <a:ext cx="3316585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37657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rna - Box punta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8">
            <a:extLst>
              <a:ext uri="{FF2B5EF4-FFF2-40B4-BE49-F238E27FC236}">
                <a16:creationId xmlns:a16="http://schemas.microsoft.com/office/drawing/2014/main" id="{F3073849-8F73-F248-E63B-B9E77BAFDCF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7989" y="1407641"/>
            <a:ext cx="11376022" cy="353009"/>
          </a:xfrm>
          <a:prstGeom prst="rect">
            <a:avLst/>
          </a:prstGeom>
        </p:spPr>
        <p:txBody>
          <a:bodyPr anchor="b"/>
          <a:lstStyle>
            <a:lvl1pPr marL="0" indent="0" algn="l" defTabSz="914400" rtl="0" eaLnBrk="1" latinLnBrk="0" hangingPunct="1">
              <a:lnSpc>
                <a:spcPts val="2400"/>
              </a:lnSpc>
              <a:spcBef>
                <a:spcPts val="0"/>
              </a:spcBef>
              <a:buNone/>
              <a:defRPr lang="it-IT" sz="18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3C702DDB-7645-939C-D636-342DA10CA1B9}"/>
              </a:ext>
            </a:extLst>
          </p:cNvPr>
          <p:cNvSpPr>
            <a:spLocks noChangeAspect="1"/>
          </p:cNvSpPr>
          <p:nvPr userDrawn="1"/>
        </p:nvSpPr>
        <p:spPr>
          <a:xfrm>
            <a:off x="484241" y="2979949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A1EA4366-6A50-FF8E-66CD-62CC41CB1F83}"/>
              </a:ext>
            </a:extLst>
          </p:cNvPr>
          <p:cNvSpPr>
            <a:spLocks noChangeAspect="1"/>
          </p:cNvSpPr>
          <p:nvPr userDrawn="1"/>
        </p:nvSpPr>
        <p:spPr>
          <a:xfrm>
            <a:off x="484241" y="3997761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50873CC0-24D9-2F42-839A-E882BF816CBD}"/>
              </a:ext>
            </a:extLst>
          </p:cNvPr>
          <p:cNvSpPr>
            <a:spLocks noChangeAspect="1"/>
          </p:cNvSpPr>
          <p:nvPr userDrawn="1"/>
        </p:nvSpPr>
        <p:spPr>
          <a:xfrm>
            <a:off x="484241" y="5025843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0" name="Ovale 19">
            <a:extLst>
              <a:ext uri="{FF2B5EF4-FFF2-40B4-BE49-F238E27FC236}">
                <a16:creationId xmlns:a16="http://schemas.microsoft.com/office/drawing/2014/main" id="{1BF9323D-0388-4702-8555-BFE044AB4C8E}"/>
              </a:ext>
            </a:extLst>
          </p:cNvPr>
          <p:cNvSpPr>
            <a:spLocks noChangeAspect="1"/>
          </p:cNvSpPr>
          <p:nvPr userDrawn="1"/>
        </p:nvSpPr>
        <p:spPr>
          <a:xfrm>
            <a:off x="4341047" y="2979949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3" name="Ovale 22">
            <a:extLst>
              <a:ext uri="{FF2B5EF4-FFF2-40B4-BE49-F238E27FC236}">
                <a16:creationId xmlns:a16="http://schemas.microsoft.com/office/drawing/2014/main" id="{9DF08F3A-455C-AD89-904C-C43932F83B83}"/>
              </a:ext>
            </a:extLst>
          </p:cNvPr>
          <p:cNvSpPr>
            <a:spLocks noChangeAspect="1"/>
          </p:cNvSpPr>
          <p:nvPr userDrawn="1"/>
        </p:nvSpPr>
        <p:spPr>
          <a:xfrm>
            <a:off x="4322815" y="3997761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6" name="Ovale 25">
            <a:extLst>
              <a:ext uri="{FF2B5EF4-FFF2-40B4-BE49-F238E27FC236}">
                <a16:creationId xmlns:a16="http://schemas.microsoft.com/office/drawing/2014/main" id="{3A44D62A-CDBB-21FF-2599-B99ADAF92EC3}"/>
              </a:ext>
            </a:extLst>
          </p:cNvPr>
          <p:cNvSpPr>
            <a:spLocks noChangeAspect="1"/>
          </p:cNvSpPr>
          <p:nvPr userDrawn="1"/>
        </p:nvSpPr>
        <p:spPr>
          <a:xfrm>
            <a:off x="4322815" y="5025843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9" name="Ovale 28">
            <a:extLst>
              <a:ext uri="{FF2B5EF4-FFF2-40B4-BE49-F238E27FC236}">
                <a16:creationId xmlns:a16="http://schemas.microsoft.com/office/drawing/2014/main" id="{E0F71C0D-40B9-2491-C230-3903C645CA4B}"/>
              </a:ext>
            </a:extLst>
          </p:cNvPr>
          <p:cNvSpPr>
            <a:spLocks noChangeAspect="1"/>
          </p:cNvSpPr>
          <p:nvPr userDrawn="1"/>
        </p:nvSpPr>
        <p:spPr>
          <a:xfrm>
            <a:off x="8169178" y="3013897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32" name="Ovale 31">
            <a:extLst>
              <a:ext uri="{FF2B5EF4-FFF2-40B4-BE49-F238E27FC236}">
                <a16:creationId xmlns:a16="http://schemas.microsoft.com/office/drawing/2014/main" id="{9E7F1876-6C5B-E185-D608-C583EC3C45A0}"/>
              </a:ext>
            </a:extLst>
          </p:cNvPr>
          <p:cNvSpPr>
            <a:spLocks noChangeAspect="1"/>
          </p:cNvSpPr>
          <p:nvPr userDrawn="1"/>
        </p:nvSpPr>
        <p:spPr>
          <a:xfrm>
            <a:off x="8169178" y="3997761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35" name="Ovale 34">
            <a:extLst>
              <a:ext uri="{FF2B5EF4-FFF2-40B4-BE49-F238E27FC236}">
                <a16:creationId xmlns:a16="http://schemas.microsoft.com/office/drawing/2014/main" id="{DD2C396A-D0F8-847B-D270-063FF36EFD98}"/>
              </a:ext>
            </a:extLst>
          </p:cNvPr>
          <p:cNvSpPr>
            <a:spLocks noChangeAspect="1"/>
          </p:cNvSpPr>
          <p:nvPr userDrawn="1"/>
        </p:nvSpPr>
        <p:spPr>
          <a:xfrm>
            <a:off x="8169178" y="5025843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1" name="Segnaposto testo 16">
            <a:extLst>
              <a:ext uri="{FF2B5EF4-FFF2-40B4-BE49-F238E27FC236}">
                <a16:creationId xmlns:a16="http://schemas.microsoft.com/office/drawing/2014/main" id="{D85F00B5-824B-5A66-EC10-FE1B94CE49C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2276" y="2219975"/>
            <a:ext cx="3663950" cy="353167"/>
          </a:xfrm>
          <a:prstGeom prst="roundRect">
            <a:avLst/>
          </a:prstGeom>
          <a:gradFill>
            <a:gsLst>
              <a:gs pos="0">
                <a:srgbClr val="4FE3C2"/>
              </a:gs>
              <a:gs pos="100000">
                <a:srgbClr val="B6F11F"/>
              </a:gs>
            </a:gsLst>
            <a:lin ang="0" scaled="0"/>
          </a:gradFill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2" name="Segnaposto testo 16">
            <a:extLst>
              <a:ext uri="{FF2B5EF4-FFF2-40B4-BE49-F238E27FC236}">
                <a16:creationId xmlns:a16="http://schemas.microsoft.com/office/drawing/2014/main" id="{05D96DB0-32A4-EF4F-7BE5-E317F10F9ED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253496" y="2219975"/>
            <a:ext cx="3663950" cy="353167"/>
          </a:xfrm>
          <a:prstGeom prst="roundRect">
            <a:avLst/>
          </a:prstGeom>
          <a:gradFill>
            <a:gsLst>
              <a:gs pos="0">
                <a:srgbClr val="4FE3C2"/>
              </a:gs>
              <a:gs pos="100000">
                <a:srgbClr val="B6F11F"/>
              </a:gs>
            </a:gsLst>
            <a:lin ang="0" scaled="0"/>
          </a:gradFill>
        </p:spPr>
        <p:txBody>
          <a:bodyPr lIns="0" tIns="0" rIns="0" bIns="0" anchor="ctr"/>
          <a:lstStyle>
            <a:lvl1pPr>
              <a:defRPr lang="it-IT" sz="1400" b="1" i="0" dirty="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pPr marL="0" lvl="0" indent="0" algn="ctr">
              <a:lnSpc>
                <a:spcPts val="1600"/>
              </a:lnSpc>
              <a:buNone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8" name="Segnaposto testo 16">
            <a:extLst>
              <a:ext uri="{FF2B5EF4-FFF2-40B4-BE49-F238E27FC236}">
                <a16:creationId xmlns:a16="http://schemas.microsoft.com/office/drawing/2014/main" id="{C5CAC286-A50E-496E-8596-DD1524EE604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084717" y="2219975"/>
            <a:ext cx="3663950" cy="353167"/>
          </a:xfrm>
          <a:prstGeom prst="roundRect">
            <a:avLst/>
          </a:prstGeom>
          <a:gradFill>
            <a:gsLst>
              <a:gs pos="0">
                <a:srgbClr val="4FE3C2"/>
              </a:gs>
              <a:gs pos="100000">
                <a:srgbClr val="B6F11F"/>
              </a:gs>
            </a:gsLst>
            <a:lin ang="0" scaled="0"/>
          </a:gradFill>
        </p:spPr>
        <p:txBody>
          <a:bodyPr lIns="0" tIns="0" rIns="0" bIns="0" anchor="ctr"/>
          <a:lstStyle>
            <a:lvl1pPr>
              <a:defRPr lang="it-IT" sz="1400" b="1" i="0" dirty="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pPr marL="0" lvl="0" indent="0" algn="ctr">
              <a:lnSpc>
                <a:spcPts val="1600"/>
              </a:lnSpc>
              <a:buNone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9" name="Titolo 6">
            <a:extLst>
              <a:ext uri="{FF2B5EF4-FFF2-40B4-BE49-F238E27FC236}">
                <a16:creationId xmlns:a16="http://schemas.microsoft.com/office/drawing/2014/main" id="{4FE28B16-7ED3-8E8F-4FD8-FF1080F17B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11376022" cy="616326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36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8" name="Segnaposto testo 13">
            <a:extLst>
              <a:ext uri="{FF2B5EF4-FFF2-40B4-BE49-F238E27FC236}">
                <a16:creationId xmlns:a16="http://schemas.microsoft.com/office/drawing/2014/main" id="{627BECC8-4B18-8ED0-5921-0199EA24255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3290" y="2887647"/>
            <a:ext cx="3316585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9" name="Segnaposto testo 13">
            <a:extLst>
              <a:ext uri="{FF2B5EF4-FFF2-40B4-BE49-F238E27FC236}">
                <a16:creationId xmlns:a16="http://schemas.microsoft.com/office/drawing/2014/main" id="{39ED1981-66D3-3A73-D3B3-0E598D2E5DE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63290" y="3223311"/>
            <a:ext cx="3316585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6" name="Segnaposto testo 13">
            <a:extLst>
              <a:ext uri="{FF2B5EF4-FFF2-40B4-BE49-F238E27FC236}">
                <a16:creationId xmlns:a16="http://schemas.microsoft.com/office/drawing/2014/main" id="{6F62AF5A-344C-24C0-9EEB-7721F637E0A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63290" y="3917794"/>
            <a:ext cx="3316585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7" name="Segnaposto testo 13">
            <a:extLst>
              <a:ext uri="{FF2B5EF4-FFF2-40B4-BE49-F238E27FC236}">
                <a16:creationId xmlns:a16="http://schemas.microsoft.com/office/drawing/2014/main" id="{84207381-D306-2A3A-6177-6CE085CC5EC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63290" y="4253458"/>
            <a:ext cx="3316585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21" name="Segnaposto testo 13">
            <a:extLst>
              <a:ext uri="{FF2B5EF4-FFF2-40B4-BE49-F238E27FC236}">
                <a16:creationId xmlns:a16="http://schemas.microsoft.com/office/drawing/2014/main" id="{2BE70A80-1AFF-9F86-1ABD-C8D7173FD6E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63290" y="4947941"/>
            <a:ext cx="3316585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22" name="Segnaposto testo 13">
            <a:extLst>
              <a:ext uri="{FF2B5EF4-FFF2-40B4-BE49-F238E27FC236}">
                <a16:creationId xmlns:a16="http://schemas.microsoft.com/office/drawing/2014/main" id="{51C83B3D-E2E9-8A95-5DD6-93EE9CB35B2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63290" y="5283605"/>
            <a:ext cx="3316585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25" name="Segnaposto testo 13">
            <a:extLst>
              <a:ext uri="{FF2B5EF4-FFF2-40B4-BE49-F238E27FC236}">
                <a16:creationId xmlns:a16="http://schemas.microsoft.com/office/drawing/2014/main" id="{B2815884-0554-26BC-823B-83E030C13D8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594510" y="2887647"/>
            <a:ext cx="3316585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27" name="Segnaposto testo 13">
            <a:extLst>
              <a:ext uri="{FF2B5EF4-FFF2-40B4-BE49-F238E27FC236}">
                <a16:creationId xmlns:a16="http://schemas.microsoft.com/office/drawing/2014/main" id="{3F3EBA90-04C1-26E8-16B6-746C7812B6B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594510" y="3223311"/>
            <a:ext cx="3316585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28" name="Segnaposto testo 13">
            <a:extLst>
              <a:ext uri="{FF2B5EF4-FFF2-40B4-BE49-F238E27FC236}">
                <a16:creationId xmlns:a16="http://schemas.microsoft.com/office/drawing/2014/main" id="{515787A2-D441-B1AB-C272-EB6979B32D0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594510" y="3917794"/>
            <a:ext cx="3316585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0" name="Segnaposto testo 13">
            <a:extLst>
              <a:ext uri="{FF2B5EF4-FFF2-40B4-BE49-F238E27FC236}">
                <a16:creationId xmlns:a16="http://schemas.microsoft.com/office/drawing/2014/main" id="{5F04FDDA-5279-5BA4-A7BE-07C193E83C5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94510" y="4253458"/>
            <a:ext cx="3316585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1" name="Segnaposto testo 13">
            <a:extLst>
              <a:ext uri="{FF2B5EF4-FFF2-40B4-BE49-F238E27FC236}">
                <a16:creationId xmlns:a16="http://schemas.microsoft.com/office/drawing/2014/main" id="{B69C240A-7E77-C041-2A18-C23CF51DF9B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594510" y="4947941"/>
            <a:ext cx="3316585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3" name="Segnaposto testo 13">
            <a:extLst>
              <a:ext uri="{FF2B5EF4-FFF2-40B4-BE49-F238E27FC236}">
                <a16:creationId xmlns:a16="http://schemas.microsoft.com/office/drawing/2014/main" id="{F23EA611-6A6E-E1BC-6FFD-0D720E19C87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594510" y="5283605"/>
            <a:ext cx="3316585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4" name="Segnaposto testo 13">
            <a:extLst>
              <a:ext uri="{FF2B5EF4-FFF2-40B4-BE49-F238E27FC236}">
                <a16:creationId xmlns:a16="http://schemas.microsoft.com/office/drawing/2014/main" id="{9B1BC918-BCBF-C334-8765-A8FD13FC655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460454" y="2887647"/>
            <a:ext cx="3316585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6" name="Segnaposto testo 13">
            <a:extLst>
              <a:ext uri="{FF2B5EF4-FFF2-40B4-BE49-F238E27FC236}">
                <a16:creationId xmlns:a16="http://schemas.microsoft.com/office/drawing/2014/main" id="{586F042D-3E21-54F3-E4A5-6BDB79BA01BD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460454" y="3223311"/>
            <a:ext cx="3316585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7" name="Segnaposto testo 13">
            <a:extLst>
              <a:ext uri="{FF2B5EF4-FFF2-40B4-BE49-F238E27FC236}">
                <a16:creationId xmlns:a16="http://schemas.microsoft.com/office/drawing/2014/main" id="{BFD6274A-2DC8-29F5-D706-351BBFDD3D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460454" y="3917794"/>
            <a:ext cx="3316585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8" name="Segnaposto testo 13">
            <a:extLst>
              <a:ext uri="{FF2B5EF4-FFF2-40B4-BE49-F238E27FC236}">
                <a16:creationId xmlns:a16="http://schemas.microsoft.com/office/drawing/2014/main" id="{752916A3-9C44-6668-B74F-4F13B5BEA9F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460454" y="4253458"/>
            <a:ext cx="3316585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40" name="Segnaposto testo 13">
            <a:extLst>
              <a:ext uri="{FF2B5EF4-FFF2-40B4-BE49-F238E27FC236}">
                <a16:creationId xmlns:a16="http://schemas.microsoft.com/office/drawing/2014/main" id="{9F7444ED-497C-9281-BA6D-2C030C893CA6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460454" y="4947941"/>
            <a:ext cx="3316585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42" name="Segnaposto testo 13">
            <a:extLst>
              <a:ext uri="{FF2B5EF4-FFF2-40B4-BE49-F238E27FC236}">
                <a16:creationId xmlns:a16="http://schemas.microsoft.com/office/drawing/2014/main" id="{1A1F2AE9-E1E2-332A-D65A-3280DAE2E840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460454" y="5283605"/>
            <a:ext cx="3316585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692402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Box Lis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8">
            <a:extLst>
              <a:ext uri="{FF2B5EF4-FFF2-40B4-BE49-F238E27FC236}">
                <a16:creationId xmlns:a16="http://schemas.microsoft.com/office/drawing/2014/main" id="{F3073849-8F73-F248-E63B-B9E77BAFDCF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7989" y="1407641"/>
            <a:ext cx="11376022" cy="353009"/>
          </a:xfrm>
          <a:prstGeom prst="rect">
            <a:avLst/>
          </a:prstGeom>
        </p:spPr>
        <p:txBody>
          <a:bodyPr anchor="t" anchorCtr="0"/>
          <a:lstStyle>
            <a:lvl1pPr marL="0" indent="0" algn="ctr" defTabSz="914400" rtl="0" eaLnBrk="1" latinLnBrk="0" hangingPunct="1">
              <a:lnSpc>
                <a:spcPts val="2400"/>
              </a:lnSpc>
              <a:spcBef>
                <a:spcPts val="0"/>
              </a:spcBef>
              <a:buNone/>
              <a:defRPr lang="it-IT" sz="18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  <p:sp>
        <p:nvSpPr>
          <p:cNvPr id="2" name="Titolo 6">
            <a:extLst>
              <a:ext uri="{FF2B5EF4-FFF2-40B4-BE49-F238E27FC236}">
                <a16:creationId xmlns:a16="http://schemas.microsoft.com/office/drawing/2014/main" id="{0ABC5C8C-F3A7-C300-11A6-E9898BF5AE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11376022" cy="616326"/>
          </a:xfrm>
          <a:prstGeom prst="rect">
            <a:avLst/>
          </a:prstGeom>
        </p:spPr>
        <p:txBody>
          <a:bodyPr lIns="0" anchor="ctr"/>
          <a:lstStyle>
            <a:lvl1pPr marL="0" algn="ctr" defTabSz="914400" rtl="0" eaLnBrk="1" latinLnBrk="0" hangingPunct="1">
              <a:defRPr lang="it-IT" sz="36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12" name="Segnaposto testo 16">
            <a:extLst>
              <a:ext uri="{FF2B5EF4-FFF2-40B4-BE49-F238E27FC236}">
                <a16:creationId xmlns:a16="http://schemas.microsoft.com/office/drawing/2014/main" id="{73E0E3A0-97E7-9F95-80CF-9A1CF1B22D6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2276" y="2266222"/>
            <a:ext cx="5562028" cy="353167"/>
          </a:xfrm>
          <a:prstGeom prst="roundRect">
            <a:avLst/>
          </a:prstGeom>
          <a:gradFill>
            <a:gsLst>
              <a:gs pos="1000">
                <a:srgbClr val="25A8FC"/>
              </a:gs>
              <a:gs pos="51000">
                <a:schemeClr val="tx2"/>
              </a:gs>
              <a:gs pos="100000">
                <a:schemeClr val="accent2"/>
              </a:gs>
            </a:gsLst>
            <a:lin ang="2700000" scaled="0"/>
          </a:gradFill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1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6" name="Segnaposto testo 16">
            <a:extLst>
              <a:ext uri="{FF2B5EF4-FFF2-40B4-BE49-F238E27FC236}">
                <a16:creationId xmlns:a16="http://schemas.microsoft.com/office/drawing/2014/main" id="{945CA6D0-9A95-537E-42E2-8A01DB8160A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33529" y="2266222"/>
            <a:ext cx="5562028" cy="353167"/>
          </a:xfrm>
          <a:prstGeom prst="roundRect">
            <a:avLst/>
          </a:prstGeom>
          <a:gradFill>
            <a:gsLst>
              <a:gs pos="1000">
                <a:schemeClr val="accent4"/>
              </a:gs>
              <a:gs pos="51000">
                <a:schemeClr val="accent5"/>
              </a:gs>
              <a:gs pos="100000">
                <a:schemeClr val="accent5">
                  <a:lumMod val="90000"/>
                </a:schemeClr>
              </a:gs>
            </a:gsLst>
            <a:lin ang="2700000" scaled="0"/>
          </a:gradFill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" name="Segnaposto testo 16">
            <a:extLst>
              <a:ext uri="{FF2B5EF4-FFF2-40B4-BE49-F238E27FC236}">
                <a16:creationId xmlns:a16="http://schemas.microsoft.com/office/drawing/2014/main" id="{85E96EE5-688D-C430-39DC-53102DF4A3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07989" y="3026439"/>
            <a:ext cx="2662662" cy="1242342"/>
          </a:xfrm>
          <a:prstGeom prst="roundRect">
            <a:avLst/>
          </a:prstGeom>
          <a:gradFill>
            <a:gsLst>
              <a:gs pos="0">
                <a:schemeClr val="tx2"/>
              </a:gs>
              <a:gs pos="100000">
                <a:schemeClr val="accent2"/>
              </a:gs>
            </a:gsLst>
            <a:lin ang="2700000" scaled="0"/>
          </a:gradFill>
        </p:spPr>
        <p:txBody>
          <a:bodyPr lIns="0" tIns="0" rIns="0" bIns="0" anchor="t"/>
          <a:lstStyle>
            <a:lvl1pPr marL="0" indent="0" algn="l">
              <a:lnSpc>
                <a:spcPts val="1600"/>
              </a:lnSpc>
              <a:buNone/>
              <a:defRPr lang="it-IT" sz="1200" b="0" i="0" kern="1200" dirty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4" name="Segnaposto testo 16">
            <a:extLst>
              <a:ext uri="{FF2B5EF4-FFF2-40B4-BE49-F238E27FC236}">
                <a16:creationId xmlns:a16="http://schemas.microsoft.com/office/drawing/2014/main" id="{63CD0305-6956-F48A-43A0-5F7FD083A07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290056" y="3033348"/>
            <a:ext cx="2662662" cy="1242342"/>
          </a:xfrm>
          <a:prstGeom prst="roundRect">
            <a:avLst/>
          </a:prstGeom>
          <a:gradFill>
            <a:gsLst>
              <a:gs pos="0">
                <a:schemeClr val="tx2"/>
              </a:gs>
              <a:gs pos="100000">
                <a:schemeClr val="accent2"/>
              </a:gs>
            </a:gsLst>
            <a:lin ang="2700000" scaled="0"/>
          </a:gradFill>
        </p:spPr>
        <p:txBody>
          <a:bodyPr lIns="0" tIns="0" rIns="0" bIns="0" anchor="t"/>
          <a:lstStyle>
            <a:lvl1pPr marL="0" indent="0" algn="l">
              <a:lnSpc>
                <a:spcPts val="1600"/>
              </a:lnSpc>
              <a:buNone/>
              <a:defRPr lang="it-IT" sz="1200" b="0" i="0" kern="1200" dirty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5" name="Segnaposto testo 16">
            <a:extLst>
              <a:ext uri="{FF2B5EF4-FFF2-40B4-BE49-F238E27FC236}">
                <a16:creationId xmlns:a16="http://schemas.microsoft.com/office/drawing/2014/main" id="{006F0BA8-D1C8-8EC0-9AD8-114C2D4E5A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84814" y="4530403"/>
            <a:ext cx="2662662" cy="1242342"/>
          </a:xfrm>
          <a:prstGeom prst="roundRect">
            <a:avLst/>
          </a:prstGeom>
          <a:gradFill>
            <a:gsLst>
              <a:gs pos="0">
                <a:schemeClr val="tx2"/>
              </a:gs>
              <a:gs pos="100000">
                <a:schemeClr val="accent2"/>
              </a:gs>
            </a:gsLst>
            <a:lin ang="2700000" scaled="0"/>
          </a:gradFill>
        </p:spPr>
        <p:txBody>
          <a:bodyPr lIns="0" tIns="0" rIns="0" bIns="0" anchor="t"/>
          <a:lstStyle>
            <a:lvl1pPr marL="0" indent="0" algn="l">
              <a:lnSpc>
                <a:spcPts val="1600"/>
              </a:lnSpc>
              <a:buNone/>
              <a:defRPr lang="it-IT" sz="1200" b="0" i="0" kern="1200" dirty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A111FA56-9C10-626F-13E9-633490CC23E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266881" y="4537312"/>
            <a:ext cx="2662662" cy="1242342"/>
          </a:xfrm>
          <a:prstGeom prst="roundRect">
            <a:avLst/>
          </a:prstGeom>
          <a:gradFill>
            <a:gsLst>
              <a:gs pos="0">
                <a:schemeClr val="tx2"/>
              </a:gs>
              <a:gs pos="100000">
                <a:schemeClr val="accent2"/>
              </a:gs>
            </a:gsLst>
            <a:lin ang="2700000" scaled="0"/>
          </a:gradFill>
        </p:spPr>
        <p:txBody>
          <a:bodyPr lIns="0" tIns="0" rIns="0" bIns="0" anchor="t"/>
          <a:lstStyle>
            <a:lvl1pPr marL="0" indent="0" algn="l">
              <a:lnSpc>
                <a:spcPts val="1600"/>
              </a:lnSpc>
              <a:buNone/>
              <a:defRPr lang="it-IT" sz="1200" b="0" i="0" kern="1200" dirty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2" name="Segnaposto testo 16">
            <a:extLst>
              <a:ext uri="{FF2B5EF4-FFF2-40B4-BE49-F238E27FC236}">
                <a16:creationId xmlns:a16="http://schemas.microsoft.com/office/drawing/2014/main" id="{9D5EE161-837E-0509-0D67-97D4D4D3576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250543" y="3033690"/>
            <a:ext cx="2664000" cy="1242000"/>
          </a:xfrm>
          <a:prstGeom prst="roundRect">
            <a:avLst/>
          </a:prstGeom>
          <a:gradFill>
            <a:gsLst>
              <a:gs pos="1000">
                <a:schemeClr val="accent4"/>
              </a:gs>
              <a:gs pos="51000">
                <a:schemeClr val="accent5"/>
              </a:gs>
              <a:gs pos="100000">
                <a:schemeClr val="accent5">
                  <a:lumMod val="90000"/>
                </a:schemeClr>
              </a:gs>
            </a:gsLst>
            <a:lin ang="2700000" scaled="0"/>
          </a:gradFill>
        </p:spPr>
        <p:txBody>
          <a:bodyPr lIns="0" tIns="0" rIns="0" bIns="0" anchor="t"/>
          <a:lstStyle>
            <a:lvl1pPr marL="0" indent="0" algn="ctr">
              <a:lnSpc>
                <a:spcPts val="1600"/>
              </a:lnSpc>
              <a:buNone/>
              <a:defRPr lang="it-IT" sz="1200" b="0" i="0" kern="1200" dirty="0">
                <a:solidFill>
                  <a:srgbClr val="0132A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marL="0" lvl="0" indent="0" algn="l" defTabSz="914400" rtl="0" eaLnBrk="1" latinLnBrk="0" hangingPunct="1">
              <a:lnSpc>
                <a:spcPts val="16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7" name="Segnaposto testo 16">
            <a:extLst>
              <a:ext uri="{FF2B5EF4-FFF2-40B4-BE49-F238E27FC236}">
                <a16:creationId xmlns:a16="http://schemas.microsoft.com/office/drawing/2014/main" id="{0220C8C7-D0FA-7D67-94B6-8F896D9548A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262459" y="4537654"/>
            <a:ext cx="2664000" cy="1242000"/>
          </a:xfrm>
          <a:prstGeom prst="roundRect">
            <a:avLst/>
          </a:prstGeom>
          <a:gradFill>
            <a:gsLst>
              <a:gs pos="1000">
                <a:schemeClr val="accent4"/>
              </a:gs>
              <a:gs pos="51000">
                <a:schemeClr val="accent5"/>
              </a:gs>
              <a:gs pos="100000">
                <a:schemeClr val="accent5">
                  <a:lumMod val="90000"/>
                </a:schemeClr>
              </a:gs>
            </a:gsLst>
            <a:lin ang="2700000" scaled="0"/>
          </a:gradFill>
        </p:spPr>
        <p:txBody>
          <a:bodyPr lIns="0" tIns="0" rIns="0" bIns="0" anchor="t"/>
          <a:lstStyle>
            <a:lvl1pPr marL="0" indent="0" algn="ctr">
              <a:lnSpc>
                <a:spcPts val="1600"/>
              </a:lnSpc>
              <a:buNone/>
              <a:defRPr lang="it-IT" sz="1200" b="0" i="0" kern="1200" dirty="0">
                <a:solidFill>
                  <a:srgbClr val="0132A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marL="0" lvl="0" indent="0" algn="l" defTabSz="914400" rtl="0" eaLnBrk="1" latinLnBrk="0" hangingPunct="1">
              <a:lnSpc>
                <a:spcPts val="16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8" name="Segnaposto testo 16">
            <a:extLst>
              <a:ext uri="{FF2B5EF4-FFF2-40B4-BE49-F238E27FC236}">
                <a16:creationId xmlns:a16="http://schemas.microsoft.com/office/drawing/2014/main" id="{7DC3E30F-76BA-C3A3-4F46-0714C8DB2C1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031557" y="3026439"/>
            <a:ext cx="2664000" cy="1242000"/>
          </a:xfrm>
          <a:prstGeom prst="roundRect">
            <a:avLst/>
          </a:prstGeom>
          <a:gradFill>
            <a:gsLst>
              <a:gs pos="1000">
                <a:schemeClr val="accent4"/>
              </a:gs>
              <a:gs pos="51000">
                <a:schemeClr val="accent5"/>
              </a:gs>
              <a:gs pos="100000">
                <a:schemeClr val="accent5">
                  <a:lumMod val="90000"/>
                </a:schemeClr>
              </a:gs>
            </a:gsLst>
            <a:lin ang="2700000" scaled="0"/>
          </a:gradFill>
        </p:spPr>
        <p:txBody>
          <a:bodyPr lIns="0" tIns="0" rIns="0" bIns="0" anchor="t"/>
          <a:lstStyle>
            <a:lvl1pPr marL="0" indent="0" algn="ctr">
              <a:lnSpc>
                <a:spcPts val="1600"/>
              </a:lnSpc>
              <a:buNone/>
              <a:defRPr lang="it-IT" sz="1200" b="0" i="0" kern="1200" dirty="0">
                <a:solidFill>
                  <a:srgbClr val="0132A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marL="0" lvl="0" indent="0" algn="l" defTabSz="914400" rtl="0" eaLnBrk="1" latinLnBrk="0" hangingPunct="1">
              <a:lnSpc>
                <a:spcPts val="16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9" name="Segnaposto testo 16">
            <a:extLst>
              <a:ext uri="{FF2B5EF4-FFF2-40B4-BE49-F238E27FC236}">
                <a16:creationId xmlns:a16="http://schemas.microsoft.com/office/drawing/2014/main" id="{1FFAB642-D62D-4C39-034D-95E37F83E85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043473" y="4530403"/>
            <a:ext cx="2664000" cy="1242000"/>
          </a:xfrm>
          <a:prstGeom prst="roundRect">
            <a:avLst/>
          </a:prstGeom>
          <a:gradFill>
            <a:gsLst>
              <a:gs pos="1000">
                <a:schemeClr val="accent4"/>
              </a:gs>
              <a:gs pos="51000">
                <a:schemeClr val="accent5"/>
              </a:gs>
              <a:gs pos="100000">
                <a:schemeClr val="accent5">
                  <a:lumMod val="90000"/>
                </a:schemeClr>
              </a:gs>
            </a:gsLst>
            <a:lin ang="2700000" scaled="0"/>
          </a:gradFill>
        </p:spPr>
        <p:txBody>
          <a:bodyPr lIns="0" tIns="0" rIns="0" bIns="0" anchor="t"/>
          <a:lstStyle>
            <a:lvl1pPr marL="0" indent="0" algn="ctr">
              <a:lnSpc>
                <a:spcPts val="1600"/>
              </a:lnSpc>
              <a:buNone/>
              <a:defRPr lang="it-IT" sz="1200" b="0" i="0" kern="1200" dirty="0">
                <a:solidFill>
                  <a:srgbClr val="0132A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marL="0" lvl="0" indent="0" algn="l" defTabSz="914400" rtl="0" eaLnBrk="1" latinLnBrk="0" hangingPunct="1">
              <a:lnSpc>
                <a:spcPts val="16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1318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 - Titolo + Testo (Estrusion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>
            <a:extLst>
              <a:ext uri="{FF2B5EF4-FFF2-40B4-BE49-F238E27FC236}">
                <a16:creationId xmlns:a16="http://schemas.microsoft.com/office/drawing/2014/main" id="{7E1D7F4E-4996-004C-A4B9-5D6CC84FA302}"/>
              </a:ext>
            </a:extLst>
          </p:cNvPr>
          <p:cNvGrpSpPr/>
          <p:nvPr userDrawn="1"/>
        </p:nvGrpSpPr>
        <p:grpSpPr>
          <a:xfrm>
            <a:off x="7833342" y="528060"/>
            <a:ext cx="4375844" cy="9759070"/>
            <a:chOff x="7833342" y="528060"/>
            <a:chExt cx="4375844" cy="9759070"/>
          </a:xfrm>
        </p:grpSpPr>
        <p:sp>
          <p:nvSpPr>
            <p:cNvPr id="11" name="Rettangolo con un angolo ritagliato 5">
              <a:extLst>
                <a:ext uri="{FF2B5EF4-FFF2-40B4-BE49-F238E27FC236}">
                  <a16:creationId xmlns:a16="http://schemas.microsoft.com/office/drawing/2014/main" id="{5750E8BB-D98A-FBB4-A888-C207FB3B4253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7833342" y="528060"/>
              <a:ext cx="4375844" cy="4746466"/>
            </a:xfrm>
            <a:custGeom>
              <a:avLst/>
              <a:gdLst>
                <a:gd name="connsiteX0" fmla="*/ 0 w 3909764"/>
                <a:gd name="connsiteY0" fmla="*/ 0 h 5436006"/>
                <a:gd name="connsiteX1" fmla="*/ 3171483 w 3909764"/>
                <a:gd name="connsiteY1" fmla="*/ 0 h 5436006"/>
                <a:gd name="connsiteX2" fmla="*/ 3909764 w 3909764"/>
                <a:gd name="connsiteY2" fmla="*/ 738281 h 5436006"/>
                <a:gd name="connsiteX3" fmla="*/ 3909764 w 3909764"/>
                <a:gd name="connsiteY3" fmla="*/ 5436006 h 5436006"/>
                <a:gd name="connsiteX4" fmla="*/ 0 w 3909764"/>
                <a:gd name="connsiteY4" fmla="*/ 5436006 h 5436006"/>
                <a:gd name="connsiteX5" fmla="*/ 0 w 3909764"/>
                <a:gd name="connsiteY5" fmla="*/ 0 h 5436006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280010 w 3909764"/>
                <a:gd name="connsiteY3" fmla="*/ 109182 h 5439208"/>
                <a:gd name="connsiteX4" fmla="*/ 3909764 w 3909764"/>
                <a:gd name="connsiteY4" fmla="*/ 741483 h 5439208"/>
                <a:gd name="connsiteX5" fmla="*/ 3909764 w 3909764"/>
                <a:gd name="connsiteY5" fmla="*/ 5439208 h 5439208"/>
                <a:gd name="connsiteX6" fmla="*/ 0 w 3909764"/>
                <a:gd name="connsiteY6" fmla="*/ 5439208 h 5439208"/>
                <a:gd name="connsiteX7" fmla="*/ 0 w 3909764"/>
                <a:gd name="connsiteY7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909764 w 3909932"/>
                <a:gd name="connsiteY3" fmla="*/ 741483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764 w 3909932"/>
                <a:gd name="connsiteY4" fmla="*/ 741483 h 5439208"/>
                <a:gd name="connsiteX5" fmla="*/ 3909932 w 3909932"/>
                <a:gd name="connsiteY5" fmla="*/ 1016217 h 5439208"/>
                <a:gd name="connsiteX6" fmla="*/ 3909764 w 3909932"/>
                <a:gd name="connsiteY6" fmla="*/ 5439208 h 5439208"/>
                <a:gd name="connsiteX7" fmla="*/ 0 w 3909932"/>
                <a:gd name="connsiteY7" fmla="*/ 5439208 h 5439208"/>
                <a:gd name="connsiteX8" fmla="*/ 0 w 3909932"/>
                <a:gd name="connsiteY8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10458"/>
                <a:gd name="connsiteY0" fmla="*/ 3202 h 5439208"/>
                <a:gd name="connsiteX1" fmla="*/ 3057097 w 3910458"/>
                <a:gd name="connsiteY1" fmla="*/ 0 h 5439208"/>
                <a:gd name="connsiteX2" fmla="*/ 3280010 w 3910458"/>
                <a:gd name="connsiteY2" fmla="*/ 109182 h 5439208"/>
                <a:gd name="connsiteX3" fmla="*/ 3715060 w 3910458"/>
                <a:gd name="connsiteY3" fmla="*/ 544027 h 5439208"/>
                <a:gd name="connsiteX4" fmla="*/ 3909932 w 3910458"/>
                <a:gd name="connsiteY4" fmla="*/ 1016217 h 5439208"/>
                <a:gd name="connsiteX5" fmla="*/ 3909764 w 3910458"/>
                <a:gd name="connsiteY5" fmla="*/ 5439208 h 5439208"/>
                <a:gd name="connsiteX6" fmla="*/ 0 w 3910458"/>
                <a:gd name="connsiteY6" fmla="*/ 5439208 h 5439208"/>
                <a:gd name="connsiteX7" fmla="*/ 0 w 3910458"/>
                <a:gd name="connsiteY7" fmla="*/ 3202 h 5439208"/>
                <a:gd name="connsiteX0" fmla="*/ 0 w 4200678"/>
                <a:gd name="connsiteY0" fmla="*/ 3202 h 5515789"/>
                <a:gd name="connsiteX1" fmla="*/ 3057097 w 4200678"/>
                <a:gd name="connsiteY1" fmla="*/ 0 h 5515789"/>
                <a:gd name="connsiteX2" fmla="*/ 3280010 w 4200678"/>
                <a:gd name="connsiteY2" fmla="*/ 109182 h 5515789"/>
                <a:gd name="connsiteX3" fmla="*/ 3715060 w 4200678"/>
                <a:gd name="connsiteY3" fmla="*/ 544027 h 5515789"/>
                <a:gd name="connsiteX4" fmla="*/ 3909932 w 4200678"/>
                <a:gd name="connsiteY4" fmla="*/ 1016217 h 5515789"/>
                <a:gd name="connsiteX5" fmla="*/ 3913680 w 4200678"/>
                <a:gd name="connsiteY5" fmla="*/ 5082299 h 5515789"/>
                <a:gd name="connsiteX6" fmla="*/ 3909764 w 4200678"/>
                <a:gd name="connsiteY6" fmla="*/ 5439208 h 5515789"/>
                <a:gd name="connsiteX7" fmla="*/ 0 w 4200678"/>
                <a:gd name="connsiteY7" fmla="*/ 5439208 h 5515789"/>
                <a:gd name="connsiteX8" fmla="*/ 0 w 4200678"/>
                <a:gd name="connsiteY8" fmla="*/ 3202 h 5515789"/>
                <a:gd name="connsiteX0" fmla="*/ 0 w 4200678"/>
                <a:gd name="connsiteY0" fmla="*/ 3202 h 5439208"/>
                <a:gd name="connsiteX1" fmla="*/ 3057097 w 4200678"/>
                <a:gd name="connsiteY1" fmla="*/ 0 h 5439208"/>
                <a:gd name="connsiteX2" fmla="*/ 3280010 w 4200678"/>
                <a:gd name="connsiteY2" fmla="*/ 109182 h 5439208"/>
                <a:gd name="connsiteX3" fmla="*/ 3715060 w 4200678"/>
                <a:gd name="connsiteY3" fmla="*/ 544027 h 5439208"/>
                <a:gd name="connsiteX4" fmla="*/ 3909932 w 4200678"/>
                <a:gd name="connsiteY4" fmla="*/ 1016217 h 5439208"/>
                <a:gd name="connsiteX5" fmla="*/ 3913680 w 4200678"/>
                <a:gd name="connsiteY5" fmla="*/ 5082299 h 5439208"/>
                <a:gd name="connsiteX6" fmla="*/ 3909764 w 4200678"/>
                <a:gd name="connsiteY6" fmla="*/ 5439208 h 5439208"/>
                <a:gd name="connsiteX7" fmla="*/ 0 w 4200678"/>
                <a:gd name="connsiteY7" fmla="*/ 5439208 h 5439208"/>
                <a:gd name="connsiteX8" fmla="*/ 0 w 4200678"/>
                <a:gd name="connsiteY8" fmla="*/ 3202 h 5439208"/>
                <a:gd name="connsiteX0" fmla="*/ 0 w 3995172"/>
                <a:gd name="connsiteY0" fmla="*/ 3202 h 5439208"/>
                <a:gd name="connsiteX1" fmla="*/ 3057097 w 3995172"/>
                <a:gd name="connsiteY1" fmla="*/ 0 h 5439208"/>
                <a:gd name="connsiteX2" fmla="*/ 3280010 w 3995172"/>
                <a:gd name="connsiteY2" fmla="*/ 109182 h 5439208"/>
                <a:gd name="connsiteX3" fmla="*/ 3715060 w 3995172"/>
                <a:gd name="connsiteY3" fmla="*/ 544027 h 5439208"/>
                <a:gd name="connsiteX4" fmla="*/ 3909932 w 3995172"/>
                <a:gd name="connsiteY4" fmla="*/ 1016217 h 5439208"/>
                <a:gd name="connsiteX5" fmla="*/ 3913680 w 3995172"/>
                <a:gd name="connsiteY5" fmla="*/ 5082299 h 5439208"/>
                <a:gd name="connsiteX6" fmla="*/ 3587476 w 3995172"/>
                <a:gd name="connsiteY6" fmla="*/ 5439208 h 5439208"/>
                <a:gd name="connsiteX7" fmla="*/ 0 w 3995172"/>
                <a:gd name="connsiteY7" fmla="*/ 5439208 h 5439208"/>
                <a:gd name="connsiteX8" fmla="*/ 0 w 3995172"/>
                <a:gd name="connsiteY8" fmla="*/ 3202 h 5439208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39209"/>
                <a:gd name="connsiteX1" fmla="*/ 3057097 w 3925690"/>
                <a:gd name="connsiteY1" fmla="*/ 0 h 5439209"/>
                <a:gd name="connsiteX2" fmla="*/ 3280010 w 3925690"/>
                <a:gd name="connsiteY2" fmla="*/ 109182 h 5439209"/>
                <a:gd name="connsiteX3" fmla="*/ 3715060 w 3925690"/>
                <a:gd name="connsiteY3" fmla="*/ 544027 h 5439209"/>
                <a:gd name="connsiteX4" fmla="*/ 3909932 w 3925690"/>
                <a:gd name="connsiteY4" fmla="*/ 1016217 h 5439209"/>
                <a:gd name="connsiteX5" fmla="*/ 3913680 w 3925690"/>
                <a:gd name="connsiteY5" fmla="*/ 5082299 h 5439209"/>
                <a:gd name="connsiteX6" fmla="*/ 3587476 w 3925690"/>
                <a:gd name="connsiteY6" fmla="*/ 5439208 h 5439209"/>
                <a:gd name="connsiteX7" fmla="*/ 0 w 3925690"/>
                <a:gd name="connsiteY7" fmla="*/ 5439208 h 5439209"/>
                <a:gd name="connsiteX8" fmla="*/ 0 w 3925690"/>
                <a:gd name="connsiteY8" fmla="*/ 3202 h 5439209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42955"/>
                <a:gd name="connsiteX1" fmla="*/ 3057097 w 3925690"/>
                <a:gd name="connsiteY1" fmla="*/ 0 h 5442955"/>
                <a:gd name="connsiteX2" fmla="*/ 3280010 w 3925690"/>
                <a:gd name="connsiteY2" fmla="*/ 109182 h 5442955"/>
                <a:gd name="connsiteX3" fmla="*/ 3715060 w 3925690"/>
                <a:gd name="connsiteY3" fmla="*/ 544027 h 5442955"/>
                <a:gd name="connsiteX4" fmla="*/ 3909932 w 3925690"/>
                <a:gd name="connsiteY4" fmla="*/ 1016217 h 5442955"/>
                <a:gd name="connsiteX5" fmla="*/ 3913680 w 3925690"/>
                <a:gd name="connsiteY5" fmla="*/ 5082299 h 5442955"/>
                <a:gd name="connsiteX6" fmla="*/ 3531263 w 3925690"/>
                <a:gd name="connsiteY6" fmla="*/ 5442955 h 5442955"/>
                <a:gd name="connsiteX7" fmla="*/ 0 w 3925690"/>
                <a:gd name="connsiteY7" fmla="*/ 5439208 h 5442955"/>
                <a:gd name="connsiteX8" fmla="*/ 0 w 3925690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5 h 5442958"/>
                <a:gd name="connsiteX1" fmla="*/ 3057097 w 3914046"/>
                <a:gd name="connsiteY1" fmla="*/ 3 h 5442958"/>
                <a:gd name="connsiteX2" fmla="*/ 3280010 w 3914046"/>
                <a:gd name="connsiteY2" fmla="*/ 109185 h 5442958"/>
                <a:gd name="connsiteX3" fmla="*/ 3715060 w 3914046"/>
                <a:gd name="connsiteY3" fmla="*/ 544030 h 5442958"/>
                <a:gd name="connsiteX4" fmla="*/ 3909932 w 3914046"/>
                <a:gd name="connsiteY4" fmla="*/ 1016220 h 5442958"/>
                <a:gd name="connsiteX5" fmla="*/ 3913680 w 3914046"/>
                <a:gd name="connsiteY5" fmla="*/ 5082302 h 5442958"/>
                <a:gd name="connsiteX6" fmla="*/ 3531263 w 3914046"/>
                <a:gd name="connsiteY6" fmla="*/ 5442958 h 5442958"/>
                <a:gd name="connsiteX7" fmla="*/ 0 w 3914046"/>
                <a:gd name="connsiteY7" fmla="*/ 5439211 h 5442958"/>
                <a:gd name="connsiteX8" fmla="*/ 0 w 3914046"/>
                <a:gd name="connsiteY8" fmla="*/ 3205 h 5442958"/>
                <a:gd name="connsiteX0" fmla="*/ 1318732 w 5232778"/>
                <a:gd name="connsiteY0" fmla="*/ 3205 h 5442958"/>
                <a:gd name="connsiteX1" fmla="*/ 4375829 w 5232778"/>
                <a:gd name="connsiteY1" fmla="*/ 3 h 5442958"/>
                <a:gd name="connsiteX2" fmla="*/ 4598742 w 5232778"/>
                <a:gd name="connsiteY2" fmla="*/ 109185 h 5442958"/>
                <a:gd name="connsiteX3" fmla="*/ 5033792 w 5232778"/>
                <a:gd name="connsiteY3" fmla="*/ 544030 h 5442958"/>
                <a:gd name="connsiteX4" fmla="*/ 5228664 w 5232778"/>
                <a:gd name="connsiteY4" fmla="*/ 1016220 h 5442958"/>
                <a:gd name="connsiteX5" fmla="*/ 5232412 w 5232778"/>
                <a:gd name="connsiteY5" fmla="*/ 5082302 h 5442958"/>
                <a:gd name="connsiteX6" fmla="*/ 4849995 w 5232778"/>
                <a:gd name="connsiteY6" fmla="*/ 5442958 h 5442958"/>
                <a:gd name="connsiteX7" fmla="*/ 0 w 5232778"/>
                <a:gd name="connsiteY7" fmla="*/ 5428379 h 5442958"/>
                <a:gd name="connsiteX8" fmla="*/ 1318732 w 5232778"/>
                <a:gd name="connsiteY8" fmla="*/ 3205 h 5442958"/>
                <a:gd name="connsiteX0" fmla="*/ 0 w 5250843"/>
                <a:gd name="connsiteY0" fmla="*/ 0 h 5450585"/>
                <a:gd name="connsiteX1" fmla="*/ 4393894 w 5250843"/>
                <a:gd name="connsiteY1" fmla="*/ 7630 h 5450585"/>
                <a:gd name="connsiteX2" fmla="*/ 4616807 w 5250843"/>
                <a:gd name="connsiteY2" fmla="*/ 116812 h 5450585"/>
                <a:gd name="connsiteX3" fmla="*/ 5051857 w 5250843"/>
                <a:gd name="connsiteY3" fmla="*/ 551657 h 5450585"/>
                <a:gd name="connsiteX4" fmla="*/ 5246729 w 5250843"/>
                <a:gd name="connsiteY4" fmla="*/ 1023847 h 5450585"/>
                <a:gd name="connsiteX5" fmla="*/ 5250477 w 5250843"/>
                <a:gd name="connsiteY5" fmla="*/ 5089929 h 5450585"/>
                <a:gd name="connsiteX6" fmla="*/ 4868060 w 5250843"/>
                <a:gd name="connsiteY6" fmla="*/ 5450585 h 5450585"/>
                <a:gd name="connsiteX7" fmla="*/ 18065 w 5250843"/>
                <a:gd name="connsiteY7" fmla="*/ 5436006 h 5450585"/>
                <a:gd name="connsiteX8" fmla="*/ 0 w 5250843"/>
                <a:gd name="connsiteY8" fmla="*/ 0 h 5450585"/>
                <a:gd name="connsiteX0" fmla="*/ 77326 w 5233071"/>
                <a:gd name="connsiteY0" fmla="*/ 142704 h 5442959"/>
                <a:gd name="connsiteX1" fmla="*/ 4376122 w 5233071"/>
                <a:gd name="connsiteY1" fmla="*/ 4 h 5442959"/>
                <a:gd name="connsiteX2" fmla="*/ 4599035 w 5233071"/>
                <a:gd name="connsiteY2" fmla="*/ 109186 h 5442959"/>
                <a:gd name="connsiteX3" fmla="*/ 5034085 w 5233071"/>
                <a:gd name="connsiteY3" fmla="*/ 544031 h 5442959"/>
                <a:gd name="connsiteX4" fmla="*/ 5228957 w 5233071"/>
                <a:gd name="connsiteY4" fmla="*/ 1016221 h 5442959"/>
                <a:gd name="connsiteX5" fmla="*/ 5232705 w 5233071"/>
                <a:gd name="connsiteY5" fmla="*/ 5082303 h 5442959"/>
                <a:gd name="connsiteX6" fmla="*/ 4850288 w 5233071"/>
                <a:gd name="connsiteY6" fmla="*/ 5442959 h 5442959"/>
                <a:gd name="connsiteX7" fmla="*/ 293 w 5233071"/>
                <a:gd name="connsiteY7" fmla="*/ 5428380 h 5442959"/>
                <a:gd name="connsiteX8" fmla="*/ 77326 w 5233071"/>
                <a:gd name="connsiteY8" fmla="*/ 142704 h 5442959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3743 w 5246521"/>
                <a:gd name="connsiteY7" fmla="*/ 5430821 h 5445400"/>
                <a:gd name="connsiteX8" fmla="*/ 0 w 5246521"/>
                <a:gd name="connsiteY8" fmla="*/ 0 h 5445400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73288 w 5246521"/>
                <a:gd name="connsiteY7" fmla="*/ 5252689 h 5445400"/>
                <a:gd name="connsiteX8" fmla="*/ 0 w 5246521"/>
                <a:gd name="connsiteY8" fmla="*/ 0 h 5445400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018662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10401 h 5460202"/>
                <a:gd name="connsiteX1" fmla="*/ 4034550 w 5250318"/>
                <a:gd name="connsiteY1" fmla="*/ 2 h 5460202"/>
                <a:gd name="connsiteX2" fmla="*/ 4616282 w 5250318"/>
                <a:gd name="connsiteY2" fmla="*/ 122028 h 5460202"/>
                <a:gd name="connsiteX3" fmla="*/ 5051332 w 5250318"/>
                <a:gd name="connsiteY3" fmla="*/ 556873 h 5460202"/>
                <a:gd name="connsiteX4" fmla="*/ 5246204 w 5250318"/>
                <a:gd name="connsiteY4" fmla="*/ 1960307 h 5460202"/>
                <a:gd name="connsiteX5" fmla="*/ 5249952 w 5250318"/>
                <a:gd name="connsiteY5" fmla="*/ 5095145 h 5460202"/>
                <a:gd name="connsiteX6" fmla="*/ 4867535 w 5250318"/>
                <a:gd name="connsiteY6" fmla="*/ 5455801 h 5460202"/>
                <a:gd name="connsiteX7" fmla="*/ 1511 w 5250318"/>
                <a:gd name="connsiteY7" fmla="*/ 5460202 h 5460202"/>
                <a:gd name="connsiteX8" fmla="*/ 3797 w 5250318"/>
                <a:gd name="connsiteY8" fmla="*/ 10401 h 5460202"/>
                <a:gd name="connsiteX0" fmla="*/ 3797 w 5250318"/>
                <a:gd name="connsiteY0" fmla="*/ 0 h 5449801"/>
                <a:gd name="connsiteX1" fmla="*/ 4061328 w 5250318"/>
                <a:gd name="connsiteY1" fmla="*/ 92360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141661 w 5250318"/>
                <a:gd name="connsiteY1" fmla="*/ 8868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616282 w 5261042"/>
                <a:gd name="connsiteY2" fmla="*/ 111627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562727 w 5261042"/>
                <a:gd name="connsiteY2" fmla="*/ 496969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5201286 w 5249952"/>
                <a:gd name="connsiteY2" fmla="*/ 1342846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099118 w 5249952"/>
                <a:gd name="connsiteY3" fmla="*/ 1422124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465137"/>
                <a:gd name="connsiteY0" fmla="*/ 0 h 5449801"/>
                <a:gd name="connsiteX1" fmla="*/ 4141661 w 5465137"/>
                <a:gd name="connsiteY1" fmla="*/ 8868 h 5449801"/>
                <a:gd name="connsiteX2" fmla="*/ 4980970 w 5465137"/>
                <a:gd name="connsiteY2" fmla="*/ 1018443 h 5449801"/>
                <a:gd name="connsiteX3" fmla="*/ 5246204 w 5465137"/>
                <a:gd name="connsiteY3" fmla="*/ 1595404 h 5449801"/>
                <a:gd name="connsiteX4" fmla="*/ 5249952 w 5465137"/>
                <a:gd name="connsiteY4" fmla="*/ 5084744 h 5449801"/>
                <a:gd name="connsiteX5" fmla="*/ 2328766 w 5465137"/>
                <a:gd name="connsiteY5" fmla="*/ 3427523 h 5449801"/>
                <a:gd name="connsiteX6" fmla="*/ 1511 w 5465137"/>
                <a:gd name="connsiteY6" fmla="*/ 5449801 h 5449801"/>
                <a:gd name="connsiteX7" fmla="*/ 3797 w 5465137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328766 w 5353875"/>
                <a:gd name="connsiteY5" fmla="*/ 3427523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454229 w 5353875"/>
                <a:gd name="connsiteY5" fmla="*/ 4055898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0 w 5350078"/>
                <a:gd name="connsiteY0" fmla="*/ 0 h 4055926"/>
                <a:gd name="connsiteX1" fmla="*/ 4137864 w 5350078"/>
                <a:gd name="connsiteY1" fmla="*/ 8868 h 4055926"/>
                <a:gd name="connsiteX2" fmla="*/ 4977173 w 5350078"/>
                <a:gd name="connsiteY2" fmla="*/ 1018443 h 4055926"/>
                <a:gd name="connsiteX3" fmla="*/ 5242407 w 5350078"/>
                <a:gd name="connsiteY3" fmla="*/ 1595404 h 4055926"/>
                <a:gd name="connsiteX4" fmla="*/ 3135434 w 5350078"/>
                <a:gd name="connsiteY4" fmla="*/ 3341228 h 4055926"/>
                <a:gd name="connsiteX5" fmla="*/ 2450432 w 5350078"/>
                <a:gd name="connsiteY5" fmla="*/ 4055898 h 4055926"/>
                <a:gd name="connsiteX6" fmla="*/ 56755 w 5350078"/>
                <a:gd name="connsiteY6" fmla="*/ 3785938 h 4055926"/>
                <a:gd name="connsiteX7" fmla="*/ 0 w 5350078"/>
                <a:gd name="connsiteY7" fmla="*/ 0 h 4055926"/>
                <a:gd name="connsiteX0" fmla="*/ 10733 w 5360811"/>
                <a:gd name="connsiteY0" fmla="*/ 0 h 4387761"/>
                <a:gd name="connsiteX1" fmla="*/ 4148597 w 5360811"/>
                <a:gd name="connsiteY1" fmla="*/ 8868 h 4387761"/>
                <a:gd name="connsiteX2" fmla="*/ 4987906 w 5360811"/>
                <a:gd name="connsiteY2" fmla="*/ 1018443 h 4387761"/>
                <a:gd name="connsiteX3" fmla="*/ 5253140 w 5360811"/>
                <a:gd name="connsiteY3" fmla="*/ 1595404 h 4387761"/>
                <a:gd name="connsiteX4" fmla="*/ 3146167 w 5360811"/>
                <a:gd name="connsiteY4" fmla="*/ 3341228 h 4387761"/>
                <a:gd name="connsiteX5" fmla="*/ 2461165 w 5360811"/>
                <a:gd name="connsiteY5" fmla="*/ 4055898 h 4387761"/>
                <a:gd name="connsiteX6" fmla="*/ 1066 w 5360811"/>
                <a:gd name="connsiteY6" fmla="*/ 4387761 h 4387761"/>
                <a:gd name="connsiteX7" fmla="*/ 10733 w 5360811"/>
                <a:gd name="connsiteY7" fmla="*/ 0 h 4387761"/>
                <a:gd name="connsiteX0" fmla="*/ 10733 w 4987906"/>
                <a:gd name="connsiteY0" fmla="*/ 0 h 4387761"/>
                <a:gd name="connsiteX1" fmla="*/ 4148597 w 4987906"/>
                <a:gd name="connsiteY1" fmla="*/ 8868 h 4387761"/>
                <a:gd name="connsiteX2" fmla="*/ 4987906 w 4987906"/>
                <a:gd name="connsiteY2" fmla="*/ 1018443 h 4387761"/>
                <a:gd name="connsiteX3" fmla="*/ 3146167 w 4987906"/>
                <a:gd name="connsiteY3" fmla="*/ 3341228 h 4387761"/>
                <a:gd name="connsiteX4" fmla="*/ 2461165 w 4987906"/>
                <a:gd name="connsiteY4" fmla="*/ 4055898 h 4387761"/>
                <a:gd name="connsiteX5" fmla="*/ 1066 w 4987906"/>
                <a:gd name="connsiteY5" fmla="*/ 4387761 h 4387761"/>
                <a:gd name="connsiteX6" fmla="*/ 10733 w 4987906"/>
                <a:gd name="connsiteY6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3007296 w 4148597"/>
                <a:gd name="connsiteY3" fmla="*/ 4383361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269096"/>
                <a:gd name="connsiteY0" fmla="*/ 0 h 4387761"/>
                <a:gd name="connsiteX1" fmla="*/ 4148597 w 4269096"/>
                <a:gd name="connsiteY1" fmla="*/ 8868 h 4387761"/>
                <a:gd name="connsiteX2" fmla="*/ 3146167 w 4269096"/>
                <a:gd name="connsiteY2" fmla="*/ 3341228 h 4387761"/>
                <a:gd name="connsiteX3" fmla="*/ 3007296 w 4269096"/>
                <a:gd name="connsiteY3" fmla="*/ 4383361 h 4387761"/>
                <a:gd name="connsiteX4" fmla="*/ 1066 w 4269096"/>
                <a:gd name="connsiteY4" fmla="*/ 4387761 h 4387761"/>
                <a:gd name="connsiteX5" fmla="*/ 10733 w 4269096"/>
                <a:gd name="connsiteY5" fmla="*/ 0 h 4387761"/>
                <a:gd name="connsiteX0" fmla="*/ 10733 w 4284865"/>
                <a:gd name="connsiteY0" fmla="*/ 0 h 4436798"/>
                <a:gd name="connsiteX1" fmla="*/ 4148597 w 4284865"/>
                <a:gd name="connsiteY1" fmla="*/ 8868 h 4436798"/>
                <a:gd name="connsiteX2" fmla="*/ 3345431 w 4284865"/>
                <a:gd name="connsiteY2" fmla="*/ 3677541 h 4436798"/>
                <a:gd name="connsiteX3" fmla="*/ 3007296 w 4284865"/>
                <a:gd name="connsiteY3" fmla="*/ 4383361 h 4436798"/>
                <a:gd name="connsiteX4" fmla="*/ 1066 w 4284865"/>
                <a:gd name="connsiteY4" fmla="*/ 4387761 h 4436798"/>
                <a:gd name="connsiteX5" fmla="*/ 10733 w 4284865"/>
                <a:gd name="connsiteY5" fmla="*/ 0 h 4436798"/>
                <a:gd name="connsiteX0" fmla="*/ 10733 w 3467988"/>
                <a:gd name="connsiteY0" fmla="*/ 0 h 4436798"/>
                <a:gd name="connsiteX1" fmla="*/ 1882894 w 3467988"/>
                <a:gd name="connsiteY1" fmla="*/ 955853 h 4436798"/>
                <a:gd name="connsiteX2" fmla="*/ 3345431 w 3467988"/>
                <a:gd name="connsiteY2" fmla="*/ 3677541 h 4436798"/>
                <a:gd name="connsiteX3" fmla="*/ 3007296 w 3467988"/>
                <a:gd name="connsiteY3" fmla="*/ 4383361 h 4436798"/>
                <a:gd name="connsiteX4" fmla="*/ 1066 w 3467988"/>
                <a:gd name="connsiteY4" fmla="*/ 4387761 h 4436798"/>
                <a:gd name="connsiteX5" fmla="*/ 10733 w 346798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242390"/>
                <a:gd name="connsiteY0" fmla="*/ 0 h 4387761"/>
                <a:gd name="connsiteX1" fmla="*/ 975137 w 3242390"/>
                <a:gd name="connsiteY1" fmla="*/ 17 h 4387761"/>
                <a:gd name="connsiteX2" fmla="*/ 3124026 w 3242390"/>
                <a:gd name="connsiteY2" fmla="*/ 2916412 h 4387761"/>
                <a:gd name="connsiteX3" fmla="*/ 2498066 w 3242390"/>
                <a:gd name="connsiteY3" fmla="*/ 4020497 h 4387761"/>
                <a:gd name="connsiteX4" fmla="*/ 1066 w 3242390"/>
                <a:gd name="connsiteY4" fmla="*/ 4387761 h 4387761"/>
                <a:gd name="connsiteX5" fmla="*/ 10733 w 3242390"/>
                <a:gd name="connsiteY5" fmla="*/ 0 h 4387761"/>
                <a:gd name="connsiteX0" fmla="*/ 10733 w 3319637"/>
                <a:gd name="connsiteY0" fmla="*/ 0 h 4461918"/>
                <a:gd name="connsiteX1" fmla="*/ 975137 w 3319637"/>
                <a:gd name="connsiteY1" fmla="*/ 17 h 4461918"/>
                <a:gd name="connsiteX2" fmla="*/ 3124026 w 3319637"/>
                <a:gd name="connsiteY2" fmla="*/ 2916412 h 4461918"/>
                <a:gd name="connsiteX3" fmla="*/ 2837553 w 3319637"/>
                <a:gd name="connsiteY3" fmla="*/ 4339109 h 4461918"/>
                <a:gd name="connsiteX4" fmla="*/ 1066 w 3319637"/>
                <a:gd name="connsiteY4" fmla="*/ 4387761 h 4461918"/>
                <a:gd name="connsiteX5" fmla="*/ 10733 w 3319637"/>
                <a:gd name="connsiteY5" fmla="*/ 0 h 4461918"/>
                <a:gd name="connsiteX0" fmla="*/ 10733 w 3387320"/>
                <a:gd name="connsiteY0" fmla="*/ 0 h 4415469"/>
                <a:gd name="connsiteX1" fmla="*/ 975137 w 3387320"/>
                <a:gd name="connsiteY1" fmla="*/ 17 h 4415469"/>
                <a:gd name="connsiteX2" fmla="*/ 3124026 w 3387320"/>
                <a:gd name="connsiteY2" fmla="*/ 2916412 h 4415469"/>
                <a:gd name="connsiteX3" fmla="*/ 3320537 w 3387320"/>
                <a:gd name="connsiteY3" fmla="*/ 3563619 h 4415469"/>
                <a:gd name="connsiteX4" fmla="*/ 2837553 w 3387320"/>
                <a:gd name="connsiteY4" fmla="*/ 4339109 h 4415469"/>
                <a:gd name="connsiteX5" fmla="*/ 1066 w 3387320"/>
                <a:gd name="connsiteY5" fmla="*/ 4387761 h 4415469"/>
                <a:gd name="connsiteX6" fmla="*/ 10733 w 3387320"/>
                <a:gd name="connsiteY6" fmla="*/ 0 h 4415469"/>
                <a:gd name="connsiteX0" fmla="*/ 10733 w 3422878"/>
                <a:gd name="connsiteY0" fmla="*/ 0 h 4415469"/>
                <a:gd name="connsiteX1" fmla="*/ 975137 w 3422878"/>
                <a:gd name="connsiteY1" fmla="*/ 17 h 4415469"/>
                <a:gd name="connsiteX2" fmla="*/ 3124026 w 3422878"/>
                <a:gd name="connsiteY2" fmla="*/ 2916412 h 4415469"/>
                <a:gd name="connsiteX3" fmla="*/ 3379578 w 3422878"/>
                <a:gd name="connsiteY3" fmla="*/ 3475115 h 4415469"/>
                <a:gd name="connsiteX4" fmla="*/ 2837553 w 3422878"/>
                <a:gd name="connsiteY4" fmla="*/ 4339109 h 4415469"/>
                <a:gd name="connsiteX5" fmla="*/ 1066 w 3422878"/>
                <a:gd name="connsiteY5" fmla="*/ 4387761 h 4415469"/>
                <a:gd name="connsiteX6" fmla="*/ 10733 w 3422878"/>
                <a:gd name="connsiteY6" fmla="*/ 0 h 4415469"/>
                <a:gd name="connsiteX0" fmla="*/ 10733 w 3422878"/>
                <a:gd name="connsiteY0" fmla="*/ 0 h 4394640"/>
                <a:gd name="connsiteX1" fmla="*/ 975137 w 3422878"/>
                <a:gd name="connsiteY1" fmla="*/ 17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852107 w 3422878"/>
                <a:gd name="connsiteY1" fmla="*/ 7992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998413 w 3422878"/>
                <a:gd name="connsiteY1" fmla="*/ 4005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333953"/>
                <a:gd name="connsiteY0" fmla="*/ 0 h 4394640"/>
                <a:gd name="connsiteX1" fmla="*/ 998413 w 3333953"/>
                <a:gd name="connsiteY1" fmla="*/ 4005 h 4394640"/>
                <a:gd name="connsiteX2" fmla="*/ 3124026 w 3333953"/>
                <a:gd name="connsiteY2" fmla="*/ 2916412 h 4394640"/>
                <a:gd name="connsiteX3" fmla="*/ 2983889 w 3333953"/>
                <a:gd name="connsiteY3" fmla="*/ 3658541 h 4394640"/>
                <a:gd name="connsiteX4" fmla="*/ 3320537 w 3333953"/>
                <a:gd name="connsiteY4" fmla="*/ 3882232 h 4394640"/>
                <a:gd name="connsiteX5" fmla="*/ 2837553 w 3333953"/>
                <a:gd name="connsiteY5" fmla="*/ 4339109 h 4394640"/>
                <a:gd name="connsiteX6" fmla="*/ 1066 w 3333953"/>
                <a:gd name="connsiteY6" fmla="*/ 4387761 h 4394640"/>
                <a:gd name="connsiteX7" fmla="*/ 10733 w 3333953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0 w 3350005"/>
                <a:gd name="connsiteY0" fmla="*/ 0 h 4356553"/>
                <a:gd name="connsiteX1" fmla="*/ 987680 w 3350005"/>
                <a:gd name="connsiteY1" fmla="*/ 4005 h 4356553"/>
                <a:gd name="connsiteX2" fmla="*/ 3216372 w 3350005"/>
                <a:gd name="connsiteY2" fmla="*/ 3016099 h 4356553"/>
                <a:gd name="connsiteX3" fmla="*/ 2973156 w 3350005"/>
                <a:gd name="connsiteY3" fmla="*/ 3658541 h 4356553"/>
                <a:gd name="connsiteX4" fmla="*/ 3309804 w 3350005"/>
                <a:gd name="connsiteY4" fmla="*/ 3882232 h 4356553"/>
                <a:gd name="connsiteX5" fmla="*/ 2826820 w 3350005"/>
                <a:gd name="connsiteY5" fmla="*/ 4339109 h 4356553"/>
                <a:gd name="connsiteX6" fmla="*/ 113363 w 3350005"/>
                <a:gd name="connsiteY6" fmla="*/ 4176423 h 4356553"/>
                <a:gd name="connsiteX7" fmla="*/ 0 w 3350005"/>
                <a:gd name="connsiteY7" fmla="*/ 0 h 4356553"/>
                <a:gd name="connsiteX0" fmla="*/ 1465 w 3351470"/>
                <a:gd name="connsiteY0" fmla="*/ 0 h 4394640"/>
                <a:gd name="connsiteX1" fmla="*/ 989145 w 3351470"/>
                <a:gd name="connsiteY1" fmla="*/ 4005 h 4394640"/>
                <a:gd name="connsiteX2" fmla="*/ 3217837 w 3351470"/>
                <a:gd name="connsiteY2" fmla="*/ 3016099 h 4394640"/>
                <a:gd name="connsiteX3" fmla="*/ 2974621 w 3351470"/>
                <a:gd name="connsiteY3" fmla="*/ 3658541 h 4394640"/>
                <a:gd name="connsiteX4" fmla="*/ 3311269 w 3351470"/>
                <a:gd name="connsiteY4" fmla="*/ 3882232 h 4394640"/>
                <a:gd name="connsiteX5" fmla="*/ 2828285 w 3351470"/>
                <a:gd name="connsiteY5" fmla="*/ 4339109 h 4394640"/>
                <a:gd name="connsiteX6" fmla="*/ 1774 w 3351470"/>
                <a:gd name="connsiteY6" fmla="*/ 4387762 h 4394640"/>
                <a:gd name="connsiteX7" fmla="*/ 1465 w 3351470"/>
                <a:gd name="connsiteY7" fmla="*/ 0 h 4394640"/>
                <a:gd name="connsiteX0" fmla="*/ 0 w 3350005"/>
                <a:gd name="connsiteY0" fmla="*/ 0 h 4392502"/>
                <a:gd name="connsiteX1" fmla="*/ 987680 w 3350005"/>
                <a:gd name="connsiteY1" fmla="*/ 4005 h 4392502"/>
                <a:gd name="connsiteX2" fmla="*/ 3216372 w 3350005"/>
                <a:gd name="connsiteY2" fmla="*/ 3016099 h 4392502"/>
                <a:gd name="connsiteX3" fmla="*/ 2973156 w 3350005"/>
                <a:gd name="connsiteY3" fmla="*/ 3658541 h 4392502"/>
                <a:gd name="connsiteX4" fmla="*/ 3309804 w 3350005"/>
                <a:gd name="connsiteY4" fmla="*/ 3882232 h 4392502"/>
                <a:gd name="connsiteX5" fmla="*/ 2826820 w 3350005"/>
                <a:gd name="connsiteY5" fmla="*/ 4339109 h 4392502"/>
                <a:gd name="connsiteX6" fmla="*/ 103388 w 3350005"/>
                <a:gd name="connsiteY6" fmla="*/ 4383775 h 4392502"/>
                <a:gd name="connsiteX7" fmla="*/ 0 w 3350005"/>
                <a:gd name="connsiteY7" fmla="*/ 0 h 4392502"/>
                <a:gd name="connsiteX0" fmla="*/ 4465 w 3354470"/>
                <a:gd name="connsiteY0" fmla="*/ 0 h 4390514"/>
                <a:gd name="connsiteX1" fmla="*/ 992145 w 3354470"/>
                <a:gd name="connsiteY1" fmla="*/ 4005 h 4390514"/>
                <a:gd name="connsiteX2" fmla="*/ 3220837 w 3354470"/>
                <a:gd name="connsiteY2" fmla="*/ 3016099 h 4390514"/>
                <a:gd name="connsiteX3" fmla="*/ 2977621 w 3354470"/>
                <a:gd name="connsiteY3" fmla="*/ 3658541 h 4390514"/>
                <a:gd name="connsiteX4" fmla="*/ 3314269 w 3354470"/>
                <a:gd name="connsiteY4" fmla="*/ 3882232 h 4390514"/>
                <a:gd name="connsiteX5" fmla="*/ 2831285 w 3354470"/>
                <a:gd name="connsiteY5" fmla="*/ 4339109 h 4390514"/>
                <a:gd name="connsiteX6" fmla="*/ 1450 w 3354470"/>
                <a:gd name="connsiteY6" fmla="*/ 4379787 h 4390514"/>
                <a:gd name="connsiteX7" fmla="*/ 4465 w 3354470"/>
                <a:gd name="connsiteY7" fmla="*/ 0 h 439051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387070"/>
                <a:gd name="connsiteX1" fmla="*/ 992145 w 3354470"/>
                <a:gd name="connsiteY1" fmla="*/ 4005 h 4387070"/>
                <a:gd name="connsiteX2" fmla="*/ 3220837 w 3354470"/>
                <a:gd name="connsiteY2" fmla="*/ 3016099 h 4387070"/>
                <a:gd name="connsiteX3" fmla="*/ 2977621 w 3354470"/>
                <a:gd name="connsiteY3" fmla="*/ 3658541 h 4387070"/>
                <a:gd name="connsiteX4" fmla="*/ 3314269 w 3354470"/>
                <a:gd name="connsiteY4" fmla="*/ 3882232 h 4387070"/>
                <a:gd name="connsiteX5" fmla="*/ 2834610 w 3354470"/>
                <a:gd name="connsiteY5" fmla="*/ 4386959 h 4387070"/>
                <a:gd name="connsiteX6" fmla="*/ 1450 w 3354470"/>
                <a:gd name="connsiteY6" fmla="*/ 4379787 h 4387070"/>
                <a:gd name="connsiteX7" fmla="*/ 4465 w 3354470"/>
                <a:gd name="connsiteY7" fmla="*/ 0 h 4387070"/>
                <a:gd name="connsiteX0" fmla="*/ 4465 w 3354470"/>
                <a:gd name="connsiteY0" fmla="*/ 0 h 4386983"/>
                <a:gd name="connsiteX1" fmla="*/ 992145 w 3354470"/>
                <a:gd name="connsiteY1" fmla="*/ 4005 h 4386983"/>
                <a:gd name="connsiteX2" fmla="*/ 3220837 w 3354470"/>
                <a:gd name="connsiteY2" fmla="*/ 3016099 h 4386983"/>
                <a:gd name="connsiteX3" fmla="*/ 2977621 w 3354470"/>
                <a:gd name="connsiteY3" fmla="*/ 3658541 h 4386983"/>
                <a:gd name="connsiteX4" fmla="*/ 3314269 w 3354470"/>
                <a:gd name="connsiteY4" fmla="*/ 3882232 h 4386983"/>
                <a:gd name="connsiteX5" fmla="*/ 2834610 w 3354470"/>
                <a:gd name="connsiteY5" fmla="*/ 4386959 h 4386983"/>
                <a:gd name="connsiteX6" fmla="*/ 1450 w 3354470"/>
                <a:gd name="connsiteY6" fmla="*/ 4379787 h 4386983"/>
                <a:gd name="connsiteX7" fmla="*/ 4465 w 3354470"/>
                <a:gd name="connsiteY7" fmla="*/ 0 h 4386983"/>
                <a:gd name="connsiteX0" fmla="*/ 4465 w 3354470"/>
                <a:gd name="connsiteY0" fmla="*/ 0 h 4386959"/>
                <a:gd name="connsiteX1" fmla="*/ 992145 w 3354470"/>
                <a:gd name="connsiteY1" fmla="*/ 4005 h 4386959"/>
                <a:gd name="connsiteX2" fmla="*/ 3220837 w 3354470"/>
                <a:gd name="connsiteY2" fmla="*/ 3016099 h 4386959"/>
                <a:gd name="connsiteX3" fmla="*/ 2977621 w 3354470"/>
                <a:gd name="connsiteY3" fmla="*/ 3658541 h 4386959"/>
                <a:gd name="connsiteX4" fmla="*/ 3314269 w 3354470"/>
                <a:gd name="connsiteY4" fmla="*/ 3882232 h 4386959"/>
                <a:gd name="connsiteX5" fmla="*/ 2834610 w 3354470"/>
                <a:gd name="connsiteY5" fmla="*/ 4386959 h 4386959"/>
                <a:gd name="connsiteX6" fmla="*/ 1450 w 3354470"/>
                <a:gd name="connsiteY6" fmla="*/ 4379787 h 4386959"/>
                <a:gd name="connsiteX7" fmla="*/ 4465 w 3354470"/>
                <a:gd name="connsiteY7" fmla="*/ 0 h 4386959"/>
                <a:gd name="connsiteX0" fmla="*/ 4465 w 3376244"/>
                <a:gd name="connsiteY0" fmla="*/ 0 h 4414869"/>
                <a:gd name="connsiteX1" fmla="*/ 992145 w 3376244"/>
                <a:gd name="connsiteY1" fmla="*/ 4005 h 4414869"/>
                <a:gd name="connsiteX2" fmla="*/ 3220837 w 3376244"/>
                <a:gd name="connsiteY2" fmla="*/ 3016099 h 4414869"/>
                <a:gd name="connsiteX3" fmla="*/ 2977621 w 3376244"/>
                <a:gd name="connsiteY3" fmla="*/ 3658541 h 4414869"/>
                <a:gd name="connsiteX4" fmla="*/ 3364146 w 3376244"/>
                <a:gd name="connsiteY4" fmla="*/ 3985907 h 4414869"/>
                <a:gd name="connsiteX5" fmla="*/ 2834610 w 3376244"/>
                <a:gd name="connsiteY5" fmla="*/ 4386959 h 4414869"/>
                <a:gd name="connsiteX6" fmla="*/ 1450 w 3376244"/>
                <a:gd name="connsiteY6" fmla="*/ 4379787 h 4414869"/>
                <a:gd name="connsiteX7" fmla="*/ 4465 w 3376244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386973"/>
                <a:gd name="connsiteX1" fmla="*/ 992145 w 3365177"/>
                <a:gd name="connsiteY1" fmla="*/ 4005 h 4386973"/>
                <a:gd name="connsiteX2" fmla="*/ 3220837 w 3365177"/>
                <a:gd name="connsiteY2" fmla="*/ 3016099 h 4386973"/>
                <a:gd name="connsiteX3" fmla="*/ 2977621 w 3365177"/>
                <a:gd name="connsiteY3" fmla="*/ 3658541 h 4386973"/>
                <a:gd name="connsiteX4" fmla="*/ 3364146 w 3365177"/>
                <a:gd name="connsiteY4" fmla="*/ 3985907 h 4386973"/>
                <a:gd name="connsiteX5" fmla="*/ 2834610 w 3365177"/>
                <a:gd name="connsiteY5" fmla="*/ 4386959 h 4386973"/>
                <a:gd name="connsiteX6" fmla="*/ 1450 w 3365177"/>
                <a:gd name="connsiteY6" fmla="*/ 4379787 h 4386973"/>
                <a:gd name="connsiteX7" fmla="*/ 4465 w 3365177"/>
                <a:gd name="connsiteY7" fmla="*/ 0 h 4386973"/>
                <a:gd name="connsiteX0" fmla="*/ 4465 w 3368288"/>
                <a:gd name="connsiteY0" fmla="*/ 0 h 4386972"/>
                <a:gd name="connsiteX1" fmla="*/ 992145 w 3368288"/>
                <a:gd name="connsiteY1" fmla="*/ 4005 h 4386972"/>
                <a:gd name="connsiteX2" fmla="*/ 3220837 w 3368288"/>
                <a:gd name="connsiteY2" fmla="*/ 3016099 h 4386972"/>
                <a:gd name="connsiteX3" fmla="*/ 2977621 w 3368288"/>
                <a:gd name="connsiteY3" fmla="*/ 3658541 h 4386972"/>
                <a:gd name="connsiteX4" fmla="*/ 3364146 w 3368288"/>
                <a:gd name="connsiteY4" fmla="*/ 3985907 h 4386972"/>
                <a:gd name="connsiteX5" fmla="*/ 2834610 w 3368288"/>
                <a:gd name="connsiteY5" fmla="*/ 4386959 h 4386972"/>
                <a:gd name="connsiteX6" fmla="*/ 1450 w 3368288"/>
                <a:gd name="connsiteY6" fmla="*/ 4379787 h 4386972"/>
                <a:gd name="connsiteX7" fmla="*/ 4465 w 3368288"/>
                <a:gd name="connsiteY7" fmla="*/ 0 h 4386972"/>
                <a:gd name="connsiteX0" fmla="*/ 4465 w 3452833"/>
                <a:gd name="connsiteY0" fmla="*/ 0 h 4386971"/>
                <a:gd name="connsiteX1" fmla="*/ 992145 w 3452833"/>
                <a:gd name="connsiteY1" fmla="*/ 4005 h 4386971"/>
                <a:gd name="connsiteX2" fmla="*/ 3220837 w 3452833"/>
                <a:gd name="connsiteY2" fmla="*/ 3016099 h 4386971"/>
                <a:gd name="connsiteX3" fmla="*/ 3353360 w 3452833"/>
                <a:gd name="connsiteY3" fmla="*/ 3630629 h 4386971"/>
                <a:gd name="connsiteX4" fmla="*/ 3364146 w 3452833"/>
                <a:gd name="connsiteY4" fmla="*/ 3985907 h 4386971"/>
                <a:gd name="connsiteX5" fmla="*/ 2834610 w 3452833"/>
                <a:gd name="connsiteY5" fmla="*/ 4386959 h 4386971"/>
                <a:gd name="connsiteX6" fmla="*/ 1450 w 3452833"/>
                <a:gd name="connsiteY6" fmla="*/ 4379787 h 4386971"/>
                <a:gd name="connsiteX7" fmla="*/ 4465 w 3452833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3"/>
                <a:gd name="connsiteX1" fmla="*/ 992145 w 3441757"/>
                <a:gd name="connsiteY1" fmla="*/ 4005 h 4386973"/>
                <a:gd name="connsiteX2" fmla="*/ 3220837 w 3441757"/>
                <a:gd name="connsiteY2" fmla="*/ 3016099 h 4386973"/>
                <a:gd name="connsiteX3" fmla="*/ 3353360 w 3441757"/>
                <a:gd name="connsiteY3" fmla="*/ 3630629 h 4386973"/>
                <a:gd name="connsiteX4" fmla="*/ 3364146 w 3441757"/>
                <a:gd name="connsiteY4" fmla="*/ 3985907 h 4386973"/>
                <a:gd name="connsiteX5" fmla="*/ 2834610 w 3441757"/>
                <a:gd name="connsiteY5" fmla="*/ 4386959 h 4386973"/>
                <a:gd name="connsiteX6" fmla="*/ 1450 w 3441757"/>
                <a:gd name="connsiteY6" fmla="*/ 4379787 h 4386973"/>
                <a:gd name="connsiteX7" fmla="*/ 4465 w 3441757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20837 w 3364449"/>
                <a:gd name="connsiteY2" fmla="*/ 3016099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65"/>
                <a:gd name="connsiteX1" fmla="*/ 992145 w 3364449"/>
                <a:gd name="connsiteY1" fmla="*/ 4005 h 4386965"/>
                <a:gd name="connsiteX2" fmla="*/ 3237193 w 3364449"/>
                <a:gd name="connsiteY2" fmla="*/ 3031791 h 4386965"/>
                <a:gd name="connsiteX3" fmla="*/ 3353360 w 3364449"/>
                <a:gd name="connsiteY3" fmla="*/ 3630629 h 4386965"/>
                <a:gd name="connsiteX4" fmla="*/ 3364146 w 3364449"/>
                <a:gd name="connsiteY4" fmla="*/ 3985907 h 4386965"/>
                <a:gd name="connsiteX5" fmla="*/ 2834610 w 3364449"/>
                <a:gd name="connsiteY5" fmla="*/ 4386959 h 4386965"/>
                <a:gd name="connsiteX6" fmla="*/ 1450 w 3364449"/>
                <a:gd name="connsiteY6" fmla="*/ 4379787 h 4386965"/>
                <a:gd name="connsiteX7" fmla="*/ 4465 w 3364449"/>
                <a:gd name="connsiteY7" fmla="*/ 0 h 4386965"/>
                <a:gd name="connsiteX0" fmla="*/ 4465 w 3364146"/>
                <a:gd name="connsiteY0" fmla="*/ 0 h 4386965"/>
                <a:gd name="connsiteX1" fmla="*/ 992145 w 3364146"/>
                <a:gd name="connsiteY1" fmla="*/ 4005 h 4386965"/>
                <a:gd name="connsiteX2" fmla="*/ 3237193 w 3364146"/>
                <a:gd name="connsiteY2" fmla="*/ 3031791 h 4386965"/>
                <a:gd name="connsiteX3" fmla="*/ 3353360 w 3364146"/>
                <a:gd name="connsiteY3" fmla="*/ 3630629 h 4386965"/>
                <a:gd name="connsiteX4" fmla="*/ 3364146 w 3364146"/>
                <a:gd name="connsiteY4" fmla="*/ 3985907 h 4386965"/>
                <a:gd name="connsiteX5" fmla="*/ 2834610 w 3364146"/>
                <a:gd name="connsiteY5" fmla="*/ 4386959 h 4386965"/>
                <a:gd name="connsiteX6" fmla="*/ 1450 w 3364146"/>
                <a:gd name="connsiteY6" fmla="*/ 4379787 h 4386965"/>
                <a:gd name="connsiteX7" fmla="*/ 4465 w 3364146"/>
                <a:gd name="connsiteY7" fmla="*/ 0 h 4386965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593908"/>
                <a:gd name="connsiteY0" fmla="*/ 0 h 4555979"/>
                <a:gd name="connsiteX1" fmla="*/ 992145 w 3593908"/>
                <a:gd name="connsiteY1" fmla="*/ 4005 h 4555979"/>
                <a:gd name="connsiteX2" fmla="*/ 3237193 w 3593908"/>
                <a:gd name="connsiteY2" fmla="*/ 3031791 h 4555979"/>
                <a:gd name="connsiteX3" fmla="*/ 3353360 w 3593908"/>
                <a:gd name="connsiteY3" fmla="*/ 3630629 h 4555979"/>
                <a:gd name="connsiteX4" fmla="*/ 1450 w 3593908"/>
                <a:gd name="connsiteY4" fmla="*/ 4379787 h 4555979"/>
                <a:gd name="connsiteX5" fmla="*/ 4465 w 3593908"/>
                <a:gd name="connsiteY5" fmla="*/ 0 h 4555979"/>
                <a:gd name="connsiteX0" fmla="*/ 4465 w 3237193"/>
                <a:gd name="connsiteY0" fmla="*/ 0 h 4506229"/>
                <a:gd name="connsiteX1" fmla="*/ 992145 w 3237193"/>
                <a:gd name="connsiteY1" fmla="*/ 4005 h 4506229"/>
                <a:gd name="connsiteX2" fmla="*/ 3237193 w 3237193"/>
                <a:gd name="connsiteY2" fmla="*/ 3031791 h 4506229"/>
                <a:gd name="connsiteX3" fmla="*/ 1450 w 3237193"/>
                <a:gd name="connsiteY3" fmla="*/ 4379787 h 4506229"/>
                <a:gd name="connsiteX4" fmla="*/ 4465 w 3237193"/>
                <a:gd name="connsiteY4" fmla="*/ 0 h 4506229"/>
                <a:gd name="connsiteX0" fmla="*/ 4465 w 3237193"/>
                <a:gd name="connsiteY0" fmla="*/ 0 h 4502203"/>
                <a:gd name="connsiteX1" fmla="*/ 992145 w 3237193"/>
                <a:gd name="connsiteY1" fmla="*/ 4005 h 4502203"/>
                <a:gd name="connsiteX2" fmla="*/ 3237193 w 3237193"/>
                <a:gd name="connsiteY2" fmla="*/ 3031791 h 4502203"/>
                <a:gd name="connsiteX3" fmla="*/ 1450 w 3237193"/>
                <a:gd name="connsiteY3" fmla="*/ 4379787 h 4502203"/>
                <a:gd name="connsiteX4" fmla="*/ 4465 w 3237193"/>
                <a:gd name="connsiteY4" fmla="*/ 0 h 4502203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50 w 3237193"/>
                <a:gd name="connsiteY3" fmla="*/ 4379787 h 4379787"/>
                <a:gd name="connsiteX4" fmla="*/ 4465 w 3237193"/>
                <a:gd name="connsiteY4" fmla="*/ 0 h 4379787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43030 w 3237193"/>
                <a:gd name="connsiteY3" fmla="*/ 3777881 h 4379787"/>
                <a:gd name="connsiteX4" fmla="*/ 1450 w 3237193"/>
                <a:gd name="connsiteY4" fmla="*/ 4379787 h 4379787"/>
                <a:gd name="connsiteX5" fmla="*/ 4465 w 3237193"/>
                <a:gd name="connsiteY5" fmla="*/ 0 h 4379787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17809 w 3237193"/>
                <a:gd name="connsiteY3" fmla="*/ 4379842 h 4379842"/>
                <a:gd name="connsiteX4" fmla="*/ 1450 w 3237193"/>
                <a:gd name="connsiteY4" fmla="*/ 4379787 h 4379842"/>
                <a:gd name="connsiteX5" fmla="*/ 4465 w 3237193"/>
                <a:gd name="connsiteY5" fmla="*/ 0 h 4379842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36573 w 3237193"/>
                <a:gd name="connsiteY3" fmla="*/ 4205442 h 4379842"/>
                <a:gd name="connsiteX4" fmla="*/ 3117809 w 3237193"/>
                <a:gd name="connsiteY4" fmla="*/ 4379842 h 4379842"/>
                <a:gd name="connsiteX5" fmla="*/ 1450 w 3237193"/>
                <a:gd name="connsiteY5" fmla="*/ 4379787 h 4379842"/>
                <a:gd name="connsiteX6" fmla="*/ 4465 w 3237193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6445 w 3366445"/>
                <a:gd name="connsiteY3" fmla="*/ 4042294 h 4379842"/>
                <a:gd name="connsiteX4" fmla="*/ 3117809 w 3366445"/>
                <a:gd name="connsiteY4" fmla="*/ 4379842 h 4379842"/>
                <a:gd name="connsiteX5" fmla="*/ 1450 w 3366445"/>
                <a:gd name="connsiteY5" fmla="*/ 4379787 h 4379842"/>
                <a:gd name="connsiteX6" fmla="*/ 4465 w 3366445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10150 w 3366445"/>
                <a:gd name="connsiteY3" fmla="*/ 3524721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2130 w 3366445"/>
                <a:gd name="connsiteY3" fmla="*/ 3423528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37193 w 3370837"/>
                <a:gd name="connsiteY2" fmla="*/ 3031791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40997 w 3370837"/>
                <a:gd name="connsiteY2" fmla="*/ 3173180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29587 w 3370837"/>
                <a:gd name="connsiteY2" fmla="*/ 3145815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50 w 3367092"/>
                <a:gd name="connsiteY6" fmla="*/ 4379787 h 4379842"/>
                <a:gd name="connsiteX7" fmla="*/ 4465 w 3367092"/>
                <a:gd name="connsiteY7" fmla="*/ 0 h 437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7092" h="4379842">
                  <a:moveTo>
                    <a:pt x="4465" y="0"/>
                  </a:moveTo>
                  <a:lnTo>
                    <a:pt x="992145" y="4005"/>
                  </a:lnTo>
                  <a:lnTo>
                    <a:pt x="3229587" y="3145815"/>
                  </a:lnTo>
                  <a:cubicBezTo>
                    <a:pt x="3304854" y="3253715"/>
                    <a:pt x="3369390" y="3288307"/>
                    <a:pt x="3366909" y="3522201"/>
                  </a:cubicBezTo>
                  <a:cubicBezTo>
                    <a:pt x="3368347" y="3728456"/>
                    <a:pt x="3360804" y="3823440"/>
                    <a:pt x="3362242" y="4029695"/>
                  </a:cubicBezTo>
                  <a:cubicBezTo>
                    <a:pt x="3359213" y="4269886"/>
                    <a:pt x="3160763" y="4376521"/>
                    <a:pt x="3094695" y="4379842"/>
                  </a:cubicBezTo>
                  <a:lnTo>
                    <a:pt x="1450" y="4379787"/>
                  </a:lnTo>
                  <a:cubicBezTo>
                    <a:pt x="-4572" y="2567785"/>
                    <a:pt x="10487" y="1812002"/>
                    <a:pt x="44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6F11F"/>
                </a:gs>
                <a:gs pos="100000">
                  <a:srgbClr val="4FE3C2"/>
                </a:gs>
              </a:gsLst>
              <a:lin ang="6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/>
                <a:t> </a:t>
              </a:r>
            </a:p>
          </p:txBody>
        </p:sp>
        <p:sp>
          <p:nvSpPr>
            <p:cNvPr id="12" name="Rettangolo con un angolo ritagliato 5">
              <a:extLst>
                <a:ext uri="{FF2B5EF4-FFF2-40B4-BE49-F238E27FC236}">
                  <a16:creationId xmlns:a16="http://schemas.microsoft.com/office/drawing/2014/main" id="{83B39BBD-AEBA-A94A-E864-5E71CE0006C6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7833342" y="3034361"/>
              <a:ext cx="4375844" cy="4746466"/>
            </a:xfrm>
            <a:custGeom>
              <a:avLst/>
              <a:gdLst>
                <a:gd name="connsiteX0" fmla="*/ 0 w 3909764"/>
                <a:gd name="connsiteY0" fmla="*/ 0 h 5436006"/>
                <a:gd name="connsiteX1" fmla="*/ 3171483 w 3909764"/>
                <a:gd name="connsiteY1" fmla="*/ 0 h 5436006"/>
                <a:gd name="connsiteX2" fmla="*/ 3909764 w 3909764"/>
                <a:gd name="connsiteY2" fmla="*/ 738281 h 5436006"/>
                <a:gd name="connsiteX3" fmla="*/ 3909764 w 3909764"/>
                <a:gd name="connsiteY3" fmla="*/ 5436006 h 5436006"/>
                <a:gd name="connsiteX4" fmla="*/ 0 w 3909764"/>
                <a:gd name="connsiteY4" fmla="*/ 5436006 h 5436006"/>
                <a:gd name="connsiteX5" fmla="*/ 0 w 3909764"/>
                <a:gd name="connsiteY5" fmla="*/ 0 h 5436006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280010 w 3909764"/>
                <a:gd name="connsiteY3" fmla="*/ 109182 h 5439208"/>
                <a:gd name="connsiteX4" fmla="*/ 3909764 w 3909764"/>
                <a:gd name="connsiteY4" fmla="*/ 741483 h 5439208"/>
                <a:gd name="connsiteX5" fmla="*/ 3909764 w 3909764"/>
                <a:gd name="connsiteY5" fmla="*/ 5439208 h 5439208"/>
                <a:gd name="connsiteX6" fmla="*/ 0 w 3909764"/>
                <a:gd name="connsiteY6" fmla="*/ 5439208 h 5439208"/>
                <a:gd name="connsiteX7" fmla="*/ 0 w 3909764"/>
                <a:gd name="connsiteY7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909764 w 3909932"/>
                <a:gd name="connsiteY3" fmla="*/ 741483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764 w 3909932"/>
                <a:gd name="connsiteY4" fmla="*/ 741483 h 5439208"/>
                <a:gd name="connsiteX5" fmla="*/ 3909932 w 3909932"/>
                <a:gd name="connsiteY5" fmla="*/ 1016217 h 5439208"/>
                <a:gd name="connsiteX6" fmla="*/ 3909764 w 3909932"/>
                <a:gd name="connsiteY6" fmla="*/ 5439208 h 5439208"/>
                <a:gd name="connsiteX7" fmla="*/ 0 w 3909932"/>
                <a:gd name="connsiteY7" fmla="*/ 5439208 h 5439208"/>
                <a:gd name="connsiteX8" fmla="*/ 0 w 3909932"/>
                <a:gd name="connsiteY8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10458"/>
                <a:gd name="connsiteY0" fmla="*/ 3202 h 5439208"/>
                <a:gd name="connsiteX1" fmla="*/ 3057097 w 3910458"/>
                <a:gd name="connsiteY1" fmla="*/ 0 h 5439208"/>
                <a:gd name="connsiteX2" fmla="*/ 3280010 w 3910458"/>
                <a:gd name="connsiteY2" fmla="*/ 109182 h 5439208"/>
                <a:gd name="connsiteX3" fmla="*/ 3715060 w 3910458"/>
                <a:gd name="connsiteY3" fmla="*/ 544027 h 5439208"/>
                <a:gd name="connsiteX4" fmla="*/ 3909932 w 3910458"/>
                <a:gd name="connsiteY4" fmla="*/ 1016217 h 5439208"/>
                <a:gd name="connsiteX5" fmla="*/ 3909764 w 3910458"/>
                <a:gd name="connsiteY5" fmla="*/ 5439208 h 5439208"/>
                <a:gd name="connsiteX6" fmla="*/ 0 w 3910458"/>
                <a:gd name="connsiteY6" fmla="*/ 5439208 h 5439208"/>
                <a:gd name="connsiteX7" fmla="*/ 0 w 3910458"/>
                <a:gd name="connsiteY7" fmla="*/ 3202 h 5439208"/>
                <a:gd name="connsiteX0" fmla="*/ 0 w 4200678"/>
                <a:gd name="connsiteY0" fmla="*/ 3202 h 5515789"/>
                <a:gd name="connsiteX1" fmla="*/ 3057097 w 4200678"/>
                <a:gd name="connsiteY1" fmla="*/ 0 h 5515789"/>
                <a:gd name="connsiteX2" fmla="*/ 3280010 w 4200678"/>
                <a:gd name="connsiteY2" fmla="*/ 109182 h 5515789"/>
                <a:gd name="connsiteX3" fmla="*/ 3715060 w 4200678"/>
                <a:gd name="connsiteY3" fmla="*/ 544027 h 5515789"/>
                <a:gd name="connsiteX4" fmla="*/ 3909932 w 4200678"/>
                <a:gd name="connsiteY4" fmla="*/ 1016217 h 5515789"/>
                <a:gd name="connsiteX5" fmla="*/ 3913680 w 4200678"/>
                <a:gd name="connsiteY5" fmla="*/ 5082299 h 5515789"/>
                <a:gd name="connsiteX6" fmla="*/ 3909764 w 4200678"/>
                <a:gd name="connsiteY6" fmla="*/ 5439208 h 5515789"/>
                <a:gd name="connsiteX7" fmla="*/ 0 w 4200678"/>
                <a:gd name="connsiteY7" fmla="*/ 5439208 h 5515789"/>
                <a:gd name="connsiteX8" fmla="*/ 0 w 4200678"/>
                <a:gd name="connsiteY8" fmla="*/ 3202 h 5515789"/>
                <a:gd name="connsiteX0" fmla="*/ 0 w 4200678"/>
                <a:gd name="connsiteY0" fmla="*/ 3202 h 5439208"/>
                <a:gd name="connsiteX1" fmla="*/ 3057097 w 4200678"/>
                <a:gd name="connsiteY1" fmla="*/ 0 h 5439208"/>
                <a:gd name="connsiteX2" fmla="*/ 3280010 w 4200678"/>
                <a:gd name="connsiteY2" fmla="*/ 109182 h 5439208"/>
                <a:gd name="connsiteX3" fmla="*/ 3715060 w 4200678"/>
                <a:gd name="connsiteY3" fmla="*/ 544027 h 5439208"/>
                <a:gd name="connsiteX4" fmla="*/ 3909932 w 4200678"/>
                <a:gd name="connsiteY4" fmla="*/ 1016217 h 5439208"/>
                <a:gd name="connsiteX5" fmla="*/ 3913680 w 4200678"/>
                <a:gd name="connsiteY5" fmla="*/ 5082299 h 5439208"/>
                <a:gd name="connsiteX6" fmla="*/ 3909764 w 4200678"/>
                <a:gd name="connsiteY6" fmla="*/ 5439208 h 5439208"/>
                <a:gd name="connsiteX7" fmla="*/ 0 w 4200678"/>
                <a:gd name="connsiteY7" fmla="*/ 5439208 h 5439208"/>
                <a:gd name="connsiteX8" fmla="*/ 0 w 4200678"/>
                <a:gd name="connsiteY8" fmla="*/ 3202 h 5439208"/>
                <a:gd name="connsiteX0" fmla="*/ 0 w 3995172"/>
                <a:gd name="connsiteY0" fmla="*/ 3202 h 5439208"/>
                <a:gd name="connsiteX1" fmla="*/ 3057097 w 3995172"/>
                <a:gd name="connsiteY1" fmla="*/ 0 h 5439208"/>
                <a:gd name="connsiteX2" fmla="*/ 3280010 w 3995172"/>
                <a:gd name="connsiteY2" fmla="*/ 109182 h 5439208"/>
                <a:gd name="connsiteX3" fmla="*/ 3715060 w 3995172"/>
                <a:gd name="connsiteY3" fmla="*/ 544027 h 5439208"/>
                <a:gd name="connsiteX4" fmla="*/ 3909932 w 3995172"/>
                <a:gd name="connsiteY4" fmla="*/ 1016217 h 5439208"/>
                <a:gd name="connsiteX5" fmla="*/ 3913680 w 3995172"/>
                <a:gd name="connsiteY5" fmla="*/ 5082299 h 5439208"/>
                <a:gd name="connsiteX6" fmla="*/ 3587476 w 3995172"/>
                <a:gd name="connsiteY6" fmla="*/ 5439208 h 5439208"/>
                <a:gd name="connsiteX7" fmla="*/ 0 w 3995172"/>
                <a:gd name="connsiteY7" fmla="*/ 5439208 h 5439208"/>
                <a:gd name="connsiteX8" fmla="*/ 0 w 3995172"/>
                <a:gd name="connsiteY8" fmla="*/ 3202 h 5439208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39209"/>
                <a:gd name="connsiteX1" fmla="*/ 3057097 w 3925690"/>
                <a:gd name="connsiteY1" fmla="*/ 0 h 5439209"/>
                <a:gd name="connsiteX2" fmla="*/ 3280010 w 3925690"/>
                <a:gd name="connsiteY2" fmla="*/ 109182 h 5439209"/>
                <a:gd name="connsiteX3" fmla="*/ 3715060 w 3925690"/>
                <a:gd name="connsiteY3" fmla="*/ 544027 h 5439209"/>
                <a:gd name="connsiteX4" fmla="*/ 3909932 w 3925690"/>
                <a:gd name="connsiteY4" fmla="*/ 1016217 h 5439209"/>
                <a:gd name="connsiteX5" fmla="*/ 3913680 w 3925690"/>
                <a:gd name="connsiteY5" fmla="*/ 5082299 h 5439209"/>
                <a:gd name="connsiteX6" fmla="*/ 3587476 w 3925690"/>
                <a:gd name="connsiteY6" fmla="*/ 5439208 h 5439209"/>
                <a:gd name="connsiteX7" fmla="*/ 0 w 3925690"/>
                <a:gd name="connsiteY7" fmla="*/ 5439208 h 5439209"/>
                <a:gd name="connsiteX8" fmla="*/ 0 w 3925690"/>
                <a:gd name="connsiteY8" fmla="*/ 3202 h 5439209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42955"/>
                <a:gd name="connsiteX1" fmla="*/ 3057097 w 3925690"/>
                <a:gd name="connsiteY1" fmla="*/ 0 h 5442955"/>
                <a:gd name="connsiteX2" fmla="*/ 3280010 w 3925690"/>
                <a:gd name="connsiteY2" fmla="*/ 109182 h 5442955"/>
                <a:gd name="connsiteX3" fmla="*/ 3715060 w 3925690"/>
                <a:gd name="connsiteY3" fmla="*/ 544027 h 5442955"/>
                <a:gd name="connsiteX4" fmla="*/ 3909932 w 3925690"/>
                <a:gd name="connsiteY4" fmla="*/ 1016217 h 5442955"/>
                <a:gd name="connsiteX5" fmla="*/ 3913680 w 3925690"/>
                <a:gd name="connsiteY5" fmla="*/ 5082299 h 5442955"/>
                <a:gd name="connsiteX6" fmla="*/ 3531263 w 3925690"/>
                <a:gd name="connsiteY6" fmla="*/ 5442955 h 5442955"/>
                <a:gd name="connsiteX7" fmla="*/ 0 w 3925690"/>
                <a:gd name="connsiteY7" fmla="*/ 5439208 h 5442955"/>
                <a:gd name="connsiteX8" fmla="*/ 0 w 3925690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5 h 5442958"/>
                <a:gd name="connsiteX1" fmla="*/ 3057097 w 3914046"/>
                <a:gd name="connsiteY1" fmla="*/ 3 h 5442958"/>
                <a:gd name="connsiteX2" fmla="*/ 3280010 w 3914046"/>
                <a:gd name="connsiteY2" fmla="*/ 109185 h 5442958"/>
                <a:gd name="connsiteX3" fmla="*/ 3715060 w 3914046"/>
                <a:gd name="connsiteY3" fmla="*/ 544030 h 5442958"/>
                <a:gd name="connsiteX4" fmla="*/ 3909932 w 3914046"/>
                <a:gd name="connsiteY4" fmla="*/ 1016220 h 5442958"/>
                <a:gd name="connsiteX5" fmla="*/ 3913680 w 3914046"/>
                <a:gd name="connsiteY5" fmla="*/ 5082302 h 5442958"/>
                <a:gd name="connsiteX6" fmla="*/ 3531263 w 3914046"/>
                <a:gd name="connsiteY6" fmla="*/ 5442958 h 5442958"/>
                <a:gd name="connsiteX7" fmla="*/ 0 w 3914046"/>
                <a:gd name="connsiteY7" fmla="*/ 5439211 h 5442958"/>
                <a:gd name="connsiteX8" fmla="*/ 0 w 3914046"/>
                <a:gd name="connsiteY8" fmla="*/ 3205 h 5442958"/>
                <a:gd name="connsiteX0" fmla="*/ 1318732 w 5232778"/>
                <a:gd name="connsiteY0" fmla="*/ 3205 h 5442958"/>
                <a:gd name="connsiteX1" fmla="*/ 4375829 w 5232778"/>
                <a:gd name="connsiteY1" fmla="*/ 3 h 5442958"/>
                <a:gd name="connsiteX2" fmla="*/ 4598742 w 5232778"/>
                <a:gd name="connsiteY2" fmla="*/ 109185 h 5442958"/>
                <a:gd name="connsiteX3" fmla="*/ 5033792 w 5232778"/>
                <a:gd name="connsiteY3" fmla="*/ 544030 h 5442958"/>
                <a:gd name="connsiteX4" fmla="*/ 5228664 w 5232778"/>
                <a:gd name="connsiteY4" fmla="*/ 1016220 h 5442958"/>
                <a:gd name="connsiteX5" fmla="*/ 5232412 w 5232778"/>
                <a:gd name="connsiteY5" fmla="*/ 5082302 h 5442958"/>
                <a:gd name="connsiteX6" fmla="*/ 4849995 w 5232778"/>
                <a:gd name="connsiteY6" fmla="*/ 5442958 h 5442958"/>
                <a:gd name="connsiteX7" fmla="*/ 0 w 5232778"/>
                <a:gd name="connsiteY7" fmla="*/ 5428379 h 5442958"/>
                <a:gd name="connsiteX8" fmla="*/ 1318732 w 5232778"/>
                <a:gd name="connsiteY8" fmla="*/ 3205 h 5442958"/>
                <a:gd name="connsiteX0" fmla="*/ 0 w 5250843"/>
                <a:gd name="connsiteY0" fmla="*/ 0 h 5450585"/>
                <a:gd name="connsiteX1" fmla="*/ 4393894 w 5250843"/>
                <a:gd name="connsiteY1" fmla="*/ 7630 h 5450585"/>
                <a:gd name="connsiteX2" fmla="*/ 4616807 w 5250843"/>
                <a:gd name="connsiteY2" fmla="*/ 116812 h 5450585"/>
                <a:gd name="connsiteX3" fmla="*/ 5051857 w 5250843"/>
                <a:gd name="connsiteY3" fmla="*/ 551657 h 5450585"/>
                <a:gd name="connsiteX4" fmla="*/ 5246729 w 5250843"/>
                <a:gd name="connsiteY4" fmla="*/ 1023847 h 5450585"/>
                <a:gd name="connsiteX5" fmla="*/ 5250477 w 5250843"/>
                <a:gd name="connsiteY5" fmla="*/ 5089929 h 5450585"/>
                <a:gd name="connsiteX6" fmla="*/ 4868060 w 5250843"/>
                <a:gd name="connsiteY6" fmla="*/ 5450585 h 5450585"/>
                <a:gd name="connsiteX7" fmla="*/ 18065 w 5250843"/>
                <a:gd name="connsiteY7" fmla="*/ 5436006 h 5450585"/>
                <a:gd name="connsiteX8" fmla="*/ 0 w 5250843"/>
                <a:gd name="connsiteY8" fmla="*/ 0 h 5450585"/>
                <a:gd name="connsiteX0" fmla="*/ 77326 w 5233071"/>
                <a:gd name="connsiteY0" fmla="*/ 142704 h 5442959"/>
                <a:gd name="connsiteX1" fmla="*/ 4376122 w 5233071"/>
                <a:gd name="connsiteY1" fmla="*/ 4 h 5442959"/>
                <a:gd name="connsiteX2" fmla="*/ 4599035 w 5233071"/>
                <a:gd name="connsiteY2" fmla="*/ 109186 h 5442959"/>
                <a:gd name="connsiteX3" fmla="*/ 5034085 w 5233071"/>
                <a:gd name="connsiteY3" fmla="*/ 544031 h 5442959"/>
                <a:gd name="connsiteX4" fmla="*/ 5228957 w 5233071"/>
                <a:gd name="connsiteY4" fmla="*/ 1016221 h 5442959"/>
                <a:gd name="connsiteX5" fmla="*/ 5232705 w 5233071"/>
                <a:gd name="connsiteY5" fmla="*/ 5082303 h 5442959"/>
                <a:gd name="connsiteX6" fmla="*/ 4850288 w 5233071"/>
                <a:gd name="connsiteY6" fmla="*/ 5442959 h 5442959"/>
                <a:gd name="connsiteX7" fmla="*/ 293 w 5233071"/>
                <a:gd name="connsiteY7" fmla="*/ 5428380 h 5442959"/>
                <a:gd name="connsiteX8" fmla="*/ 77326 w 5233071"/>
                <a:gd name="connsiteY8" fmla="*/ 142704 h 5442959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3743 w 5246521"/>
                <a:gd name="connsiteY7" fmla="*/ 5430821 h 5445400"/>
                <a:gd name="connsiteX8" fmla="*/ 0 w 5246521"/>
                <a:gd name="connsiteY8" fmla="*/ 0 h 5445400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73288 w 5246521"/>
                <a:gd name="connsiteY7" fmla="*/ 5252689 h 5445400"/>
                <a:gd name="connsiteX8" fmla="*/ 0 w 5246521"/>
                <a:gd name="connsiteY8" fmla="*/ 0 h 5445400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018662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10401 h 5460202"/>
                <a:gd name="connsiteX1" fmla="*/ 4034550 w 5250318"/>
                <a:gd name="connsiteY1" fmla="*/ 2 h 5460202"/>
                <a:gd name="connsiteX2" fmla="*/ 4616282 w 5250318"/>
                <a:gd name="connsiteY2" fmla="*/ 122028 h 5460202"/>
                <a:gd name="connsiteX3" fmla="*/ 5051332 w 5250318"/>
                <a:gd name="connsiteY3" fmla="*/ 556873 h 5460202"/>
                <a:gd name="connsiteX4" fmla="*/ 5246204 w 5250318"/>
                <a:gd name="connsiteY4" fmla="*/ 1960307 h 5460202"/>
                <a:gd name="connsiteX5" fmla="*/ 5249952 w 5250318"/>
                <a:gd name="connsiteY5" fmla="*/ 5095145 h 5460202"/>
                <a:gd name="connsiteX6" fmla="*/ 4867535 w 5250318"/>
                <a:gd name="connsiteY6" fmla="*/ 5455801 h 5460202"/>
                <a:gd name="connsiteX7" fmla="*/ 1511 w 5250318"/>
                <a:gd name="connsiteY7" fmla="*/ 5460202 h 5460202"/>
                <a:gd name="connsiteX8" fmla="*/ 3797 w 5250318"/>
                <a:gd name="connsiteY8" fmla="*/ 10401 h 5460202"/>
                <a:gd name="connsiteX0" fmla="*/ 3797 w 5250318"/>
                <a:gd name="connsiteY0" fmla="*/ 0 h 5449801"/>
                <a:gd name="connsiteX1" fmla="*/ 4061328 w 5250318"/>
                <a:gd name="connsiteY1" fmla="*/ 92360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141661 w 5250318"/>
                <a:gd name="connsiteY1" fmla="*/ 8868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616282 w 5261042"/>
                <a:gd name="connsiteY2" fmla="*/ 111627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562727 w 5261042"/>
                <a:gd name="connsiteY2" fmla="*/ 496969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5201286 w 5249952"/>
                <a:gd name="connsiteY2" fmla="*/ 1342846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099118 w 5249952"/>
                <a:gd name="connsiteY3" fmla="*/ 1422124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465137"/>
                <a:gd name="connsiteY0" fmla="*/ 0 h 5449801"/>
                <a:gd name="connsiteX1" fmla="*/ 4141661 w 5465137"/>
                <a:gd name="connsiteY1" fmla="*/ 8868 h 5449801"/>
                <a:gd name="connsiteX2" fmla="*/ 4980970 w 5465137"/>
                <a:gd name="connsiteY2" fmla="*/ 1018443 h 5449801"/>
                <a:gd name="connsiteX3" fmla="*/ 5246204 w 5465137"/>
                <a:gd name="connsiteY3" fmla="*/ 1595404 h 5449801"/>
                <a:gd name="connsiteX4" fmla="*/ 5249952 w 5465137"/>
                <a:gd name="connsiteY4" fmla="*/ 5084744 h 5449801"/>
                <a:gd name="connsiteX5" fmla="*/ 2328766 w 5465137"/>
                <a:gd name="connsiteY5" fmla="*/ 3427523 h 5449801"/>
                <a:gd name="connsiteX6" fmla="*/ 1511 w 5465137"/>
                <a:gd name="connsiteY6" fmla="*/ 5449801 h 5449801"/>
                <a:gd name="connsiteX7" fmla="*/ 3797 w 5465137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328766 w 5353875"/>
                <a:gd name="connsiteY5" fmla="*/ 3427523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454229 w 5353875"/>
                <a:gd name="connsiteY5" fmla="*/ 4055898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0 w 5350078"/>
                <a:gd name="connsiteY0" fmla="*/ 0 h 4055926"/>
                <a:gd name="connsiteX1" fmla="*/ 4137864 w 5350078"/>
                <a:gd name="connsiteY1" fmla="*/ 8868 h 4055926"/>
                <a:gd name="connsiteX2" fmla="*/ 4977173 w 5350078"/>
                <a:gd name="connsiteY2" fmla="*/ 1018443 h 4055926"/>
                <a:gd name="connsiteX3" fmla="*/ 5242407 w 5350078"/>
                <a:gd name="connsiteY3" fmla="*/ 1595404 h 4055926"/>
                <a:gd name="connsiteX4" fmla="*/ 3135434 w 5350078"/>
                <a:gd name="connsiteY4" fmla="*/ 3341228 h 4055926"/>
                <a:gd name="connsiteX5" fmla="*/ 2450432 w 5350078"/>
                <a:gd name="connsiteY5" fmla="*/ 4055898 h 4055926"/>
                <a:gd name="connsiteX6" fmla="*/ 56755 w 5350078"/>
                <a:gd name="connsiteY6" fmla="*/ 3785938 h 4055926"/>
                <a:gd name="connsiteX7" fmla="*/ 0 w 5350078"/>
                <a:gd name="connsiteY7" fmla="*/ 0 h 4055926"/>
                <a:gd name="connsiteX0" fmla="*/ 10733 w 5360811"/>
                <a:gd name="connsiteY0" fmla="*/ 0 h 4387761"/>
                <a:gd name="connsiteX1" fmla="*/ 4148597 w 5360811"/>
                <a:gd name="connsiteY1" fmla="*/ 8868 h 4387761"/>
                <a:gd name="connsiteX2" fmla="*/ 4987906 w 5360811"/>
                <a:gd name="connsiteY2" fmla="*/ 1018443 h 4387761"/>
                <a:gd name="connsiteX3" fmla="*/ 5253140 w 5360811"/>
                <a:gd name="connsiteY3" fmla="*/ 1595404 h 4387761"/>
                <a:gd name="connsiteX4" fmla="*/ 3146167 w 5360811"/>
                <a:gd name="connsiteY4" fmla="*/ 3341228 h 4387761"/>
                <a:gd name="connsiteX5" fmla="*/ 2461165 w 5360811"/>
                <a:gd name="connsiteY5" fmla="*/ 4055898 h 4387761"/>
                <a:gd name="connsiteX6" fmla="*/ 1066 w 5360811"/>
                <a:gd name="connsiteY6" fmla="*/ 4387761 h 4387761"/>
                <a:gd name="connsiteX7" fmla="*/ 10733 w 5360811"/>
                <a:gd name="connsiteY7" fmla="*/ 0 h 4387761"/>
                <a:gd name="connsiteX0" fmla="*/ 10733 w 4987906"/>
                <a:gd name="connsiteY0" fmla="*/ 0 h 4387761"/>
                <a:gd name="connsiteX1" fmla="*/ 4148597 w 4987906"/>
                <a:gd name="connsiteY1" fmla="*/ 8868 h 4387761"/>
                <a:gd name="connsiteX2" fmla="*/ 4987906 w 4987906"/>
                <a:gd name="connsiteY2" fmla="*/ 1018443 h 4387761"/>
                <a:gd name="connsiteX3" fmla="*/ 3146167 w 4987906"/>
                <a:gd name="connsiteY3" fmla="*/ 3341228 h 4387761"/>
                <a:gd name="connsiteX4" fmla="*/ 2461165 w 4987906"/>
                <a:gd name="connsiteY4" fmla="*/ 4055898 h 4387761"/>
                <a:gd name="connsiteX5" fmla="*/ 1066 w 4987906"/>
                <a:gd name="connsiteY5" fmla="*/ 4387761 h 4387761"/>
                <a:gd name="connsiteX6" fmla="*/ 10733 w 4987906"/>
                <a:gd name="connsiteY6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3007296 w 4148597"/>
                <a:gd name="connsiteY3" fmla="*/ 4383361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269096"/>
                <a:gd name="connsiteY0" fmla="*/ 0 h 4387761"/>
                <a:gd name="connsiteX1" fmla="*/ 4148597 w 4269096"/>
                <a:gd name="connsiteY1" fmla="*/ 8868 h 4387761"/>
                <a:gd name="connsiteX2" fmla="*/ 3146167 w 4269096"/>
                <a:gd name="connsiteY2" fmla="*/ 3341228 h 4387761"/>
                <a:gd name="connsiteX3" fmla="*/ 3007296 w 4269096"/>
                <a:gd name="connsiteY3" fmla="*/ 4383361 h 4387761"/>
                <a:gd name="connsiteX4" fmla="*/ 1066 w 4269096"/>
                <a:gd name="connsiteY4" fmla="*/ 4387761 h 4387761"/>
                <a:gd name="connsiteX5" fmla="*/ 10733 w 4269096"/>
                <a:gd name="connsiteY5" fmla="*/ 0 h 4387761"/>
                <a:gd name="connsiteX0" fmla="*/ 10733 w 4284865"/>
                <a:gd name="connsiteY0" fmla="*/ 0 h 4436798"/>
                <a:gd name="connsiteX1" fmla="*/ 4148597 w 4284865"/>
                <a:gd name="connsiteY1" fmla="*/ 8868 h 4436798"/>
                <a:gd name="connsiteX2" fmla="*/ 3345431 w 4284865"/>
                <a:gd name="connsiteY2" fmla="*/ 3677541 h 4436798"/>
                <a:gd name="connsiteX3" fmla="*/ 3007296 w 4284865"/>
                <a:gd name="connsiteY3" fmla="*/ 4383361 h 4436798"/>
                <a:gd name="connsiteX4" fmla="*/ 1066 w 4284865"/>
                <a:gd name="connsiteY4" fmla="*/ 4387761 h 4436798"/>
                <a:gd name="connsiteX5" fmla="*/ 10733 w 4284865"/>
                <a:gd name="connsiteY5" fmla="*/ 0 h 4436798"/>
                <a:gd name="connsiteX0" fmla="*/ 10733 w 3467988"/>
                <a:gd name="connsiteY0" fmla="*/ 0 h 4436798"/>
                <a:gd name="connsiteX1" fmla="*/ 1882894 w 3467988"/>
                <a:gd name="connsiteY1" fmla="*/ 955853 h 4436798"/>
                <a:gd name="connsiteX2" fmla="*/ 3345431 w 3467988"/>
                <a:gd name="connsiteY2" fmla="*/ 3677541 h 4436798"/>
                <a:gd name="connsiteX3" fmla="*/ 3007296 w 3467988"/>
                <a:gd name="connsiteY3" fmla="*/ 4383361 h 4436798"/>
                <a:gd name="connsiteX4" fmla="*/ 1066 w 3467988"/>
                <a:gd name="connsiteY4" fmla="*/ 4387761 h 4436798"/>
                <a:gd name="connsiteX5" fmla="*/ 10733 w 346798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242390"/>
                <a:gd name="connsiteY0" fmla="*/ 0 h 4387761"/>
                <a:gd name="connsiteX1" fmla="*/ 975137 w 3242390"/>
                <a:gd name="connsiteY1" fmla="*/ 17 h 4387761"/>
                <a:gd name="connsiteX2" fmla="*/ 3124026 w 3242390"/>
                <a:gd name="connsiteY2" fmla="*/ 2916412 h 4387761"/>
                <a:gd name="connsiteX3" fmla="*/ 2498066 w 3242390"/>
                <a:gd name="connsiteY3" fmla="*/ 4020497 h 4387761"/>
                <a:gd name="connsiteX4" fmla="*/ 1066 w 3242390"/>
                <a:gd name="connsiteY4" fmla="*/ 4387761 h 4387761"/>
                <a:gd name="connsiteX5" fmla="*/ 10733 w 3242390"/>
                <a:gd name="connsiteY5" fmla="*/ 0 h 4387761"/>
                <a:gd name="connsiteX0" fmla="*/ 10733 w 3319637"/>
                <a:gd name="connsiteY0" fmla="*/ 0 h 4461918"/>
                <a:gd name="connsiteX1" fmla="*/ 975137 w 3319637"/>
                <a:gd name="connsiteY1" fmla="*/ 17 h 4461918"/>
                <a:gd name="connsiteX2" fmla="*/ 3124026 w 3319637"/>
                <a:gd name="connsiteY2" fmla="*/ 2916412 h 4461918"/>
                <a:gd name="connsiteX3" fmla="*/ 2837553 w 3319637"/>
                <a:gd name="connsiteY3" fmla="*/ 4339109 h 4461918"/>
                <a:gd name="connsiteX4" fmla="*/ 1066 w 3319637"/>
                <a:gd name="connsiteY4" fmla="*/ 4387761 h 4461918"/>
                <a:gd name="connsiteX5" fmla="*/ 10733 w 3319637"/>
                <a:gd name="connsiteY5" fmla="*/ 0 h 4461918"/>
                <a:gd name="connsiteX0" fmla="*/ 10733 w 3387320"/>
                <a:gd name="connsiteY0" fmla="*/ 0 h 4415469"/>
                <a:gd name="connsiteX1" fmla="*/ 975137 w 3387320"/>
                <a:gd name="connsiteY1" fmla="*/ 17 h 4415469"/>
                <a:gd name="connsiteX2" fmla="*/ 3124026 w 3387320"/>
                <a:gd name="connsiteY2" fmla="*/ 2916412 h 4415469"/>
                <a:gd name="connsiteX3" fmla="*/ 3320537 w 3387320"/>
                <a:gd name="connsiteY3" fmla="*/ 3563619 h 4415469"/>
                <a:gd name="connsiteX4" fmla="*/ 2837553 w 3387320"/>
                <a:gd name="connsiteY4" fmla="*/ 4339109 h 4415469"/>
                <a:gd name="connsiteX5" fmla="*/ 1066 w 3387320"/>
                <a:gd name="connsiteY5" fmla="*/ 4387761 h 4415469"/>
                <a:gd name="connsiteX6" fmla="*/ 10733 w 3387320"/>
                <a:gd name="connsiteY6" fmla="*/ 0 h 4415469"/>
                <a:gd name="connsiteX0" fmla="*/ 10733 w 3422878"/>
                <a:gd name="connsiteY0" fmla="*/ 0 h 4415469"/>
                <a:gd name="connsiteX1" fmla="*/ 975137 w 3422878"/>
                <a:gd name="connsiteY1" fmla="*/ 17 h 4415469"/>
                <a:gd name="connsiteX2" fmla="*/ 3124026 w 3422878"/>
                <a:gd name="connsiteY2" fmla="*/ 2916412 h 4415469"/>
                <a:gd name="connsiteX3" fmla="*/ 3379578 w 3422878"/>
                <a:gd name="connsiteY3" fmla="*/ 3475115 h 4415469"/>
                <a:gd name="connsiteX4" fmla="*/ 2837553 w 3422878"/>
                <a:gd name="connsiteY4" fmla="*/ 4339109 h 4415469"/>
                <a:gd name="connsiteX5" fmla="*/ 1066 w 3422878"/>
                <a:gd name="connsiteY5" fmla="*/ 4387761 h 4415469"/>
                <a:gd name="connsiteX6" fmla="*/ 10733 w 3422878"/>
                <a:gd name="connsiteY6" fmla="*/ 0 h 4415469"/>
                <a:gd name="connsiteX0" fmla="*/ 10733 w 3422878"/>
                <a:gd name="connsiteY0" fmla="*/ 0 h 4394640"/>
                <a:gd name="connsiteX1" fmla="*/ 975137 w 3422878"/>
                <a:gd name="connsiteY1" fmla="*/ 17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852107 w 3422878"/>
                <a:gd name="connsiteY1" fmla="*/ 7992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998413 w 3422878"/>
                <a:gd name="connsiteY1" fmla="*/ 4005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333953"/>
                <a:gd name="connsiteY0" fmla="*/ 0 h 4394640"/>
                <a:gd name="connsiteX1" fmla="*/ 998413 w 3333953"/>
                <a:gd name="connsiteY1" fmla="*/ 4005 h 4394640"/>
                <a:gd name="connsiteX2" fmla="*/ 3124026 w 3333953"/>
                <a:gd name="connsiteY2" fmla="*/ 2916412 h 4394640"/>
                <a:gd name="connsiteX3" fmla="*/ 2983889 w 3333953"/>
                <a:gd name="connsiteY3" fmla="*/ 3658541 h 4394640"/>
                <a:gd name="connsiteX4" fmla="*/ 3320537 w 3333953"/>
                <a:gd name="connsiteY4" fmla="*/ 3882232 h 4394640"/>
                <a:gd name="connsiteX5" fmla="*/ 2837553 w 3333953"/>
                <a:gd name="connsiteY5" fmla="*/ 4339109 h 4394640"/>
                <a:gd name="connsiteX6" fmla="*/ 1066 w 3333953"/>
                <a:gd name="connsiteY6" fmla="*/ 4387761 h 4394640"/>
                <a:gd name="connsiteX7" fmla="*/ 10733 w 3333953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0 w 3350005"/>
                <a:gd name="connsiteY0" fmla="*/ 0 h 4356553"/>
                <a:gd name="connsiteX1" fmla="*/ 987680 w 3350005"/>
                <a:gd name="connsiteY1" fmla="*/ 4005 h 4356553"/>
                <a:gd name="connsiteX2" fmla="*/ 3216372 w 3350005"/>
                <a:gd name="connsiteY2" fmla="*/ 3016099 h 4356553"/>
                <a:gd name="connsiteX3" fmla="*/ 2973156 w 3350005"/>
                <a:gd name="connsiteY3" fmla="*/ 3658541 h 4356553"/>
                <a:gd name="connsiteX4" fmla="*/ 3309804 w 3350005"/>
                <a:gd name="connsiteY4" fmla="*/ 3882232 h 4356553"/>
                <a:gd name="connsiteX5" fmla="*/ 2826820 w 3350005"/>
                <a:gd name="connsiteY5" fmla="*/ 4339109 h 4356553"/>
                <a:gd name="connsiteX6" fmla="*/ 113363 w 3350005"/>
                <a:gd name="connsiteY6" fmla="*/ 4176423 h 4356553"/>
                <a:gd name="connsiteX7" fmla="*/ 0 w 3350005"/>
                <a:gd name="connsiteY7" fmla="*/ 0 h 4356553"/>
                <a:gd name="connsiteX0" fmla="*/ 1465 w 3351470"/>
                <a:gd name="connsiteY0" fmla="*/ 0 h 4394640"/>
                <a:gd name="connsiteX1" fmla="*/ 989145 w 3351470"/>
                <a:gd name="connsiteY1" fmla="*/ 4005 h 4394640"/>
                <a:gd name="connsiteX2" fmla="*/ 3217837 w 3351470"/>
                <a:gd name="connsiteY2" fmla="*/ 3016099 h 4394640"/>
                <a:gd name="connsiteX3" fmla="*/ 2974621 w 3351470"/>
                <a:gd name="connsiteY3" fmla="*/ 3658541 h 4394640"/>
                <a:gd name="connsiteX4" fmla="*/ 3311269 w 3351470"/>
                <a:gd name="connsiteY4" fmla="*/ 3882232 h 4394640"/>
                <a:gd name="connsiteX5" fmla="*/ 2828285 w 3351470"/>
                <a:gd name="connsiteY5" fmla="*/ 4339109 h 4394640"/>
                <a:gd name="connsiteX6" fmla="*/ 1774 w 3351470"/>
                <a:gd name="connsiteY6" fmla="*/ 4387762 h 4394640"/>
                <a:gd name="connsiteX7" fmla="*/ 1465 w 3351470"/>
                <a:gd name="connsiteY7" fmla="*/ 0 h 4394640"/>
                <a:gd name="connsiteX0" fmla="*/ 0 w 3350005"/>
                <a:gd name="connsiteY0" fmla="*/ 0 h 4392502"/>
                <a:gd name="connsiteX1" fmla="*/ 987680 w 3350005"/>
                <a:gd name="connsiteY1" fmla="*/ 4005 h 4392502"/>
                <a:gd name="connsiteX2" fmla="*/ 3216372 w 3350005"/>
                <a:gd name="connsiteY2" fmla="*/ 3016099 h 4392502"/>
                <a:gd name="connsiteX3" fmla="*/ 2973156 w 3350005"/>
                <a:gd name="connsiteY3" fmla="*/ 3658541 h 4392502"/>
                <a:gd name="connsiteX4" fmla="*/ 3309804 w 3350005"/>
                <a:gd name="connsiteY4" fmla="*/ 3882232 h 4392502"/>
                <a:gd name="connsiteX5" fmla="*/ 2826820 w 3350005"/>
                <a:gd name="connsiteY5" fmla="*/ 4339109 h 4392502"/>
                <a:gd name="connsiteX6" fmla="*/ 103388 w 3350005"/>
                <a:gd name="connsiteY6" fmla="*/ 4383775 h 4392502"/>
                <a:gd name="connsiteX7" fmla="*/ 0 w 3350005"/>
                <a:gd name="connsiteY7" fmla="*/ 0 h 4392502"/>
                <a:gd name="connsiteX0" fmla="*/ 4465 w 3354470"/>
                <a:gd name="connsiteY0" fmla="*/ 0 h 4390514"/>
                <a:gd name="connsiteX1" fmla="*/ 992145 w 3354470"/>
                <a:gd name="connsiteY1" fmla="*/ 4005 h 4390514"/>
                <a:gd name="connsiteX2" fmla="*/ 3220837 w 3354470"/>
                <a:gd name="connsiteY2" fmla="*/ 3016099 h 4390514"/>
                <a:gd name="connsiteX3" fmla="*/ 2977621 w 3354470"/>
                <a:gd name="connsiteY3" fmla="*/ 3658541 h 4390514"/>
                <a:gd name="connsiteX4" fmla="*/ 3314269 w 3354470"/>
                <a:gd name="connsiteY4" fmla="*/ 3882232 h 4390514"/>
                <a:gd name="connsiteX5" fmla="*/ 2831285 w 3354470"/>
                <a:gd name="connsiteY5" fmla="*/ 4339109 h 4390514"/>
                <a:gd name="connsiteX6" fmla="*/ 1450 w 3354470"/>
                <a:gd name="connsiteY6" fmla="*/ 4379787 h 4390514"/>
                <a:gd name="connsiteX7" fmla="*/ 4465 w 3354470"/>
                <a:gd name="connsiteY7" fmla="*/ 0 h 439051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387070"/>
                <a:gd name="connsiteX1" fmla="*/ 992145 w 3354470"/>
                <a:gd name="connsiteY1" fmla="*/ 4005 h 4387070"/>
                <a:gd name="connsiteX2" fmla="*/ 3220837 w 3354470"/>
                <a:gd name="connsiteY2" fmla="*/ 3016099 h 4387070"/>
                <a:gd name="connsiteX3" fmla="*/ 2977621 w 3354470"/>
                <a:gd name="connsiteY3" fmla="*/ 3658541 h 4387070"/>
                <a:gd name="connsiteX4" fmla="*/ 3314269 w 3354470"/>
                <a:gd name="connsiteY4" fmla="*/ 3882232 h 4387070"/>
                <a:gd name="connsiteX5" fmla="*/ 2834610 w 3354470"/>
                <a:gd name="connsiteY5" fmla="*/ 4386959 h 4387070"/>
                <a:gd name="connsiteX6" fmla="*/ 1450 w 3354470"/>
                <a:gd name="connsiteY6" fmla="*/ 4379787 h 4387070"/>
                <a:gd name="connsiteX7" fmla="*/ 4465 w 3354470"/>
                <a:gd name="connsiteY7" fmla="*/ 0 h 4387070"/>
                <a:gd name="connsiteX0" fmla="*/ 4465 w 3354470"/>
                <a:gd name="connsiteY0" fmla="*/ 0 h 4386983"/>
                <a:gd name="connsiteX1" fmla="*/ 992145 w 3354470"/>
                <a:gd name="connsiteY1" fmla="*/ 4005 h 4386983"/>
                <a:gd name="connsiteX2" fmla="*/ 3220837 w 3354470"/>
                <a:gd name="connsiteY2" fmla="*/ 3016099 h 4386983"/>
                <a:gd name="connsiteX3" fmla="*/ 2977621 w 3354470"/>
                <a:gd name="connsiteY3" fmla="*/ 3658541 h 4386983"/>
                <a:gd name="connsiteX4" fmla="*/ 3314269 w 3354470"/>
                <a:gd name="connsiteY4" fmla="*/ 3882232 h 4386983"/>
                <a:gd name="connsiteX5" fmla="*/ 2834610 w 3354470"/>
                <a:gd name="connsiteY5" fmla="*/ 4386959 h 4386983"/>
                <a:gd name="connsiteX6" fmla="*/ 1450 w 3354470"/>
                <a:gd name="connsiteY6" fmla="*/ 4379787 h 4386983"/>
                <a:gd name="connsiteX7" fmla="*/ 4465 w 3354470"/>
                <a:gd name="connsiteY7" fmla="*/ 0 h 4386983"/>
                <a:gd name="connsiteX0" fmla="*/ 4465 w 3354470"/>
                <a:gd name="connsiteY0" fmla="*/ 0 h 4386959"/>
                <a:gd name="connsiteX1" fmla="*/ 992145 w 3354470"/>
                <a:gd name="connsiteY1" fmla="*/ 4005 h 4386959"/>
                <a:gd name="connsiteX2" fmla="*/ 3220837 w 3354470"/>
                <a:gd name="connsiteY2" fmla="*/ 3016099 h 4386959"/>
                <a:gd name="connsiteX3" fmla="*/ 2977621 w 3354470"/>
                <a:gd name="connsiteY3" fmla="*/ 3658541 h 4386959"/>
                <a:gd name="connsiteX4" fmla="*/ 3314269 w 3354470"/>
                <a:gd name="connsiteY4" fmla="*/ 3882232 h 4386959"/>
                <a:gd name="connsiteX5" fmla="*/ 2834610 w 3354470"/>
                <a:gd name="connsiteY5" fmla="*/ 4386959 h 4386959"/>
                <a:gd name="connsiteX6" fmla="*/ 1450 w 3354470"/>
                <a:gd name="connsiteY6" fmla="*/ 4379787 h 4386959"/>
                <a:gd name="connsiteX7" fmla="*/ 4465 w 3354470"/>
                <a:gd name="connsiteY7" fmla="*/ 0 h 4386959"/>
                <a:gd name="connsiteX0" fmla="*/ 4465 w 3376244"/>
                <a:gd name="connsiteY0" fmla="*/ 0 h 4414869"/>
                <a:gd name="connsiteX1" fmla="*/ 992145 w 3376244"/>
                <a:gd name="connsiteY1" fmla="*/ 4005 h 4414869"/>
                <a:gd name="connsiteX2" fmla="*/ 3220837 w 3376244"/>
                <a:gd name="connsiteY2" fmla="*/ 3016099 h 4414869"/>
                <a:gd name="connsiteX3" fmla="*/ 2977621 w 3376244"/>
                <a:gd name="connsiteY3" fmla="*/ 3658541 h 4414869"/>
                <a:gd name="connsiteX4" fmla="*/ 3364146 w 3376244"/>
                <a:gd name="connsiteY4" fmla="*/ 3985907 h 4414869"/>
                <a:gd name="connsiteX5" fmla="*/ 2834610 w 3376244"/>
                <a:gd name="connsiteY5" fmla="*/ 4386959 h 4414869"/>
                <a:gd name="connsiteX6" fmla="*/ 1450 w 3376244"/>
                <a:gd name="connsiteY6" fmla="*/ 4379787 h 4414869"/>
                <a:gd name="connsiteX7" fmla="*/ 4465 w 3376244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386973"/>
                <a:gd name="connsiteX1" fmla="*/ 992145 w 3365177"/>
                <a:gd name="connsiteY1" fmla="*/ 4005 h 4386973"/>
                <a:gd name="connsiteX2" fmla="*/ 3220837 w 3365177"/>
                <a:gd name="connsiteY2" fmla="*/ 3016099 h 4386973"/>
                <a:gd name="connsiteX3" fmla="*/ 2977621 w 3365177"/>
                <a:gd name="connsiteY3" fmla="*/ 3658541 h 4386973"/>
                <a:gd name="connsiteX4" fmla="*/ 3364146 w 3365177"/>
                <a:gd name="connsiteY4" fmla="*/ 3985907 h 4386973"/>
                <a:gd name="connsiteX5" fmla="*/ 2834610 w 3365177"/>
                <a:gd name="connsiteY5" fmla="*/ 4386959 h 4386973"/>
                <a:gd name="connsiteX6" fmla="*/ 1450 w 3365177"/>
                <a:gd name="connsiteY6" fmla="*/ 4379787 h 4386973"/>
                <a:gd name="connsiteX7" fmla="*/ 4465 w 3365177"/>
                <a:gd name="connsiteY7" fmla="*/ 0 h 4386973"/>
                <a:gd name="connsiteX0" fmla="*/ 4465 w 3368288"/>
                <a:gd name="connsiteY0" fmla="*/ 0 h 4386972"/>
                <a:gd name="connsiteX1" fmla="*/ 992145 w 3368288"/>
                <a:gd name="connsiteY1" fmla="*/ 4005 h 4386972"/>
                <a:gd name="connsiteX2" fmla="*/ 3220837 w 3368288"/>
                <a:gd name="connsiteY2" fmla="*/ 3016099 h 4386972"/>
                <a:gd name="connsiteX3" fmla="*/ 2977621 w 3368288"/>
                <a:gd name="connsiteY3" fmla="*/ 3658541 h 4386972"/>
                <a:gd name="connsiteX4" fmla="*/ 3364146 w 3368288"/>
                <a:gd name="connsiteY4" fmla="*/ 3985907 h 4386972"/>
                <a:gd name="connsiteX5" fmla="*/ 2834610 w 3368288"/>
                <a:gd name="connsiteY5" fmla="*/ 4386959 h 4386972"/>
                <a:gd name="connsiteX6" fmla="*/ 1450 w 3368288"/>
                <a:gd name="connsiteY6" fmla="*/ 4379787 h 4386972"/>
                <a:gd name="connsiteX7" fmla="*/ 4465 w 3368288"/>
                <a:gd name="connsiteY7" fmla="*/ 0 h 4386972"/>
                <a:gd name="connsiteX0" fmla="*/ 4465 w 3452833"/>
                <a:gd name="connsiteY0" fmla="*/ 0 h 4386971"/>
                <a:gd name="connsiteX1" fmla="*/ 992145 w 3452833"/>
                <a:gd name="connsiteY1" fmla="*/ 4005 h 4386971"/>
                <a:gd name="connsiteX2" fmla="*/ 3220837 w 3452833"/>
                <a:gd name="connsiteY2" fmla="*/ 3016099 h 4386971"/>
                <a:gd name="connsiteX3" fmla="*/ 3353360 w 3452833"/>
                <a:gd name="connsiteY3" fmla="*/ 3630629 h 4386971"/>
                <a:gd name="connsiteX4" fmla="*/ 3364146 w 3452833"/>
                <a:gd name="connsiteY4" fmla="*/ 3985907 h 4386971"/>
                <a:gd name="connsiteX5" fmla="*/ 2834610 w 3452833"/>
                <a:gd name="connsiteY5" fmla="*/ 4386959 h 4386971"/>
                <a:gd name="connsiteX6" fmla="*/ 1450 w 3452833"/>
                <a:gd name="connsiteY6" fmla="*/ 4379787 h 4386971"/>
                <a:gd name="connsiteX7" fmla="*/ 4465 w 3452833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3"/>
                <a:gd name="connsiteX1" fmla="*/ 992145 w 3441757"/>
                <a:gd name="connsiteY1" fmla="*/ 4005 h 4386973"/>
                <a:gd name="connsiteX2" fmla="*/ 3220837 w 3441757"/>
                <a:gd name="connsiteY2" fmla="*/ 3016099 h 4386973"/>
                <a:gd name="connsiteX3" fmla="*/ 3353360 w 3441757"/>
                <a:gd name="connsiteY3" fmla="*/ 3630629 h 4386973"/>
                <a:gd name="connsiteX4" fmla="*/ 3364146 w 3441757"/>
                <a:gd name="connsiteY4" fmla="*/ 3985907 h 4386973"/>
                <a:gd name="connsiteX5" fmla="*/ 2834610 w 3441757"/>
                <a:gd name="connsiteY5" fmla="*/ 4386959 h 4386973"/>
                <a:gd name="connsiteX6" fmla="*/ 1450 w 3441757"/>
                <a:gd name="connsiteY6" fmla="*/ 4379787 h 4386973"/>
                <a:gd name="connsiteX7" fmla="*/ 4465 w 3441757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20837 w 3364449"/>
                <a:gd name="connsiteY2" fmla="*/ 3016099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65"/>
                <a:gd name="connsiteX1" fmla="*/ 992145 w 3364449"/>
                <a:gd name="connsiteY1" fmla="*/ 4005 h 4386965"/>
                <a:gd name="connsiteX2" fmla="*/ 3237193 w 3364449"/>
                <a:gd name="connsiteY2" fmla="*/ 3031791 h 4386965"/>
                <a:gd name="connsiteX3" fmla="*/ 3353360 w 3364449"/>
                <a:gd name="connsiteY3" fmla="*/ 3630629 h 4386965"/>
                <a:gd name="connsiteX4" fmla="*/ 3364146 w 3364449"/>
                <a:gd name="connsiteY4" fmla="*/ 3985907 h 4386965"/>
                <a:gd name="connsiteX5" fmla="*/ 2834610 w 3364449"/>
                <a:gd name="connsiteY5" fmla="*/ 4386959 h 4386965"/>
                <a:gd name="connsiteX6" fmla="*/ 1450 w 3364449"/>
                <a:gd name="connsiteY6" fmla="*/ 4379787 h 4386965"/>
                <a:gd name="connsiteX7" fmla="*/ 4465 w 3364449"/>
                <a:gd name="connsiteY7" fmla="*/ 0 h 4386965"/>
                <a:gd name="connsiteX0" fmla="*/ 4465 w 3364146"/>
                <a:gd name="connsiteY0" fmla="*/ 0 h 4386965"/>
                <a:gd name="connsiteX1" fmla="*/ 992145 w 3364146"/>
                <a:gd name="connsiteY1" fmla="*/ 4005 h 4386965"/>
                <a:gd name="connsiteX2" fmla="*/ 3237193 w 3364146"/>
                <a:gd name="connsiteY2" fmla="*/ 3031791 h 4386965"/>
                <a:gd name="connsiteX3" fmla="*/ 3353360 w 3364146"/>
                <a:gd name="connsiteY3" fmla="*/ 3630629 h 4386965"/>
                <a:gd name="connsiteX4" fmla="*/ 3364146 w 3364146"/>
                <a:gd name="connsiteY4" fmla="*/ 3985907 h 4386965"/>
                <a:gd name="connsiteX5" fmla="*/ 2834610 w 3364146"/>
                <a:gd name="connsiteY5" fmla="*/ 4386959 h 4386965"/>
                <a:gd name="connsiteX6" fmla="*/ 1450 w 3364146"/>
                <a:gd name="connsiteY6" fmla="*/ 4379787 h 4386965"/>
                <a:gd name="connsiteX7" fmla="*/ 4465 w 3364146"/>
                <a:gd name="connsiteY7" fmla="*/ 0 h 4386965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593908"/>
                <a:gd name="connsiteY0" fmla="*/ 0 h 4555979"/>
                <a:gd name="connsiteX1" fmla="*/ 992145 w 3593908"/>
                <a:gd name="connsiteY1" fmla="*/ 4005 h 4555979"/>
                <a:gd name="connsiteX2" fmla="*/ 3237193 w 3593908"/>
                <a:gd name="connsiteY2" fmla="*/ 3031791 h 4555979"/>
                <a:gd name="connsiteX3" fmla="*/ 3353360 w 3593908"/>
                <a:gd name="connsiteY3" fmla="*/ 3630629 h 4555979"/>
                <a:gd name="connsiteX4" fmla="*/ 1450 w 3593908"/>
                <a:gd name="connsiteY4" fmla="*/ 4379787 h 4555979"/>
                <a:gd name="connsiteX5" fmla="*/ 4465 w 3593908"/>
                <a:gd name="connsiteY5" fmla="*/ 0 h 4555979"/>
                <a:gd name="connsiteX0" fmla="*/ 4465 w 3237193"/>
                <a:gd name="connsiteY0" fmla="*/ 0 h 4506229"/>
                <a:gd name="connsiteX1" fmla="*/ 992145 w 3237193"/>
                <a:gd name="connsiteY1" fmla="*/ 4005 h 4506229"/>
                <a:gd name="connsiteX2" fmla="*/ 3237193 w 3237193"/>
                <a:gd name="connsiteY2" fmla="*/ 3031791 h 4506229"/>
                <a:gd name="connsiteX3" fmla="*/ 1450 w 3237193"/>
                <a:gd name="connsiteY3" fmla="*/ 4379787 h 4506229"/>
                <a:gd name="connsiteX4" fmla="*/ 4465 w 3237193"/>
                <a:gd name="connsiteY4" fmla="*/ 0 h 4506229"/>
                <a:gd name="connsiteX0" fmla="*/ 4465 w 3237193"/>
                <a:gd name="connsiteY0" fmla="*/ 0 h 4502203"/>
                <a:gd name="connsiteX1" fmla="*/ 992145 w 3237193"/>
                <a:gd name="connsiteY1" fmla="*/ 4005 h 4502203"/>
                <a:gd name="connsiteX2" fmla="*/ 3237193 w 3237193"/>
                <a:gd name="connsiteY2" fmla="*/ 3031791 h 4502203"/>
                <a:gd name="connsiteX3" fmla="*/ 1450 w 3237193"/>
                <a:gd name="connsiteY3" fmla="*/ 4379787 h 4502203"/>
                <a:gd name="connsiteX4" fmla="*/ 4465 w 3237193"/>
                <a:gd name="connsiteY4" fmla="*/ 0 h 4502203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50 w 3237193"/>
                <a:gd name="connsiteY3" fmla="*/ 4379787 h 4379787"/>
                <a:gd name="connsiteX4" fmla="*/ 4465 w 3237193"/>
                <a:gd name="connsiteY4" fmla="*/ 0 h 4379787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43030 w 3237193"/>
                <a:gd name="connsiteY3" fmla="*/ 3777881 h 4379787"/>
                <a:gd name="connsiteX4" fmla="*/ 1450 w 3237193"/>
                <a:gd name="connsiteY4" fmla="*/ 4379787 h 4379787"/>
                <a:gd name="connsiteX5" fmla="*/ 4465 w 3237193"/>
                <a:gd name="connsiteY5" fmla="*/ 0 h 4379787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17809 w 3237193"/>
                <a:gd name="connsiteY3" fmla="*/ 4379842 h 4379842"/>
                <a:gd name="connsiteX4" fmla="*/ 1450 w 3237193"/>
                <a:gd name="connsiteY4" fmla="*/ 4379787 h 4379842"/>
                <a:gd name="connsiteX5" fmla="*/ 4465 w 3237193"/>
                <a:gd name="connsiteY5" fmla="*/ 0 h 4379842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36573 w 3237193"/>
                <a:gd name="connsiteY3" fmla="*/ 4205442 h 4379842"/>
                <a:gd name="connsiteX4" fmla="*/ 3117809 w 3237193"/>
                <a:gd name="connsiteY4" fmla="*/ 4379842 h 4379842"/>
                <a:gd name="connsiteX5" fmla="*/ 1450 w 3237193"/>
                <a:gd name="connsiteY5" fmla="*/ 4379787 h 4379842"/>
                <a:gd name="connsiteX6" fmla="*/ 4465 w 3237193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6445 w 3366445"/>
                <a:gd name="connsiteY3" fmla="*/ 4042294 h 4379842"/>
                <a:gd name="connsiteX4" fmla="*/ 3117809 w 3366445"/>
                <a:gd name="connsiteY4" fmla="*/ 4379842 h 4379842"/>
                <a:gd name="connsiteX5" fmla="*/ 1450 w 3366445"/>
                <a:gd name="connsiteY5" fmla="*/ 4379787 h 4379842"/>
                <a:gd name="connsiteX6" fmla="*/ 4465 w 3366445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10150 w 3366445"/>
                <a:gd name="connsiteY3" fmla="*/ 3524721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2130 w 3366445"/>
                <a:gd name="connsiteY3" fmla="*/ 3423528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37193 w 3370837"/>
                <a:gd name="connsiteY2" fmla="*/ 3031791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40997 w 3370837"/>
                <a:gd name="connsiteY2" fmla="*/ 3173180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29587 w 3370837"/>
                <a:gd name="connsiteY2" fmla="*/ 3145815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50 w 3367092"/>
                <a:gd name="connsiteY6" fmla="*/ 4379787 h 4379842"/>
                <a:gd name="connsiteX7" fmla="*/ 4465 w 3367092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478359 w 3367092"/>
                <a:gd name="connsiteY6" fmla="*/ 4372826 h 4379842"/>
                <a:gd name="connsiteX7" fmla="*/ 1450 w 3367092"/>
                <a:gd name="connsiteY7" fmla="*/ 4379787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478359 w 3367092"/>
                <a:gd name="connsiteY6" fmla="*/ 4372826 h 4379842"/>
                <a:gd name="connsiteX7" fmla="*/ 1450 w 3367092"/>
                <a:gd name="connsiteY7" fmla="*/ 2683892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95452 w 3367092"/>
                <a:gd name="connsiteY6" fmla="*/ 4030306 h 4379842"/>
                <a:gd name="connsiteX7" fmla="*/ 1450 w 3367092"/>
                <a:gd name="connsiteY7" fmla="*/ 2683892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95452 w 3367092"/>
                <a:gd name="connsiteY6" fmla="*/ 4030306 h 4379842"/>
                <a:gd name="connsiteX7" fmla="*/ 1450 w 3367092"/>
                <a:gd name="connsiteY7" fmla="*/ 3009704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005441 w 3367092"/>
                <a:gd name="connsiteY6" fmla="*/ 4376855 h 4379842"/>
                <a:gd name="connsiteX7" fmla="*/ 1450 w 3367092"/>
                <a:gd name="connsiteY7" fmla="*/ 3009704 h 4379842"/>
                <a:gd name="connsiteX8" fmla="*/ 4465 w 3367092"/>
                <a:gd name="connsiteY8" fmla="*/ 0 h 437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67092" h="4379842">
                  <a:moveTo>
                    <a:pt x="4465" y="0"/>
                  </a:moveTo>
                  <a:lnTo>
                    <a:pt x="992145" y="4005"/>
                  </a:lnTo>
                  <a:lnTo>
                    <a:pt x="3229587" y="3145815"/>
                  </a:lnTo>
                  <a:cubicBezTo>
                    <a:pt x="3304854" y="3253715"/>
                    <a:pt x="3369390" y="3288307"/>
                    <a:pt x="3366909" y="3522201"/>
                  </a:cubicBezTo>
                  <a:cubicBezTo>
                    <a:pt x="3368347" y="3728456"/>
                    <a:pt x="3360804" y="3823440"/>
                    <a:pt x="3362242" y="4029695"/>
                  </a:cubicBezTo>
                  <a:cubicBezTo>
                    <a:pt x="3359213" y="4269886"/>
                    <a:pt x="3160763" y="4376521"/>
                    <a:pt x="3094695" y="4379842"/>
                  </a:cubicBezTo>
                  <a:lnTo>
                    <a:pt x="1005441" y="4376855"/>
                  </a:lnTo>
                  <a:lnTo>
                    <a:pt x="1450" y="3009704"/>
                  </a:lnTo>
                  <a:cubicBezTo>
                    <a:pt x="-4572" y="1197702"/>
                    <a:pt x="10487" y="1812002"/>
                    <a:pt x="44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6F11F"/>
                </a:gs>
                <a:gs pos="100000">
                  <a:srgbClr val="4FE3C2"/>
                </a:gs>
              </a:gsLst>
              <a:lin ang="6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/>
                <a:t> </a:t>
              </a:r>
            </a:p>
          </p:txBody>
        </p:sp>
        <p:sp>
          <p:nvSpPr>
            <p:cNvPr id="13" name="Rettangolo con un angolo ritagliato 5">
              <a:extLst>
                <a:ext uri="{FF2B5EF4-FFF2-40B4-BE49-F238E27FC236}">
                  <a16:creationId xmlns:a16="http://schemas.microsoft.com/office/drawing/2014/main" id="{130D6BC3-A7BF-AFE3-CB64-7538563C9D1D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7833342" y="5540664"/>
              <a:ext cx="4375844" cy="4746466"/>
            </a:xfrm>
            <a:custGeom>
              <a:avLst/>
              <a:gdLst>
                <a:gd name="connsiteX0" fmla="*/ 0 w 3909764"/>
                <a:gd name="connsiteY0" fmla="*/ 0 h 5436006"/>
                <a:gd name="connsiteX1" fmla="*/ 3171483 w 3909764"/>
                <a:gd name="connsiteY1" fmla="*/ 0 h 5436006"/>
                <a:gd name="connsiteX2" fmla="*/ 3909764 w 3909764"/>
                <a:gd name="connsiteY2" fmla="*/ 738281 h 5436006"/>
                <a:gd name="connsiteX3" fmla="*/ 3909764 w 3909764"/>
                <a:gd name="connsiteY3" fmla="*/ 5436006 h 5436006"/>
                <a:gd name="connsiteX4" fmla="*/ 0 w 3909764"/>
                <a:gd name="connsiteY4" fmla="*/ 5436006 h 5436006"/>
                <a:gd name="connsiteX5" fmla="*/ 0 w 3909764"/>
                <a:gd name="connsiteY5" fmla="*/ 0 h 5436006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280010 w 3909764"/>
                <a:gd name="connsiteY3" fmla="*/ 109182 h 5439208"/>
                <a:gd name="connsiteX4" fmla="*/ 3909764 w 3909764"/>
                <a:gd name="connsiteY4" fmla="*/ 741483 h 5439208"/>
                <a:gd name="connsiteX5" fmla="*/ 3909764 w 3909764"/>
                <a:gd name="connsiteY5" fmla="*/ 5439208 h 5439208"/>
                <a:gd name="connsiteX6" fmla="*/ 0 w 3909764"/>
                <a:gd name="connsiteY6" fmla="*/ 5439208 h 5439208"/>
                <a:gd name="connsiteX7" fmla="*/ 0 w 3909764"/>
                <a:gd name="connsiteY7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909764 w 3909932"/>
                <a:gd name="connsiteY3" fmla="*/ 741483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764 w 3909932"/>
                <a:gd name="connsiteY4" fmla="*/ 741483 h 5439208"/>
                <a:gd name="connsiteX5" fmla="*/ 3909932 w 3909932"/>
                <a:gd name="connsiteY5" fmla="*/ 1016217 h 5439208"/>
                <a:gd name="connsiteX6" fmla="*/ 3909764 w 3909932"/>
                <a:gd name="connsiteY6" fmla="*/ 5439208 h 5439208"/>
                <a:gd name="connsiteX7" fmla="*/ 0 w 3909932"/>
                <a:gd name="connsiteY7" fmla="*/ 5439208 h 5439208"/>
                <a:gd name="connsiteX8" fmla="*/ 0 w 3909932"/>
                <a:gd name="connsiteY8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10458"/>
                <a:gd name="connsiteY0" fmla="*/ 3202 h 5439208"/>
                <a:gd name="connsiteX1" fmla="*/ 3057097 w 3910458"/>
                <a:gd name="connsiteY1" fmla="*/ 0 h 5439208"/>
                <a:gd name="connsiteX2" fmla="*/ 3280010 w 3910458"/>
                <a:gd name="connsiteY2" fmla="*/ 109182 h 5439208"/>
                <a:gd name="connsiteX3" fmla="*/ 3715060 w 3910458"/>
                <a:gd name="connsiteY3" fmla="*/ 544027 h 5439208"/>
                <a:gd name="connsiteX4" fmla="*/ 3909932 w 3910458"/>
                <a:gd name="connsiteY4" fmla="*/ 1016217 h 5439208"/>
                <a:gd name="connsiteX5" fmla="*/ 3909764 w 3910458"/>
                <a:gd name="connsiteY5" fmla="*/ 5439208 h 5439208"/>
                <a:gd name="connsiteX6" fmla="*/ 0 w 3910458"/>
                <a:gd name="connsiteY6" fmla="*/ 5439208 h 5439208"/>
                <a:gd name="connsiteX7" fmla="*/ 0 w 3910458"/>
                <a:gd name="connsiteY7" fmla="*/ 3202 h 5439208"/>
                <a:gd name="connsiteX0" fmla="*/ 0 w 4200678"/>
                <a:gd name="connsiteY0" fmla="*/ 3202 h 5515789"/>
                <a:gd name="connsiteX1" fmla="*/ 3057097 w 4200678"/>
                <a:gd name="connsiteY1" fmla="*/ 0 h 5515789"/>
                <a:gd name="connsiteX2" fmla="*/ 3280010 w 4200678"/>
                <a:gd name="connsiteY2" fmla="*/ 109182 h 5515789"/>
                <a:gd name="connsiteX3" fmla="*/ 3715060 w 4200678"/>
                <a:gd name="connsiteY3" fmla="*/ 544027 h 5515789"/>
                <a:gd name="connsiteX4" fmla="*/ 3909932 w 4200678"/>
                <a:gd name="connsiteY4" fmla="*/ 1016217 h 5515789"/>
                <a:gd name="connsiteX5" fmla="*/ 3913680 w 4200678"/>
                <a:gd name="connsiteY5" fmla="*/ 5082299 h 5515789"/>
                <a:gd name="connsiteX6" fmla="*/ 3909764 w 4200678"/>
                <a:gd name="connsiteY6" fmla="*/ 5439208 h 5515789"/>
                <a:gd name="connsiteX7" fmla="*/ 0 w 4200678"/>
                <a:gd name="connsiteY7" fmla="*/ 5439208 h 5515789"/>
                <a:gd name="connsiteX8" fmla="*/ 0 w 4200678"/>
                <a:gd name="connsiteY8" fmla="*/ 3202 h 5515789"/>
                <a:gd name="connsiteX0" fmla="*/ 0 w 4200678"/>
                <a:gd name="connsiteY0" fmla="*/ 3202 h 5439208"/>
                <a:gd name="connsiteX1" fmla="*/ 3057097 w 4200678"/>
                <a:gd name="connsiteY1" fmla="*/ 0 h 5439208"/>
                <a:gd name="connsiteX2" fmla="*/ 3280010 w 4200678"/>
                <a:gd name="connsiteY2" fmla="*/ 109182 h 5439208"/>
                <a:gd name="connsiteX3" fmla="*/ 3715060 w 4200678"/>
                <a:gd name="connsiteY3" fmla="*/ 544027 h 5439208"/>
                <a:gd name="connsiteX4" fmla="*/ 3909932 w 4200678"/>
                <a:gd name="connsiteY4" fmla="*/ 1016217 h 5439208"/>
                <a:gd name="connsiteX5" fmla="*/ 3913680 w 4200678"/>
                <a:gd name="connsiteY5" fmla="*/ 5082299 h 5439208"/>
                <a:gd name="connsiteX6" fmla="*/ 3909764 w 4200678"/>
                <a:gd name="connsiteY6" fmla="*/ 5439208 h 5439208"/>
                <a:gd name="connsiteX7" fmla="*/ 0 w 4200678"/>
                <a:gd name="connsiteY7" fmla="*/ 5439208 h 5439208"/>
                <a:gd name="connsiteX8" fmla="*/ 0 w 4200678"/>
                <a:gd name="connsiteY8" fmla="*/ 3202 h 5439208"/>
                <a:gd name="connsiteX0" fmla="*/ 0 w 3995172"/>
                <a:gd name="connsiteY0" fmla="*/ 3202 h 5439208"/>
                <a:gd name="connsiteX1" fmla="*/ 3057097 w 3995172"/>
                <a:gd name="connsiteY1" fmla="*/ 0 h 5439208"/>
                <a:gd name="connsiteX2" fmla="*/ 3280010 w 3995172"/>
                <a:gd name="connsiteY2" fmla="*/ 109182 h 5439208"/>
                <a:gd name="connsiteX3" fmla="*/ 3715060 w 3995172"/>
                <a:gd name="connsiteY3" fmla="*/ 544027 h 5439208"/>
                <a:gd name="connsiteX4" fmla="*/ 3909932 w 3995172"/>
                <a:gd name="connsiteY4" fmla="*/ 1016217 h 5439208"/>
                <a:gd name="connsiteX5" fmla="*/ 3913680 w 3995172"/>
                <a:gd name="connsiteY5" fmla="*/ 5082299 h 5439208"/>
                <a:gd name="connsiteX6" fmla="*/ 3587476 w 3995172"/>
                <a:gd name="connsiteY6" fmla="*/ 5439208 h 5439208"/>
                <a:gd name="connsiteX7" fmla="*/ 0 w 3995172"/>
                <a:gd name="connsiteY7" fmla="*/ 5439208 h 5439208"/>
                <a:gd name="connsiteX8" fmla="*/ 0 w 3995172"/>
                <a:gd name="connsiteY8" fmla="*/ 3202 h 5439208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39209"/>
                <a:gd name="connsiteX1" fmla="*/ 3057097 w 3925690"/>
                <a:gd name="connsiteY1" fmla="*/ 0 h 5439209"/>
                <a:gd name="connsiteX2" fmla="*/ 3280010 w 3925690"/>
                <a:gd name="connsiteY2" fmla="*/ 109182 h 5439209"/>
                <a:gd name="connsiteX3" fmla="*/ 3715060 w 3925690"/>
                <a:gd name="connsiteY3" fmla="*/ 544027 h 5439209"/>
                <a:gd name="connsiteX4" fmla="*/ 3909932 w 3925690"/>
                <a:gd name="connsiteY4" fmla="*/ 1016217 h 5439209"/>
                <a:gd name="connsiteX5" fmla="*/ 3913680 w 3925690"/>
                <a:gd name="connsiteY5" fmla="*/ 5082299 h 5439209"/>
                <a:gd name="connsiteX6" fmla="*/ 3587476 w 3925690"/>
                <a:gd name="connsiteY6" fmla="*/ 5439208 h 5439209"/>
                <a:gd name="connsiteX7" fmla="*/ 0 w 3925690"/>
                <a:gd name="connsiteY7" fmla="*/ 5439208 h 5439209"/>
                <a:gd name="connsiteX8" fmla="*/ 0 w 3925690"/>
                <a:gd name="connsiteY8" fmla="*/ 3202 h 5439209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42955"/>
                <a:gd name="connsiteX1" fmla="*/ 3057097 w 3925690"/>
                <a:gd name="connsiteY1" fmla="*/ 0 h 5442955"/>
                <a:gd name="connsiteX2" fmla="*/ 3280010 w 3925690"/>
                <a:gd name="connsiteY2" fmla="*/ 109182 h 5442955"/>
                <a:gd name="connsiteX3" fmla="*/ 3715060 w 3925690"/>
                <a:gd name="connsiteY3" fmla="*/ 544027 h 5442955"/>
                <a:gd name="connsiteX4" fmla="*/ 3909932 w 3925690"/>
                <a:gd name="connsiteY4" fmla="*/ 1016217 h 5442955"/>
                <a:gd name="connsiteX5" fmla="*/ 3913680 w 3925690"/>
                <a:gd name="connsiteY5" fmla="*/ 5082299 h 5442955"/>
                <a:gd name="connsiteX6" fmla="*/ 3531263 w 3925690"/>
                <a:gd name="connsiteY6" fmla="*/ 5442955 h 5442955"/>
                <a:gd name="connsiteX7" fmla="*/ 0 w 3925690"/>
                <a:gd name="connsiteY7" fmla="*/ 5439208 h 5442955"/>
                <a:gd name="connsiteX8" fmla="*/ 0 w 3925690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5 h 5442958"/>
                <a:gd name="connsiteX1" fmla="*/ 3057097 w 3914046"/>
                <a:gd name="connsiteY1" fmla="*/ 3 h 5442958"/>
                <a:gd name="connsiteX2" fmla="*/ 3280010 w 3914046"/>
                <a:gd name="connsiteY2" fmla="*/ 109185 h 5442958"/>
                <a:gd name="connsiteX3" fmla="*/ 3715060 w 3914046"/>
                <a:gd name="connsiteY3" fmla="*/ 544030 h 5442958"/>
                <a:gd name="connsiteX4" fmla="*/ 3909932 w 3914046"/>
                <a:gd name="connsiteY4" fmla="*/ 1016220 h 5442958"/>
                <a:gd name="connsiteX5" fmla="*/ 3913680 w 3914046"/>
                <a:gd name="connsiteY5" fmla="*/ 5082302 h 5442958"/>
                <a:gd name="connsiteX6" fmla="*/ 3531263 w 3914046"/>
                <a:gd name="connsiteY6" fmla="*/ 5442958 h 5442958"/>
                <a:gd name="connsiteX7" fmla="*/ 0 w 3914046"/>
                <a:gd name="connsiteY7" fmla="*/ 5439211 h 5442958"/>
                <a:gd name="connsiteX8" fmla="*/ 0 w 3914046"/>
                <a:gd name="connsiteY8" fmla="*/ 3205 h 5442958"/>
                <a:gd name="connsiteX0" fmla="*/ 1318732 w 5232778"/>
                <a:gd name="connsiteY0" fmla="*/ 3205 h 5442958"/>
                <a:gd name="connsiteX1" fmla="*/ 4375829 w 5232778"/>
                <a:gd name="connsiteY1" fmla="*/ 3 h 5442958"/>
                <a:gd name="connsiteX2" fmla="*/ 4598742 w 5232778"/>
                <a:gd name="connsiteY2" fmla="*/ 109185 h 5442958"/>
                <a:gd name="connsiteX3" fmla="*/ 5033792 w 5232778"/>
                <a:gd name="connsiteY3" fmla="*/ 544030 h 5442958"/>
                <a:gd name="connsiteX4" fmla="*/ 5228664 w 5232778"/>
                <a:gd name="connsiteY4" fmla="*/ 1016220 h 5442958"/>
                <a:gd name="connsiteX5" fmla="*/ 5232412 w 5232778"/>
                <a:gd name="connsiteY5" fmla="*/ 5082302 h 5442958"/>
                <a:gd name="connsiteX6" fmla="*/ 4849995 w 5232778"/>
                <a:gd name="connsiteY6" fmla="*/ 5442958 h 5442958"/>
                <a:gd name="connsiteX7" fmla="*/ 0 w 5232778"/>
                <a:gd name="connsiteY7" fmla="*/ 5428379 h 5442958"/>
                <a:gd name="connsiteX8" fmla="*/ 1318732 w 5232778"/>
                <a:gd name="connsiteY8" fmla="*/ 3205 h 5442958"/>
                <a:gd name="connsiteX0" fmla="*/ 0 w 5250843"/>
                <a:gd name="connsiteY0" fmla="*/ 0 h 5450585"/>
                <a:gd name="connsiteX1" fmla="*/ 4393894 w 5250843"/>
                <a:gd name="connsiteY1" fmla="*/ 7630 h 5450585"/>
                <a:gd name="connsiteX2" fmla="*/ 4616807 w 5250843"/>
                <a:gd name="connsiteY2" fmla="*/ 116812 h 5450585"/>
                <a:gd name="connsiteX3" fmla="*/ 5051857 w 5250843"/>
                <a:gd name="connsiteY3" fmla="*/ 551657 h 5450585"/>
                <a:gd name="connsiteX4" fmla="*/ 5246729 w 5250843"/>
                <a:gd name="connsiteY4" fmla="*/ 1023847 h 5450585"/>
                <a:gd name="connsiteX5" fmla="*/ 5250477 w 5250843"/>
                <a:gd name="connsiteY5" fmla="*/ 5089929 h 5450585"/>
                <a:gd name="connsiteX6" fmla="*/ 4868060 w 5250843"/>
                <a:gd name="connsiteY6" fmla="*/ 5450585 h 5450585"/>
                <a:gd name="connsiteX7" fmla="*/ 18065 w 5250843"/>
                <a:gd name="connsiteY7" fmla="*/ 5436006 h 5450585"/>
                <a:gd name="connsiteX8" fmla="*/ 0 w 5250843"/>
                <a:gd name="connsiteY8" fmla="*/ 0 h 5450585"/>
                <a:gd name="connsiteX0" fmla="*/ 77326 w 5233071"/>
                <a:gd name="connsiteY0" fmla="*/ 142704 h 5442959"/>
                <a:gd name="connsiteX1" fmla="*/ 4376122 w 5233071"/>
                <a:gd name="connsiteY1" fmla="*/ 4 h 5442959"/>
                <a:gd name="connsiteX2" fmla="*/ 4599035 w 5233071"/>
                <a:gd name="connsiteY2" fmla="*/ 109186 h 5442959"/>
                <a:gd name="connsiteX3" fmla="*/ 5034085 w 5233071"/>
                <a:gd name="connsiteY3" fmla="*/ 544031 h 5442959"/>
                <a:gd name="connsiteX4" fmla="*/ 5228957 w 5233071"/>
                <a:gd name="connsiteY4" fmla="*/ 1016221 h 5442959"/>
                <a:gd name="connsiteX5" fmla="*/ 5232705 w 5233071"/>
                <a:gd name="connsiteY5" fmla="*/ 5082303 h 5442959"/>
                <a:gd name="connsiteX6" fmla="*/ 4850288 w 5233071"/>
                <a:gd name="connsiteY6" fmla="*/ 5442959 h 5442959"/>
                <a:gd name="connsiteX7" fmla="*/ 293 w 5233071"/>
                <a:gd name="connsiteY7" fmla="*/ 5428380 h 5442959"/>
                <a:gd name="connsiteX8" fmla="*/ 77326 w 5233071"/>
                <a:gd name="connsiteY8" fmla="*/ 142704 h 5442959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3743 w 5246521"/>
                <a:gd name="connsiteY7" fmla="*/ 5430821 h 5445400"/>
                <a:gd name="connsiteX8" fmla="*/ 0 w 5246521"/>
                <a:gd name="connsiteY8" fmla="*/ 0 h 5445400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73288 w 5246521"/>
                <a:gd name="connsiteY7" fmla="*/ 5252689 h 5445400"/>
                <a:gd name="connsiteX8" fmla="*/ 0 w 5246521"/>
                <a:gd name="connsiteY8" fmla="*/ 0 h 5445400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018662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10401 h 5460202"/>
                <a:gd name="connsiteX1" fmla="*/ 4034550 w 5250318"/>
                <a:gd name="connsiteY1" fmla="*/ 2 h 5460202"/>
                <a:gd name="connsiteX2" fmla="*/ 4616282 w 5250318"/>
                <a:gd name="connsiteY2" fmla="*/ 122028 h 5460202"/>
                <a:gd name="connsiteX3" fmla="*/ 5051332 w 5250318"/>
                <a:gd name="connsiteY3" fmla="*/ 556873 h 5460202"/>
                <a:gd name="connsiteX4" fmla="*/ 5246204 w 5250318"/>
                <a:gd name="connsiteY4" fmla="*/ 1960307 h 5460202"/>
                <a:gd name="connsiteX5" fmla="*/ 5249952 w 5250318"/>
                <a:gd name="connsiteY5" fmla="*/ 5095145 h 5460202"/>
                <a:gd name="connsiteX6" fmla="*/ 4867535 w 5250318"/>
                <a:gd name="connsiteY6" fmla="*/ 5455801 h 5460202"/>
                <a:gd name="connsiteX7" fmla="*/ 1511 w 5250318"/>
                <a:gd name="connsiteY7" fmla="*/ 5460202 h 5460202"/>
                <a:gd name="connsiteX8" fmla="*/ 3797 w 5250318"/>
                <a:gd name="connsiteY8" fmla="*/ 10401 h 5460202"/>
                <a:gd name="connsiteX0" fmla="*/ 3797 w 5250318"/>
                <a:gd name="connsiteY0" fmla="*/ 0 h 5449801"/>
                <a:gd name="connsiteX1" fmla="*/ 4061328 w 5250318"/>
                <a:gd name="connsiteY1" fmla="*/ 92360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141661 w 5250318"/>
                <a:gd name="connsiteY1" fmla="*/ 8868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616282 w 5261042"/>
                <a:gd name="connsiteY2" fmla="*/ 111627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562727 w 5261042"/>
                <a:gd name="connsiteY2" fmla="*/ 496969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5201286 w 5249952"/>
                <a:gd name="connsiteY2" fmla="*/ 1342846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099118 w 5249952"/>
                <a:gd name="connsiteY3" fmla="*/ 1422124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465137"/>
                <a:gd name="connsiteY0" fmla="*/ 0 h 5449801"/>
                <a:gd name="connsiteX1" fmla="*/ 4141661 w 5465137"/>
                <a:gd name="connsiteY1" fmla="*/ 8868 h 5449801"/>
                <a:gd name="connsiteX2" fmla="*/ 4980970 w 5465137"/>
                <a:gd name="connsiteY2" fmla="*/ 1018443 h 5449801"/>
                <a:gd name="connsiteX3" fmla="*/ 5246204 w 5465137"/>
                <a:gd name="connsiteY3" fmla="*/ 1595404 h 5449801"/>
                <a:gd name="connsiteX4" fmla="*/ 5249952 w 5465137"/>
                <a:gd name="connsiteY4" fmla="*/ 5084744 h 5449801"/>
                <a:gd name="connsiteX5" fmla="*/ 2328766 w 5465137"/>
                <a:gd name="connsiteY5" fmla="*/ 3427523 h 5449801"/>
                <a:gd name="connsiteX6" fmla="*/ 1511 w 5465137"/>
                <a:gd name="connsiteY6" fmla="*/ 5449801 h 5449801"/>
                <a:gd name="connsiteX7" fmla="*/ 3797 w 5465137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328766 w 5353875"/>
                <a:gd name="connsiteY5" fmla="*/ 3427523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454229 w 5353875"/>
                <a:gd name="connsiteY5" fmla="*/ 4055898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0 w 5350078"/>
                <a:gd name="connsiteY0" fmla="*/ 0 h 4055926"/>
                <a:gd name="connsiteX1" fmla="*/ 4137864 w 5350078"/>
                <a:gd name="connsiteY1" fmla="*/ 8868 h 4055926"/>
                <a:gd name="connsiteX2" fmla="*/ 4977173 w 5350078"/>
                <a:gd name="connsiteY2" fmla="*/ 1018443 h 4055926"/>
                <a:gd name="connsiteX3" fmla="*/ 5242407 w 5350078"/>
                <a:gd name="connsiteY3" fmla="*/ 1595404 h 4055926"/>
                <a:gd name="connsiteX4" fmla="*/ 3135434 w 5350078"/>
                <a:gd name="connsiteY4" fmla="*/ 3341228 h 4055926"/>
                <a:gd name="connsiteX5" fmla="*/ 2450432 w 5350078"/>
                <a:gd name="connsiteY5" fmla="*/ 4055898 h 4055926"/>
                <a:gd name="connsiteX6" fmla="*/ 56755 w 5350078"/>
                <a:gd name="connsiteY6" fmla="*/ 3785938 h 4055926"/>
                <a:gd name="connsiteX7" fmla="*/ 0 w 5350078"/>
                <a:gd name="connsiteY7" fmla="*/ 0 h 4055926"/>
                <a:gd name="connsiteX0" fmla="*/ 10733 w 5360811"/>
                <a:gd name="connsiteY0" fmla="*/ 0 h 4387761"/>
                <a:gd name="connsiteX1" fmla="*/ 4148597 w 5360811"/>
                <a:gd name="connsiteY1" fmla="*/ 8868 h 4387761"/>
                <a:gd name="connsiteX2" fmla="*/ 4987906 w 5360811"/>
                <a:gd name="connsiteY2" fmla="*/ 1018443 h 4387761"/>
                <a:gd name="connsiteX3" fmla="*/ 5253140 w 5360811"/>
                <a:gd name="connsiteY3" fmla="*/ 1595404 h 4387761"/>
                <a:gd name="connsiteX4" fmla="*/ 3146167 w 5360811"/>
                <a:gd name="connsiteY4" fmla="*/ 3341228 h 4387761"/>
                <a:gd name="connsiteX5" fmla="*/ 2461165 w 5360811"/>
                <a:gd name="connsiteY5" fmla="*/ 4055898 h 4387761"/>
                <a:gd name="connsiteX6" fmla="*/ 1066 w 5360811"/>
                <a:gd name="connsiteY6" fmla="*/ 4387761 h 4387761"/>
                <a:gd name="connsiteX7" fmla="*/ 10733 w 5360811"/>
                <a:gd name="connsiteY7" fmla="*/ 0 h 4387761"/>
                <a:gd name="connsiteX0" fmla="*/ 10733 w 4987906"/>
                <a:gd name="connsiteY0" fmla="*/ 0 h 4387761"/>
                <a:gd name="connsiteX1" fmla="*/ 4148597 w 4987906"/>
                <a:gd name="connsiteY1" fmla="*/ 8868 h 4387761"/>
                <a:gd name="connsiteX2" fmla="*/ 4987906 w 4987906"/>
                <a:gd name="connsiteY2" fmla="*/ 1018443 h 4387761"/>
                <a:gd name="connsiteX3" fmla="*/ 3146167 w 4987906"/>
                <a:gd name="connsiteY3" fmla="*/ 3341228 h 4387761"/>
                <a:gd name="connsiteX4" fmla="*/ 2461165 w 4987906"/>
                <a:gd name="connsiteY4" fmla="*/ 4055898 h 4387761"/>
                <a:gd name="connsiteX5" fmla="*/ 1066 w 4987906"/>
                <a:gd name="connsiteY5" fmla="*/ 4387761 h 4387761"/>
                <a:gd name="connsiteX6" fmla="*/ 10733 w 4987906"/>
                <a:gd name="connsiteY6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3007296 w 4148597"/>
                <a:gd name="connsiteY3" fmla="*/ 4383361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269096"/>
                <a:gd name="connsiteY0" fmla="*/ 0 h 4387761"/>
                <a:gd name="connsiteX1" fmla="*/ 4148597 w 4269096"/>
                <a:gd name="connsiteY1" fmla="*/ 8868 h 4387761"/>
                <a:gd name="connsiteX2" fmla="*/ 3146167 w 4269096"/>
                <a:gd name="connsiteY2" fmla="*/ 3341228 h 4387761"/>
                <a:gd name="connsiteX3" fmla="*/ 3007296 w 4269096"/>
                <a:gd name="connsiteY3" fmla="*/ 4383361 h 4387761"/>
                <a:gd name="connsiteX4" fmla="*/ 1066 w 4269096"/>
                <a:gd name="connsiteY4" fmla="*/ 4387761 h 4387761"/>
                <a:gd name="connsiteX5" fmla="*/ 10733 w 4269096"/>
                <a:gd name="connsiteY5" fmla="*/ 0 h 4387761"/>
                <a:gd name="connsiteX0" fmla="*/ 10733 w 4284865"/>
                <a:gd name="connsiteY0" fmla="*/ 0 h 4436798"/>
                <a:gd name="connsiteX1" fmla="*/ 4148597 w 4284865"/>
                <a:gd name="connsiteY1" fmla="*/ 8868 h 4436798"/>
                <a:gd name="connsiteX2" fmla="*/ 3345431 w 4284865"/>
                <a:gd name="connsiteY2" fmla="*/ 3677541 h 4436798"/>
                <a:gd name="connsiteX3" fmla="*/ 3007296 w 4284865"/>
                <a:gd name="connsiteY3" fmla="*/ 4383361 h 4436798"/>
                <a:gd name="connsiteX4" fmla="*/ 1066 w 4284865"/>
                <a:gd name="connsiteY4" fmla="*/ 4387761 h 4436798"/>
                <a:gd name="connsiteX5" fmla="*/ 10733 w 4284865"/>
                <a:gd name="connsiteY5" fmla="*/ 0 h 4436798"/>
                <a:gd name="connsiteX0" fmla="*/ 10733 w 3467988"/>
                <a:gd name="connsiteY0" fmla="*/ 0 h 4436798"/>
                <a:gd name="connsiteX1" fmla="*/ 1882894 w 3467988"/>
                <a:gd name="connsiteY1" fmla="*/ 955853 h 4436798"/>
                <a:gd name="connsiteX2" fmla="*/ 3345431 w 3467988"/>
                <a:gd name="connsiteY2" fmla="*/ 3677541 h 4436798"/>
                <a:gd name="connsiteX3" fmla="*/ 3007296 w 3467988"/>
                <a:gd name="connsiteY3" fmla="*/ 4383361 h 4436798"/>
                <a:gd name="connsiteX4" fmla="*/ 1066 w 3467988"/>
                <a:gd name="connsiteY4" fmla="*/ 4387761 h 4436798"/>
                <a:gd name="connsiteX5" fmla="*/ 10733 w 346798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242390"/>
                <a:gd name="connsiteY0" fmla="*/ 0 h 4387761"/>
                <a:gd name="connsiteX1" fmla="*/ 975137 w 3242390"/>
                <a:gd name="connsiteY1" fmla="*/ 17 h 4387761"/>
                <a:gd name="connsiteX2" fmla="*/ 3124026 w 3242390"/>
                <a:gd name="connsiteY2" fmla="*/ 2916412 h 4387761"/>
                <a:gd name="connsiteX3" fmla="*/ 2498066 w 3242390"/>
                <a:gd name="connsiteY3" fmla="*/ 4020497 h 4387761"/>
                <a:gd name="connsiteX4" fmla="*/ 1066 w 3242390"/>
                <a:gd name="connsiteY4" fmla="*/ 4387761 h 4387761"/>
                <a:gd name="connsiteX5" fmla="*/ 10733 w 3242390"/>
                <a:gd name="connsiteY5" fmla="*/ 0 h 4387761"/>
                <a:gd name="connsiteX0" fmla="*/ 10733 w 3319637"/>
                <a:gd name="connsiteY0" fmla="*/ 0 h 4461918"/>
                <a:gd name="connsiteX1" fmla="*/ 975137 w 3319637"/>
                <a:gd name="connsiteY1" fmla="*/ 17 h 4461918"/>
                <a:gd name="connsiteX2" fmla="*/ 3124026 w 3319637"/>
                <a:gd name="connsiteY2" fmla="*/ 2916412 h 4461918"/>
                <a:gd name="connsiteX3" fmla="*/ 2837553 w 3319637"/>
                <a:gd name="connsiteY3" fmla="*/ 4339109 h 4461918"/>
                <a:gd name="connsiteX4" fmla="*/ 1066 w 3319637"/>
                <a:gd name="connsiteY4" fmla="*/ 4387761 h 4461918"/>
                <a:gd name="connsiteX5" fmla="*/ 10733 w 3319637"/>
                <a:gd name="connsiteY5" fmla="*/ 0 h 4461918"/>
                <a:gd name="connsiteX0" fmla="*/ 10733 w 3387320"/>
                <a:gd name="connsiteY0" fmla="*/ 0 h 4415469"/>
                <a:gd name="connsiteX1" fmla="*/ 975137 w 3387320"/>
                <a:gd name="connsiteY1" fmla="*/ 17 h 4415469"/>
                <a:gd name="connsiteX2" fmla="*/ 3124026 w 3387320"/>
                <a:gd name="connsiteY2" fmla="*/ 2916412 h 4415469"/>
                <a:gd name="connsiteX3" fmla="*/ 3320537 w 3387320"/>
                <a:gd name="connsiteY3" fmla="*/ 3563619 h 4415469"/>
                <a:gd name="connsiteX4" fmla="*/ 2837553 w 3387320"/>
                <a:gd name="connsiteY4" fmla="*/ 4339109 h 4415469"/>
                <a:gd name="connsiteX5" fmla="*/ 1066 w 3387320"/>
                <a:gd name="connsiteY5" fmla="*/ 4387761 h 4415469"/>
                <a:gd name="connsiteX6" fmla="*/ 10733 w 3387320"/>
                <a:gd name="connsiteY6" fmla="*/ 0 h 4415469"/>
                <a:gd name="connsiteX0" fmla="*/ 10733 w 3422878"/>
                <a:gd name="connsiteY0" fmla="*/ 0 h 4415469"/>
                <a:gd name="connsiteX1" fmla="*/ 975137 w 3422878"/>
                <a:gd name="connsiteY1" fmla="*/ 17 h 4415469"/>
                <a:gd name="connsiteX2" fmla="*/ 3124026 w 3422878"/>
                <a:gd name="connsiteY2" fmla="*/ 2916412 h 4415469"/>
                <a:gd name="connsiteX3" fmla="*/ 3379578 w 3422878"/>
                <a:gd name="connsiteY3" fmla="*/ 3475115 h 4415469"/>
                <a:gd name="connsiteX4" fmla="*/ 2837553 w 3422878"/>
                <a:gd name="connsiteY4" fmla="*/ 4339109 h 4415469"/>
                <a:gd name="connsiteX5" fmla="*/ 1066 w 3422878"/>
                <a:gd name="connsiteY5" fmla="*/ 4387761 h 4415469"/>
                <a:gd name="connsiteX6" fmla="*/ 10733 w 3422878"/>
                <a:gd name="connsiteY6" fmla="*/ 0 h 4415469"/>
                <a:gd name="connsiteX0" fmla="*/ 10733 w 3422878"/>
                <a:gd name="connsiteY0" fmla="*/ 0 h 4394640"/>
                <a:gd name="connsiteX1" fmla="*/ 975137 w 3422878"/>
                <a:gd name="connsiteY1" fmla="*/ 17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852107 w 3422878"/>
                <a:gd name="connsiteY1" fmla="*/ 7992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998413 w 3422878"/>
                <a:gd name="connsiteY1" fmla="*/ 4005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333953"/>
                <a:gd name="connsiteY0" fmla="*/ 0 h 4394640"/>
                <a:gd name="connsiteX1" fmla="*/ 998413 w 3333953"/>
                <a:gd name="connsiteY1" fmla="*/ 4005 h 4394640"/>
                <a:gd name="connsiteX2" fmla="*/ 3124026 w 3333953"/>
                <a:gd name="connsiteY2" fmla="*/ 2916412 h 4394640"/>
                <a:gd name="connsiteX3" fmla="*/ 2983889 w 3333953"/>
                <a:gd name="connsiteY3" fmla="*/ 3658541 h 4394640"/>
                <a:gd name="connsiteX4" fmla="*/ 3320537 w 3333953"/>
                <a:gd name="connsiteY4" fmla="*/ 3882232 h 4394640"/>
                <a:gd name="connsiteX5" fmla="*/ 2837553 w 3333953"/>
                <a:gd name="connsiteY5" fmla="*/ 4339109 h 4394640"/>
                <a:gd name="connsiteX6" fmla="*/ 1066 w 3333953"/>
                <a:gd name="connsiteY6" fmla="*/ 4387761 h 4394640"/>
                <a:gd name="connsiteX7" fmla="*/ 10733 w 3333953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0 w 3350005"/>
                <a:gd name="connsiteY0" fmla="*/ 0 h 4356553"/>
                <a:gd name="connsiteX1" fmla="*/ 987680 w 3350005"/>
                <a:gd name="connsiteY1" fmla="*/ 4005 h 4356553"/>
                <a:gd name="connsiteX2" fmla="*/ 3216372 w 3350005"/>
                <a:gd name="connsiteY2" fmla="*/ 3016099 h 4356553"/>
                <a:gd name="connsiteX3" fmla="*/ 2973156 w 3350005"/>
                <a:gd name="connsiteY3" fmla="*/ 3658541 h 4356553"/>
                <a:gd name="connsiteX4" fmla="*/ 3309804 w 3350005"/>
                <a:gd name="connsiteY4" fmla="*/ 3882232 h 4356553"/>
                <a:gd name="connsiteX5" fmla="*/ 2826820 w 3350005"/>
                <a:gd name="connsiteY5" fmla="*/ 4339109 h 4356553"/>
                <a:gd name="connsiteX6" fmla="*/ 113363 w 3350005"/>
                <a:gd name="connsiteY6" fmla="*/ 4176423 h 4356553"/>
                <a:gd name="connsiteX7" fmla="*/ 0 w 3350005"/>
                <a:gd name="connsiteY7" fmla="*/ 0 h 4356553"/>
                <a:gd name="connsiteX0" fmla="*/ 1465 w 3351470"/>
                <a:gd name="connsiteY0" fmla="*/ 0 h 4394640"/>
                <a:gd name="connsiteX1" fmla="*/ 989145 w 3351470"/>
                <a:gd name="connsiteY1" fmla="*/ 4005 h 4394640"/>
                <a:gd name="connsiteX2" fmla="*/ 3217837 w 3351470"/>
                <a:gd name="connsiteY2" fmla="*/ 3016099 h 4394640"/>
                <a:gd name="connsiteX3" fmla="*/ 2974621 w 3351470"/>
                <a:gd name="connsiteY3" fmla="*/ 3658541 h 4394640"/>
                <a:gd name="connsiteX4" fmla="*/ 3311269 w 3351470"/>
                <a:gd name="connsiteY4" fmla="*/ 3882232 h 4394640"/>
                <a:gd name="connsiteX5" fmla="*/ 2828285 w 3351470"/>
                <a:gd name="connsiteY5" fmla="*/ 4339109 h 4394640"/>
                <a:gd name="connsiteX6" fmla="*/ 1774 w 3351470"/>
                <a:gd name="connsiteY6" fmla="*/ 4387762 h 4394640"/>
                <a:gd name="connsiteX7" fmla="*/ 1465 w 3351470"/>
                <a:gd name="connsiteY7" fmla="*/ 0 h 4394640"/>
                <a:gd name="connsiteX0" fmla="*/ 0 w 3350005"/>
                <a:gd name="connsiteY0" fmla="*/ 0 h 4392502"/>
                <a:gd name="connsiteX1" fmla="*/ 987680 w 3350005"/>
                <a:gd name="connsiteY1" fmla="*/ 4005 h 4392502"/>
                <a:gd name="connsiteX2" fmla="*/ 3216372 w 3350005"/>
                <a:gd name="connsiteY2" fmla="*/ 3016099 h 4392502"/>
                <a:gd name="connsiteX3" fmla="*/ 2973156 w 3350005"/>
                <a:gd name="connsiteY3" fmla="*/ 3658541 h 4392502"/>
                <a:gd name="connsiteX4" fmla="*/ 3309804 w 3350005"/>
                <a:gd name="connsiteY4" fmla="*/ 3882232 h 4392502"/>
                <a:gd name="connsiteX5" fmla="*/ 2826820 w 3350005"/>
                <a:gd name="connsiteY5" fmla="*/ 4339109 h 4392502"/>
                <a:gd name="connsiteX6" fmla="*/ 103388 w 3350005"/>
                <a:gd name="connsiteY6" fmla="*/ 4383775 h 4392502"/>
                <a:gd name="connsiteX7" fmla="*/ 0 w 3350005"/>
                <a:gd name="connsiteY7" fmla="*/ 0 h 4392502"/>
                <a:gd name="connsiteX0" fmla="*/ 4465 w 3354470"/>
                <a:gd name="connsiteY0" fmla="*/ 0 h 4390514"/>
                <a:gd name="connsiteX1" fmla="*/ 992145 w 3354470"/>
                <a:gd name="connsiteY1" fmla="*/ 4005 h 4390514"/>
                <a:gd name="connsiteX2" fmla="*/ 3220837 w 3354470"/>
                <a:gd name="connsiteY2" fmla="*/ 3016099 h 4390514"/>
                <a:gd name="connsiteX3" fmla="*/ 2977621 w 3354470"/>
                <a:gd name="connsiteY3" fmla="*/ 3658541 h 4390514"/>
                <a:gd name="connsiteX4" fmla="*/ 3314269 w 3354470"/>
                <a:gd name="connsiteY4" fmla="*/ 3882232 h 4390514"/>
                <a:gd name="connsiteX5" fmla="*/ 2831285 w 3354470"/>
                <a:gd name="connsiteY5" fmla="*/ 4339109 h 4390514"/>
                <a:gd name="connsiteX6" fmla="*/ 1450 w 3354470"/>
                <a:gd name="connsiteY6" fmla="*/ 4379787 h 4390514"/>
                <a:gd name="connsiteX7" fmla="*/ 4465 w 3354470"/>
                <a:gd name="connsiteY7" fmla="*/ 0 h 439051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387070"/>
                <a:gd name="connsiteX1" fmla="*/ 992145 w 3354470"/>
                <a:gd name="connsiteY1" fmla="*/ 4005 h 4387070"/>
                <a:gd name="connsiteX2" fmla="*/ 3220837 w 3354470"/>
                <a:gd name="connsiteY2" fmla="*/ 3016099 h 4387070"/>
                <a:gd name="connsiteX3" fmla="*/ 2977621 w 3354470"/>
                <a:gd name="connsiteY3" fmla="*/ 3658541 h 4387070"/>
                <a:gd name="connsiteX4" fmla="*/ 3314269 w 3354470"/>
                <a:gd name="connsiteY4" fmla="*/ 3882232 h 4387070"/>
                <a:gd name="connsiteX5" fmla="*/ 2834610 w 3354470"/>
                <a:gd name="connsiteY5" fmla="*/ 4386959 h 4387070"/>
                <a:gd name="connsiteX6" fmla="*/ 1450 w 3354470"/>
                <a:gd name="connsiteY6" fmla="*/ 4379787 h 4387070"/>
                <a:gd name="connsiteX7" fmla="*/ 4465 w 3354470"/>
                <a:gd name="connsiteY7" fmla="*/ 0 h 4387070"/>
                <a:gd name="connsiteX0" fmla="*/ 4465 w 3354470"/>
                <a:gd name="connsiteY0" fmla="*/ 0 h 4386983"/>
                <a:gd name="connsiteX1" fmla="*/ 992145 w 3354470"/>
                <a:gd name="connsiteY1" fmla="*/ 4005 h 4386983"/>
                <a:gd name="connsiteX2" fmla="*/ 3220837 w 3354470"/>
                <a:gd name="connsiteY2" fmla="*/ 3016099 h 4386983"/>
                <a:gd name="connsiteX3" fmla="*/ 2977621 w 3354470"/>
                <a:gd name="connsiteY3" fmla="*/ 3658541 h 4386983"/>
                <a:gd name="connsiteX4" fmla="*/ 3314269 w 3354470"/>
                <a:gd name="connsiteY4" fmla="*/ 3882232 h 4386983"/>
                <a:gd name="connsiteX5" fmla="*/ 2834610 w 3354470"/>
                <a:gd name="connsiteY5" fmla="*/ 4386959 h 4386983"/>
                <a:gd name="connsiteX6" fmla="*/ 1450 w 3354470"/>
                <a:gd name="connsiteY6" fmla="*/ 4379787 h 4386983"/>
                <a:gd name="connsiteX7" fmla="*/ 4465 w 3354470"/>
                <a:gd name="connsiteY7" fmla="*/ 0 h 4386983"/>
                <a:gd name="connsiteX0" fmla="*/ 4465 w 3354470"/>
                <a:gd name="connsiteY0" fmla="*/ 0 h 4386959"/>
                <a:gd name="connsiteX1" fmla="*/ 992145 w 3354470"/>
                <a:gd name="connsiteY1" fmla="*/ 4005 h 4386959"/>
                <a:gd name="connsiteX2" fmla="*/ 3220837 w 3354470"/>
                <a:gd name="connsiteY2" fmla="*/ 3016099 h 4386959"/>
                <a:gd name="connsiteX3" fmla="*/ 2977621 w 3354470"/>
                <a:gd name="connsiteY3" fmla="*/ 3658541 h 4386959"/>
                <a:gd name="connsiteX4" fmla="*/ 3314269 w 3354470"/>
                <a:gd name="connsiteY4" fmla="*/ 3882232 h 4386959"/>
                <a:gd name="connsiteX5" fmla="*/ 2834610 w 3354470"/>
                <a:gd name="connsiteY5" fmla="*/ 4386959 h 4386959"/>
                <a:gd name="connsiteX6" fmla="*/ 1450 w 3354470"/>
                <a:gd name="connsiteY6" fmla="*/ 4379787 h 4386959"/>
                <a:gd name="connsiteX7" fmla="*/ 4465 w 3354470"/>
                <a:gd name="connsiteY7" fmla="*/ 0 h 4386959"/>
                <a:gd name="connsiteX0" fmla="*/ 4465 w 3376244"/>
                <a:gd name="connsiteY0" fmla="*/ 0 h 4414869"/>
                <a:gd name="connsiteX1" fmla="*/ 992145 w 3376244"/>
                <a:gd name="connsiteY1" fmla="*/ 4005 h 4414869"/>
                <a:gd name="connsiteX2" fmla="*/ 3220837 w 3376244"/>
                <a:gd name="connsiteY2" fmla="*/ 3016099 h 4414869"/>
                <a:gd name="connsiteX3" fmla="*/ 2977621 w 3376244"/>
                <a:gd name="connsiteY3" fmla="*/ 3658541 h 4414869"/>
                <a:gd name="connsiteX4" fmla="*/ 3364146 w 3376244"/>
                <a:gd name="connsiteY4" fmla="*/ 3985907 h 4414869"/>
                <a:gd name="connsiteX5" fmla="*/ 2834610 w 3376244"/>
                <a:gd name="connsiteY5" fmla="*/ 4386959 h 4414869"/>
                <a:gd name="connsiteX6" fmla="*/ 1450 w 3376244"/>
                <a:gd name="connsiteY6" fmla="*/ 4379787 h 4414869"/>
                <a:gd name="connsiteX7" fmla="*/ 4465 w 3376244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386973"/>
                <a:gd name="connsiteX1" fmla="*/ 992145 w 3365177"/>
                <a:gd name="connsiteY1" fmla="*/ 4005 h 4386973"/>
                <a:gd name="connsiteX2" fmla="*/ 3220837 w 3365177"/>
                <a:gd name="connsiteY2" fmla="*/ 3016099 h 4386973"/>
                <a:gd name="connsiteX3" fmla="*/ 2977621 w 3365177"/>
                <a:gd name="connsiteY3" fmla="*/ 3658541 h 4386973"/>
                <a:gd name="connsiteX4" fmla="*/ 3364146 w 3365177"/>
                <a:gd name="connsiteY4" fmla="*/ 3985907 h 4386973"/>
                <a:gd name="connsiteX5" fmla="*/ 2834610 w 3365177"/>
                <a:gd name="connsiteY5" fmla="*/ 4386959 h 4386973"/>
                <a:gd name="connsiteX6" fmla="*/ 1450 w 3365177"/>
                <a:gd name="connsiteY6" fmla="*/ 4379787 h 4386973"/>
                <a:gd name="connsiteX7" fmla="*/ 4465 w 3365177"/>
                <a:gd name="connsiteY7" fmla="*/ 0 h 4386973"/>
                <a:gd name="connsiteX0" fmla="*/ 4465 w 3368288"/>
                <a:gd name="connsiteY0" fmla="*/ 0 h 4386972"/>
                <a:gd name="connsiteX1" fmla="*/ 992145 w 3368288"/>
                <a:gd name="connsiteY1" fmla="*/ 4005 h 4386972"/>
                <a:gd name="connsiteX2" fmla="*/ 3220837 w 3368288"/>
                <a:gd name="connsiteY2" fmla="*/ 3016099 h 4386972"/>
                <a:gd name="connsiteX3" fmla="*/ 2977621 w 3368288"/>
                <a:gd name="connsiteY3" fmla="*/ 3658541 h 4386972"/>
                <a:gd name="connsiteX4" fmla="*/ 3364146 w 3368288"/>
                <a:gd name="connsiteY4" fmla="*/ 3985907 h 4386972"/>
                <a:gd name="connsiteX5" fmla="*/ 2834610 w 3368288"/>
                <a:gd name="connsiteY5" fmla="*/ 4386959 h 4386972"/>
                <a:gd name="connsiteX6" fmla="*/ 1450 w 3368288"/>
                <a:gd name="connsiteY6" fmla="*/ 4379787 h 4386972"/>
                <a:gd name="connsiteX7" fmla="*/ 4465 w 3368288"/>
                <a:gd name="connsiteY7" fmla="*/ 0 h 4386972"/>
                <a:gd name="connsiteX0" fmla="*/ 4465 w 3452833"/>
                <a:gd name="connsiteY0" fmla="*/ 0 h 4386971"/>
                <a:gd name="connsiteX1" fmla="*/ 992145 w 3452833"/>
                <a:gd name="connsiteY1" fmla="*/ 4005 h 4386971"/>
                <a:gd name="connsiteX2" fmla="*/ 3220837 w 3452833"/>
                <a:gd name="connsiteY2" fmla="*/ 3016099 h 4386971"/>
                <a:gd name="connsiteX3" fmla="*/ 3353360 w 3452833"/>
                <a:gd name="connsiteY3" fmla="*/ 3630629 h 4386971"/>
                <a:gd name="connsiteX4" fmla="*/ 3364146 w 3452833"/>
                <a:gd name="connsiteY4" fmla="*/ 3985907 h 4386971"/>
                <a:gd name="connsiteX5" fmla="*/ 2834610 w 3452833"/>
                <a:gd name="connsiteY5" fmla="*/ 4386959 h 4386971"/>
                <a:gd name="connsiteX6" fmla="*/ 1450 w 3452833"/>
                <a:gd name="connsiteY6" fmla="*/ 4379787 h 4386971"/>
                <a:gd name="connsiteX7" fmla="*/ 4465 w 3452833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3"/>
                <a:gd name="connsiteX1" fmla="*/ 992145 w 3441757"/>
                <a:gd name="connsiteY1" fmla="*/ 4005 h 4386973"/>
                <a:gd name="connsiteX2" fmla="*/ 3220837 w 3441757"/>
                <a:gd name="connsiteY2" fmla="*/ 3016099 h 4386973"/>
                <a:gd name="connsiteX3" fmla="*/ 3353360 w 3441757"/>
                <a:gd name="connsiteY3" fmla="*/ 3630629 h 4386973"/>
                <a:gd name="connsiteX4" fmla="*/ 3364146 w 3441757"/>
                <a:gd name="connsiteY4" fmla="*/ 3985907 h 4386973"/>
                <a:gd name="connsiteX5" fmla="*/ 2834610 w 3441757"/>
                <a:gd name="connsiteY5" fmla="*/ 4386959 h 4386973"/>
                <a:gd name="connsiteX6" fmla="*/ 1450 w 3441757"/>
                <a:gd name="connsiteY6" fmla="*/ 4379787 h 4386973"/>
                <a:gd name="connsiteX7" fmla="*/ 4465 w 3441757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20837 w 3364449"/>
                <a:gd name="connsiteY2" fmla="*/ 3016099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65"/>
                <a:gd name="connsiteX1" fmla="*/ 992145 w 3364449"/>
                <a:gd name="connsiteY1" fmla="*/ 4005 h 4386965"/>
                <a:gd name="connsiteX2" fmla="*/ 3237193 w 3364449"/>
                <a:gd name="connsiteY2" fmla="*/ 3031791 h 4386965"/>
                <a:gd name="connsiteX3" fmla="*/ 3353360 w 3364449"/>
                <a:gd name="connsiteY3" fmla="*/ 3630629 h 4386965"/>
                <a:gd name="connsiteX4" fmla="*/ 3364146 w 3364449"/>
                <a:gd name="connsiteY4" fmla="*/ 3985907 h 4386965"/>
                <a:gd name="connsiteX5" fmla="*/ 2834610 w 3364449"/>
                <a:gd name="connsiteY5" fmla="*/ 4386959 h 4386965"/>
                <a:gd name="connsiteX6" fmla="*/ 1450 w 3364449"/>
                <a:gd name="connsiteY6" fmla="*/ 4379787 h 4386965"/>
                <a:gd name="connsiteX7" fmla="*/ 4465 w 3364449"/>
                <a:gd name="connsiteY7" fmla="*/ 0 h 4386965"/>
                <a:gd name="connsiteX0" fmla="*/ 4465 w 3364146"/>
                <a:gd name="connsiteY0" fmla="*/ 0 h 4386965"/>
                <a:gd name="connsiteX1" fmla="*/ 992145 w 3364146"/>
                <a:gd name="connsiteY1" fmla="*/ 4005 h 4386965"/>
                <a:gd name="connsiteX2" fmla="*/ 3237193 w 3364146"/>
                <a:gd name="connsiteY2" fmla="*/ 3031791 h 4386965"/>
                <a:gd name="connsiteX3" fmla="*/ 3353360 w 3364146"/>
                <a:gd name="connsiteY3" fmla="*/ 3630629 h 4386965"/>
                <a:gd name="connsiteX4" fmla="*/ 3364146 w 3364146"/>
                <a:gd name="connsiteY4" fmla="*/ 3985907 h 4386965"/>
                <a:gd name="connsiteX5" fmla="*/ 2834610 w 3364146"/>
                <a:gd name="connsiteY5" fmla="*/ 4386959 h 4386965"/>
                <a:gd name="connsiteX6" fmla="*/ 1450 w 3364146"/>
                <a:gd name="connsiteY6" fmla="*/ 4379787 h 4386965"/>
                <a:gd name="connsiteX7" fmla="*/ 4465 w 3364146"/>
                <a:gd name="connsiteY7" fmla="*/ 0 h 4386965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593908"/>
                <a:gd name="connsiteY0" fmla="*/ 0 h 4555979"/>
                <a:gd name="connsiteX1" fmla="*/ 992145 w 3593908"/>
                <a:gd name="connsiteY1" fmla="*/ 4005 h 4555979"/>
                <a:gd name="connsiteX2" fmla="*/ 3237193 w 3593908"/>
                <a:gd name="connsiteY2" fmla="*/ 3031791 h 4555979"/>
                <a:gd name="connsiteX3" fmla="*/ 3353360 w 3593908"/>
                <a:gd name="connsiteY3" fmla="*/ 3630629 h 4555979"/>
                <a:gd name="connsiteX4" fmla="*/ 1450 w 3593908"/>
                <a:gd name="connsiteY4" fmla="*/ 4379787 h 4555979"/>
                <a:gd name="connsiteX5" fmla="*/ 4465 w 3593908"/>
                <a:gd name="connsiteY5" fmla="*/ 0 h 4555979"/>
                <a:gd name="connsiteX0" fmla="*/ 4465 w 3237193"/>
                <a:gd name="connsiteY0" fmla="*/ 0 h 4506229"/>
                <a:gd name="connsiteX1" fmla="*/ 992145 w 3237193"/>
                <a:gd name="connsiteY1" fmla="*/ 4005 h 4506229"/>
                <a:gd name="connsiteX2" fmla="*/ 3237193 w 3237193"/>
                <a:gd name="connsiteY2" fmla="*/ 3031791 h 4506229"/>
                <a:gd name="connsiteX3" fmla="*/ 1450 w 3237193"/>
                <a:gd name="connsiteY3" fmla="*/ 4379787 h 4506229"/>
                <a:gd name="connsiteX4" fmla="*/ 4465 w 3237193"/>
                <a:gd name="connsiteY4" fmla="*/ 0 h 4506229"/>
                <a:gd name="connsiteX0" fmla="*/ 4465 w 3237193"/>
                <a:gd name="connsiteY0" fmla="*/ 0 h 4502203"/>
                <a:gd name="connsiteX1" fmla="*/ 992145 w 3237193"/>
                <a:gd name="connsiteY1" fmla="*/ 4005 h 4502203"/>
                <a:gd name="connsiteX2" fmla="*/ 3237193 w 3237193"/>
                <a:gd name="connsiteY2" fmla="*/ 3031791 h 4502203"/>
                <a:gd name="connsiteX3" fmla="*/ 1450 w 3237193"/>
                <a:gd name="connsiteY3" fmla="*/ 4379787 h 4502203"/>
                <a:gd name="connsiteX4" fmla="*/ 4465 w 3237193"/>
                <a:gd name="connsiteY4" fmla="*/ 0 h 4502203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50 w 3237193"/>
                <a:gd name="connsiteY3" fmla="*/ 4379787 h 4379787"/>
                <a:gd name="connsiteX4" fmla="*/ 4465 w 3237193"/>
                <a:gd name="connsiteY4" fmla="*/ 0 h 4379787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43030 w 3237193"/>
                <a:gd name="connsiteY3" fmla="*/ 3777881 h 4379787"/>
                <a:gd name="connsiteX4" fmla="*/ 1450 w 3237193"/>
                <a:gd name="connsiteY4" fmla="*/ 4379787 h 4379787"/>
                <a:gd name="connsiteX5" fmla="*/ 4465 w 3237193"/>
                <a:gd name="connsiteY5" fmla="*/ 0 h 4379787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17809 w 3237193"/>
                <a:gd name="connsiteY3" fmla="*/ 4379842 h 4379842"/>
                <a:gd name="connsiteX4" fmla="*/ 1450 w 3237193"/>
                <a:gd name="connsiteY4" fmla="*/ 4379787 h 4379842"/>
                <a:gd name="connsiteX5" fmla="*/ 4465 w 3237193"/>
                <a:gd name="connsiteY5" fmla="*/ 0 h 4379842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36573 w 3237193"/>
                <a:gd name="connsiteY3" fmla="*/ 4205442 h 4379842"/>
                <a:gd name="connsiteX4" fmla="*/ 3117809 w 3237193"/>
                <a:gd name="connsiteY4" fmla="*/ 4379842 h 4379842"/>
                <a:gd name="connsiteX5" fmla="*/ 1450 w 3237193"/>
                <a:gd name="connsiteY5" fmla="*/ 4379787 h 4379842"/>
                <a:gd name="connsiteX6" fmla="*/ 4465 w 3237193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6445 w 3366445"/>
                <a:gd name="connsiteY3" fmla="*/ 4042294 h 4379842"/>
                <a:gd name="connsiteX4" fmla="*/ 3117809 w 3366445"/>
                <a:gd name="connsiteY4" fmla="*/ 4379842 h 4379842"/>
                <a:gd name="connsiteX5" fmla="*/ 1450 w 3366445"/>
                <a:gd name="connsiteY5" fmla="*/ 4379787 h 4379842"/>
                <a:gd name="connsiteX6" fmla="*/ 4465 w 3366445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10150 w 3366445"/>
                <a:gd name="connsiteY3" fmla="*/ 3524721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2130 w 3366445"/>
                <a:gd name="connsiteY3" fmla="*/ 3423528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37193 w 3370837"/>
                <a:gd name="connsiteY2" fmla="*/ 3031791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40997 w 3370837"/>
                <a:gd name="connsiteY2" fmla="*/ 3173180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29587 w 3370837"/>
                <a:gd name="connsiteY2" fmla="*/ 3145815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50 w 3367092"/>
                <a:gd name="connsiteY6" fmla="*/ 4379787 h 4379842"/>
                <a:gd name="connsiteX7" fmla="*/ 4465 w 3367092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478359 w 3367092"/>
                <a:gd name="connsiteY6" fmla="*/ 4372826 h 4379842"/>
                <a:gd name="connsiteX7" fmla="*/ 1450 w 3367092"/>
                <a:gd name="connsiteY7" fmla="*/ 4379787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478359 w 3367092"/>
                <a:gd name="connsiteY6" fmla="*/ 4372826 h 4379842"/>
                <a:gd name="connsiteX7" fmla="*/ 1450 w 3367092"/>
                <a:gd name="connsiteY7" fmla="*/ 2683892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95452 w 3367092"/>
                <a:gd name="connsiteY6" fmla="*/ 4030306 h 4379842"/>
                <a:gd name="connsiteX7" fmla="*/ 1450 w 3367092"/>
                <a:gd name="connsiteY7" fmla="*/ 2683892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95452 w 3367092"/>
                <a:gd name="connsiteY6" fmla="*/ 4030306 h 4379842"/>
                <a:gd name="connsiteX7" fmla="*/ 1450 w 3367092"/>
                <a:gd name="connsiteY7" fmla="*/ 3009704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005441 w 3367092"/>
                <a:gd name="connsiteY6" fmla="*/ 4376855 h 4379842"/>
                <a:gd name="connsiteX7" fmla="*/ 1450 w 3367092"/>
                <a:gd name="connsiteY7" fmla="*/ 3009704 h 4379842"/>
                <a:gd name="connsiteX8" fmla="*/ 4465 w 3367092"/>
                <a:gd name="connsiteY8" fmla="*/ 0 h 437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67092" h="4379842">
                  <a:moveTo>
                    <a:pt x="4465" y="0"/>
                  </a:moveTo>
                  <a:lnTo>
                    <a:pt x="992145" y="4005"/>
                  </a:lnTo>
                  <a:lnTo>
                    <a:pt x="3229587" y="3145815"/>
                  </a:lnTo>
                  <a:cubicBezTo>
                    <a:pt x="3304854" y="3253715"/>
                    <a:pt x="3369390" y="3288307"/>
                    <a:pt x="3366909" y="3522201"/>
                  </a:cubicBezTo>
                  <a:cubicBezTo>
                    <a:pt x="3368347" y="3728456"/>
                    <a:pt x="3360804" y="3823440"/>
                    <a:pt x="3362242" y="4029695"/>
                  </a:cubicBezTo>
                  <a:cubicBezTo>
                    <a:pt x="3359213" y="4269886"/>
                    <a:pt x="3160763" y="4376521"/>
                    <a:pt x="3094695" y="4379842"/>
                  </a:cubicBezTo>
                  <a:lnTo>
                    <a:pt x="1005441" y="4376855"/>
                  </a:lnTo>
                  <a:lnTo>
                    <a:pt x="1450" y="3009704"/>
                  </a:lnTo>
                  <a:cubicBezTo>
                    <a:pt x="-4572" y="1197702"/>
                    <a:pt x="10487" y="1812002"/>
                    <a:pt x="44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6F11F"/>
                </a:gs>
                <a:gs pos="100000">
                  <a:srgbClr val="4FE3C2"/>
                </a:gs>
              </a:gsLst>
              <a:lin ang="6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/>
                <a:t> </a:t>
              </a:r>
            </a:p>
          </p:txBody>
        </p:sp>
      </p:grp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A3FEBCB-D67F-4499-1957-05161A987BED}"/>
              </a:ext>
            </a:extLst>
          </p:cNvPr>
          <p:cNvSpPr txBox="1"/>
          <p:nvPr userDrawn="1"/>
        </p:nvSpPr>
        <p:spPr>
          <a:xfrm>
            <a:off x="16954500" y="-63341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1DFCF55C-85F8-71D1-5B43-66FD6D0E2F0C}"/>
              </a:ext>
            </a:extLst>
          </p:cNvPr>
          <p:cNvSpPr txBox="1"/>
          <p:nvPr userDrawn="1"/>
        </p:nvSpPr>
        <p:spPr>
          <a:xfrm>
            <a:off x="10162442" y="6451535"/>
            <a:ext cx="176371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A21B3F1-837B-BB4B-BD1F-B451170A8EEB}" type="slidenum">
              <a:rPr lang="it-IT" sz="1000" smtClean="0">
                <a:solidFill>
                  <a:srgbClr val="042DEF"/>
                </a:solidFill>
                <a:latin typeface="TIM Sans" pitchFamily="2" charset="77"/>
              </a:rPr>
              <a:t>‹N›</a:t>
            </a:fld>
            <a:endParaRPr lang="it-IT" sz="1000">
              <a:solidFill>
                <a:srgbClr val="042DEF"/>
              </a:solidFill>
              <a:latin typeface="TIM Sans" pitchFamily="2" charset="77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5772505F-B9EE-5098-2651-72736AF4923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5600" y="2936370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kern="1200" dirty="0" smtClean="0">
                <a:solidFill>
                  <a:srgbClr val="0033A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Prima riga</a:t>
            </a:r>
          </a:p>
        </p:txBody>
      </p:sp>
      <p:sp>
        <p:nvSpPr>
          <p:cNvPr id="8" name="Segnaposto testo 9">
            <a:extLst>
              <a:ext uri="{FF2B5EF4-FFF2-40B4-BE49-F238E27FC236}">
                <a16:creationId xmlns:a16="http://schemas.microsoft.com/office/drawing/2014/main" id="{43CFC5E7-24FB-7132-4A4B-D082FBFE07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5600" y="3603635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b="1" i="1" kern="1200" dirty="0" smtClean="0">
                <a:solidFill>
                  <a:srgbClr val="0033A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seconda riga</a:t>
            </a:r>
          </a:p>
        </p:txBody>
      </p:sp>
    </p:spTree>
    <p:extLst>
      <p:ext uri="{BB962C8B-B14F-4D97-AF65-F5344CB8AC3E}">
        <p14:creationId xmlns:p14="http://schemas.microsoft.com/office/powerpoint/2010/main" val="4247008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na - Box Lis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8">
            <a:extLst>
              <a:ext uri="{FF2B5EF4-FFF2-40B4-BE49-F238E27FC236}">
                <a16:creationId xmlns:a16="http://schemas.microsoft.com/office/drawing/2014/main" id="{F3073849-8F73-F248-E63B-B9E77BAFDCF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7989" y="1407641"/>
            <a:ext cx="11376022" cy="353009"/>
          </a:xfrm>
          <a:prstGeom prst="rect">
            <a:avLst/>
          </a:prstGeom>
        </p:spPr>
        <p:txBody>
          <a:bodyPr anchor="t" anchorCtr="0"/>
          <a:lstStyle>
            <a:lvl1pPr marL="0" indent="0" algn="ctr" defTabSz="914400" rtl="0" eaLnBrk="1" latinLnBrk="0" hangingPunct="1">
              <a:lnSpc>
                <a:spcPts val="2400"/>
              </a:lnSpc>
              <a:spcBef>
                <a:spcPts val="0"/>
              </a:spcBef>
              <a:buNone/>
              <a:defRPr lang="it-IT" sz="18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  <p:sp>
        <p:nvSpPr>
          <p:cNvPr id="2" name="Titolo 6">
            <a:extLst>
              <a:ext uri="{FF2B5EF4-FFF2-40B4-BE49-F238E27FC236}">
                <a16:creationId xmlns:a16="http://schemas.microsoft.com/office/drawing/2014/main" id="{0ABC5C8C-F3A7-C300-11A6-E9898BF5AE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11376022" cy="616326"/>
          </a:xfrm>
          <a:prstGeom prst="rect">
            <a:avLst/>
          </a:prstGeom>
        </p:spPr>
        <p:txBody>
          <a:bodyPr lIns="0" anchor="ctr"/>
          <a:lstStyle>
            <a:lvl1pPr marL="0" algn="ctr" defTabSz="914400" rtl="0" eaLnBrk="1" latinLnBrk="0" hangingPunct="1">
              <a:defRPr lang="it-IT" sz="36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12" name="Segnaposto testo 16">
            <a:extLst>
              <a:ext uri="{FF2B5EF4-FFF2-40B4-BE49-F238E27FC236}">
                <a16:creationId xmlns:a16="http://schemas.microsoft.com/office/drawing/2014/main" id="{73E0E3A0-97E7-9F95-80CF-9A1CF1B22D6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2276" y="2266222"/>
            <a:ext cx="5562028" cy="353167"/>
          </a:xfrm>
          <a:prstGeom prst="roundRect">
            <a:avLst/>
          </a:prstGeom>
          <a:gradFill>
            <a:gsLst>
              <a:gs pos="1000">
                <a:srgbClr val="EC0026"/>
              </a:gs>
              <a:gs pos="100000">
                <a:srgbClr val="520CA5"/>
              </a:gs>
            </a:gsLst>
            <a:lin ang="2700000" scaled="0"/>
          </a:gradFill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1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6" name="Segnaposto testo 16">
            <a:extLst>
              <a:ext uri="{FF2B5EF4-FFF2-40B4-BE49-F238E27FC236}">
                <a16:creationId xmlns:a16="http://schemas.microsoft.com/office/drawing/2014/main" id="{945CA6D0-9A95-537E-42E2-8A01DB8160A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33529" y="2266222"/>
            <a:ext cx="5562028" cy="353167"/>
          </a:xfrm>
          <a:prstGeom prst="roundRect">
            <a:avLst/>
          </a:prstGeom>
          <a:gradFill>
            <a:gsLst>
              <a:gs pos="1000">
                <a:schemeClr val="accent4"/>
              </a:gs>
              <a:gs pos="51000">
                <a:schemeClr val="accent5"/>
              </a:gs>
              <a:gs pos="100000">
                <a:schemeClr val="accent5">
                  <a:lumMod val="90000"/>
                </a:schemeClr>
              </a:gs>
            </a:gsLst>
            <a:lin ang="2700000" scaled="0"/>
          </a:gradFill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" name="Segnaposto testo 16">
            <a:extLst>
              <a:ext uri="{FF2B5EF4-FFF2-40B4-BE49-F238E27FC236}">
                <a16:creationId xmlns:a16="http://schemas.microsoft.com/office/drawing/2014/main" id="{85E96EE5-688D-C430-39DC-53102DF4A3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07989" y="3026439"/>
            <a:ext cx="2662662" cy="1242342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2700000" scaled="0"/>
          </a:gradFill>
        </p:spPr>
        <p:txBody>
          <a:bodyPr lIns="0" tIns="0" rIns="0" bIns="0" anchor="t"/>
          <a:lstStyle>
            <a:lvl1pPr marL="0" indent="0" algn="l">
              <a:lnSpc>
                <a:spcPts val="1600"/>
              </a:lnSpc>
              <a:buNone/>
              <a:defRPr lang="it-IT" sz="1200" b="0" i="0" kern="1200" dirty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4" name="Segnaposto testo 16">
            <a:extLst>
              <a:ext uri="{FF2B5EF4-FFF2-40B4-BE49-F238E27FC236}">
                <a16:creationId xmlns:a16="http://schemas.microsoft.com/office/drawing/2014/main" id="{63CD0305-6956-F48A-43A0-5F7FD083A07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290056" y="3033348"/>
            <a:ext cx="2662662" cy="1242342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2700000" scaled="0"/>
          </a:gradFill>
        </p:spPr>
        <p:txBody>
          <a:bodyPr lIns="0" tIns="0" rIns="0" bIns="0" anchor="t"/>
          <a:lstStyle>
            <a:lvl1pPr marL="0" indent="0" algn="l">
              <a:lnSpc>
                <a:spcPts val="1600"/>
              </a:lnSpc>
              <a:buNone/>
              <a:defRPr lang="it-IT" sz="1200" b="0" i="0" kern="1200" dirty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5" name="Segnaposto testo 16">
            <a:extLst>
              <a:ext uri="{FF2B5EF4-FFF2-40B4-BE49-F238E27FC236}">
                <a16:creationId xmlns:a16="http://schemas.microsoft.com/office/drawing/2014/main" id="{006F0BA8-D1C8-8EC0-9AD8-114C2D4E5A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84814" y="4530403"/>
            <a:ext cx="2662662" cy="1242342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2700000" scaled="0"/>
          </a:gradFill>
        </p:spPr>
        <p:txBody>
          <a:bodyPr lIns="0" tIns="0" rIns="0" bIns="0" anchor="t"/>
          <a:lstStyle>
            <a:lvl1pPr marL="0" indent="0" algn="l">
              <a:lnSpc>
                <a:spcPts val="1600"/>
              </a:lnSpc>
              <a:buNone/>
              <a:defRPr lang="it-IT" sz="1200" b="0" i="0" kern="1200" dirty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A111FA56-9C10-626F-13E9-633490CC23E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266881" y="4537312"/>
            <a:ext cx="2662662" cy="1242342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2700000" scaled="0"/>
          </a:gradFill>
        </p:spPr>
        <p:txBody>
          <a:bodyPr lIns="0" tIns="0" rIns="0" bIns="0" anchor="t"/>
          <a:lstStyle>
            <a:lvl1pPr marL="0" indent="0" algn="l">
              <a:lnSpc>
                <a:spcPts val="1600"/>
              </a:lnSpc>
              <a:buNone/>
              <a:defRPr lang="it-IT" sz="1200" b="0" i="0" kern="1200" dirty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2" name="Segnaposto testo 16">
            <a:extLst>
              <a:ext uri="{FF2B5EF4-FFF2-40B4-BE49-F238E27FC236}">
                <a16:creationId xmlns:a16="http://schemas.microsoft.com/office/drawing/2014/main" id="{9D5EE161-837E-0509-0D67-97D4D4D3576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250543" y="3033690"/>
            <a:ext cx="2664000" cy="1242000"/>
          </a:xfrm>
          <a:prstGeom prst="roundRect">
            <a:avLst/>
          </a:prstGeom>
          <a:gradFill>
            <a:gsLst>
              <a:gs pos="1000">
                <a:schemeClr val="accent4"/>
              </a:gs>
              <a:gs pos="51000">
                <a:schemeClr val="accent5"/>
              </a:gs>
              <a:gs pos="100000">
                <a:schemeClr val="accent5">
                  <a:lumMod val="90000"/>
                </a:schemeClr>
              </a:gs>
            </a:gsLst>
            <a:lin ang="2700000" scaled="0"/>
          </a:gradFill>
        </p:spPr>
        <p:txBody>
          <a:bodyPr lIns="0" tIns="0" rIns="0" bIns="0" anchor="t"/>
          <a:lstStyle>
            <a:lvl1pPr marL="0" indent="0" algn="ctr">
              <a:lnSpc>
                <a:spcPts val="1600"/>
              </a:lnSpc>
              <a:buNone/>
              <a:defRPr lang="it-IT" sz="1200" b="0" i="0" kern="1200" dirty="0">
                <a:solidFill>
                  <a:srgbClr val="0132A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marL="0" lvl="0" indent="0" algn="l" defTabSz="914400" rtl="0" eaLnBrk="1" latinLnBrk="0" hangingPunct="1">
              <a:lnSpc>
                <a:spcPts val="16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7" name="Segnaposto testo 16">
            <a:extLst>
              <a:ext uri="{FF2B5EF4-FFF2-40B4-BE49-F238E27FC236}">
                <a16:creationId xmlns:a16="http://schemas.microsoft.com/office/drawing/2014/main" id="{0220C8C7-D0FA-7D67-94B6-8F896D9548A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262459" y="4537654"/>
            <a:ext cx="2664000" cy="1242000"/>
          </a:xfrm>
          <a:prstGeom prst="roundRect">
            <a:avLst/>
          </a:prstGeom>
          <a:gradFill>
            <a:gsLst>
              <a:gs pos="1000">
                <a:schemeClr val="accent4"/>
              </a:gs>
              <a:gs pos="51000">
                <a:schemeClr val="accent5"/>
              </a:gs>
              <a:gs pos="100000">
                <a:schemeClr val="accent5">
                  <a:lumMod val="90000"/>
                </a:schemeClr>
              </a:gs>
            </a:gsLst>
            <a:lin ang="2700000" scaled="0"/>
          </a:gradFill>
        </p:spPr>
        <p:txBody>
          <a:bodyPr lIns="0" tIns="0" rIns="0" bIns="0" anchor="t"/>
          <a:lstStyle>
            <a:lvl1pPr marL="0" indent="0" algn="ctr">
              <a:lnSpc>
                <a:spcPts val="1600"/>
              </a:lnSpc>
              <a:buNone/>
              <a:defRPr lang="it-IT" sz="1200" b="0" i="0" kern="1200" dirty="0">
                <a:solidFill>
                  <a:srgbClr val="0132A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marL="0" lvl="0" indent="0" algn="l" defTabSz="914400" rtl="0" eaLnBrk="1" latinLnBrk="0" hangingPunct="1">
              <a:lnSpc>
                <a:spcPts val="16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8" name="Segnaposto testo 16">
            <a:extLst>
              <a:ext uri="{FF2B5EF4-FFF2-40B4-BE49-F238E27FC236}">
                <a16:creationId xmlns:a16="http://schemas.microsoft.com/office/drawing/2014/main" id="{7DC3E30F-76BA-C3A3-4F46-0714C8DB2C1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031557" y="3026439"/>
            <a:ext cx="2664000" cy="1242000"/>
          </a:xfrm>
          <a:prstGeom prst="roundRect">
            <a:avLst/>
          </a:prstGeom>
          <a:gradFill>
            <a:gsLst>
              <a:gs pos="1000">
                <a:schemeClr val="accent4"/>
              </a:gs>
              <a:gs pos="51000">
                <a:schemeClr val="accent5"/>
              </a:gs>
              <a:gs pos="100000">
                <a:schemeClr val="accent5">
                  <a:lumMod val="90000"/>
                </a:schemeClr>
              </a:gs>
            </a:gsLst>
            <a:lin ang="2700000" scaled="0"/>
          </a:gradFill>
        </p:spPr>
        <p:txBody>
          <a:bodyPr lIns="0" tIns="0" rIns="0" bIns="0" anchor="t"/>
          <a:lstStyle>
            <a:lvl1pPr marL="0" indent="0" algn="ctr">
              <a:lnSpc>
                <a:spcPts val="1600"/>
              </a:lnSpc>
              <a:buNone/>
              <a:defRPr lang="it-IT" sz="1200" b="0" i="0" kern="1200" dirty="0">
                <a:solidFill>
                  <a:srgbClr val="0132A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marL="0" lvl="0" indent="0" algn="l" defTabSz="914400" rtl="0" eaLnBrk="1" latinLnBrk="0" hangingPunct="1">
              <a:lnSpc>
                <a:spcPts val="16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9" name="Segnaposto testo 16">
            <a:extLst>
              <a:ext uri="{FF2B5EF4-FFF2-40B4-BE49-F238E27FC236}">
                <a16:creationId xmlns:a16="http://schemas.microsoft.com/office/drawing/2014/main" id="{1FFAB642-D62D-4C39-034D-95E37F83E85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043473" y="4530403"/>
            <a:ext cx="2664000" cy="1242000"/>
          </a:xfrm>
          <a:prstGeom prst="roundRect">
            <a:avLst/>
          </a:prstGeom>
          <a:gradFill>
            <a:gsLst>
              <a:gs pos="1000">
                <a:schemeClr val="accent4"/>
              </a:gs>
              <a:gs pos="51000">
                <a:schemeClr val="accent5"/>
              </a:gs>
              <a:gs pos="100000">
                <a:schemeClr val="accent5">
                  <a:lumMod val="90000"/>
                </a:schemeClr>
              </a:gs>
            </a:gsLst>
            <a:lin ang="2700000" scaled="0"/>
          </a:gradFill>
        </p:spPr>
        <p:txBody>
          <a:bodyPr lIns="0" tIns="0" rIns="0" bIns="0" anchor="t"/>
          <a:lstStyle>
            <a:lvl1pPr marL="0" indent="0" algn="ctr">
              <a:lnSpc>
                <a:spcPts val="1600"/>
              </a:lnSpc>
              <a:buNone/>
              <a:defRPr lang="it-IT" sz="1200" b="0" i="0" kern="1200" dirty="0">
                <a:solidFill>
                  <a:srgbClr val="0132A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marL="0" lvl="0" indent="0" algn="l" defTabSz="914400" rtl="0" eaLnBrk="1" latinLnBrk="0" hangingPunct="1">
              <a:lnSpc>
                <a:spcPts val="16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9533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rna - Box Lis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8">
            <a:extLst>
              <a:ext uri="{FF2B5EF4-FFF2-40B4-BE49-F238E27FC236}">
                <a16:creationId xmlns:a16="http://schemas.microsoft.com/office/drawing/2014/main" id="{F3073849-8F73-F248-E63B-B9E77BAFDCF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7989" y="1407641"/>
            <a:ext cx="11376022" cy="353009"/>
          </a:xfrm>
          <a:prstGeom prst="rect">
            <a:avLst/>
          </a:prstGeom>
        </p:spPr>
        <p:txBody>
          <a:bodyPr anchor="t" anchorCtr="0"/>
          <a:lstStyle>
            <a:lvl1pPr marL="0" indent="0" algn="ctr" defTabSz="914400" rtl="0" eaLnBrk="1" latinLnBrk="0" hangingPunct="1">
              <a:lnSpc>
                <a:spcPts val="2400"/>
              </a:lnSpc>
              <a:spcBef>
                <a:spcPts val="0"/>
              </a:spcBef>
              <a:buNone/>
              <a:defRPr lang="it-IT" sz="18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  <p:sp>
        <p:nvSpPr>
          <p:cNvPr id="2" name="Titolo 6">
            <a:extLst>
              <a:ext uri="{FF2B5EF4-FFF2-40B4-BE49-F238E27FC236}">
                <a16:creationId xmlns:a16="http://schemas.microsoft.com/office/drawing/2014/main" id="{0ABC5C8C-F3A7-C300-11A6-E9898BF5AE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11376022" cy="616326"/>
          </a:xfrm>
          <a:prstGeom prst="rect">
            <a:avLst/>
          </a:prstGeom>
        </p:spPr>
        <p:txBody>
          <a:bodyPr lIns="0" anchor="ctr"/>
          <a:lstStyle>
            <a:lvl1pPr marL="0" algn="ctr" defTabSz="914400" rtl="0" eaLnBrk="1" latinLnBrk="0" hangingPunct="1">
              <a:defRPr lang="it-IT" sz="36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12" name="Segnaposto testo 16">
            <a:extLst>
              <a:ext uri="{FF2B5EF4-FFF2-40B4-BE49-F238E27FC236}">
                <a16:creationId xmlns:a16="http://schemas.microsoft.com/office/drawing/2014/main" id="{73E0E3A0-97E7-9F95-80CF-9A1CF1B22D6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2276" y="2266222"/>
            <a:ext cx="5562028" cy="353167"/>
          </a:xfrm>
          <a:prstGeom prst="roundRect">
            <a:avLst/>
          </a:prstGeom>
          <a:gradFill>
            <a:gsLst>
              <a:gs pos="0">
                <a:srgbClr val="4FE3C2"/>
              </a:gs>
              <a:gs pos="100000">
                <a:srgbClr val="B6F11F"/>
              </a:gs>
            </a:gsLst>
            <a:lin ang="2700000" scaled="0"/>
          </a:gradFill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6" name="Segnaposto testo 16">
            <a:extLst>
              <a:ext uri="{FF2B5EF4-FFF2-40B4-BE49-F238E27FC236}">
                <a16:creationId xmlns:a16="http://schemas.microsoft.com/office/drawing/2014/main" id="{945CA6D0-9A95-537E-42E2-8A01DB8160A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33529" y="2266222"/>
            <a:ext cx="5562028" cy="353167"/>
          </a:xfrm>
          <a:prstGeom prst="roundRect">
            <a:avLst/>
          </a:prstGeom>
          <a:gradFill>
            <a:gsLst>
              <a:gs pos="1000">
                <a:schemeClr val="accent4"/>
              </a:gs>
              <a:gs pos="51000">
                <a:schemeClr val="accent5"/>
              </a:gs>
              <a:gs pos="100000">
                <a:schemeClr val="accent5">
                  <a:lumMod val="90000"/>
                </a:schemeClr>
              </a:gs>
            </a:gsLst>
            <a:lin ang="2700000" scaled="0"/>
          </a:gradFill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" name="Segnaposto testo 16">
            <a:extLst>
              <a:ext uri="{FF2B5EF4-FFF2-40B4-BE49-F238E27FC236}">
                <a16:creationId xmlns:a16="http://schemas.microsoft.com/office/drawing/2014/main" id="{85E96EE5-688D-C430-39DC-53102DF4A3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07989" y="3026439"/>
            <a:ext cx="2662662" cy="1242342"/>
          </a:xfrm>
          <a:prstGeom prst="roundRect">
            <a:avLst/>
          </a:prstGeom>
          <a:gradFill>
            <a:gsLst>
              <a:gs pos="0">
                <a:srgbClr val="4FE3C2"/>
              </a:gs>
              <a:gs pos="100000">
                <a:srgbClr val="B6F11F"/>
              </a:gs>
            </a:gsLst>
            <a:lin ang="2700000" scaled="0"/>
          </a:gradFill>
        </p:spPr>
        <p:txBody>
          <a:bodyPr lIns="0" tIns="0" rIns="0" bIns="0" anchor="t"/>
          <a:lstStyle>
            <a:lvl1pPr marL="0" indent="0" algn="l">
              <a:lnSpc>
                <a:spcPts val="16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4" name="Segnaposto testo 16">
            <a:extLst>
              <a:ext uri="{FF2B5EF4-FFF2-40B4-BE49-F238E27FC236}">
                <a16:creationId xmlns:a16="http://schemas.microsoft.com/office/drawing/2014/main" id="{63CD0305-6956-F48A-43A0-5F7FD083A07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290056" y="3033348"/>
            <a:ext cx="2662662" cy="1242342"/>
          </a:xfrm>
          <a:prstGeom prst="roundRect">
            <a:avLst/>
          </a:prstGeom>
          <a:gradFill>
            <a:gsLst>
              <a:gs pos="0">
                <a:srgbClr val="4FE3C2"/>
              </a:gs>
              <a:gs pos="100000">
                <a:srgbClr val="B6F11F"/>
              </a:gs>
            </a:gsLst>
            <a:lin ang="2700000" scaled="0"/>
          </a:gradFill>
        </p:spPr>
        <p:txBody>
          <a:bodyPr lIns="0" tIns="0" rIns="0" bIns="0" anchor="t"/>
          <a:lstStyle>
            <a:lvl1pPr marL="0" indent="0" algn="l">
              <a:lnSpc>
                <a:spcPts val="16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5" name="Segnaposto testo 16">
            <a:extLst>
              <a:ext uri="{FF2B5EF4-FFF2-40B4-BE49-F238E27FC236}">
                <a16:creationId xmlns:a16="http://schemas.microsoft.com/office/drawing/2014/main" id="{006F0BA8-D1C8-8EC0-9AD8-114C2D4E5A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84814" y="4530403"/>
            <a:ext cx="2662662" cy="1242342"/>
          </a:xfrm>
          <a:prstGeom prst="roundRect">
            <a:avLst/>
          </a:prstGeom>
          <a:gradFill>
            <a:gsLst>
              <a:gs pos="0">
                <a:srgbClr val="4FE3C2"/>
              </a:gs>
              <a:gs pos="100000">
                <a:srgbClr val="B6F11F"/>
              </a:gs>
            </a:gsLst>
            <a:lin ang="2700000" scaled="0"/>
          </a:gradFill>
        </p:spPr>
        <p:txBody>
          <a:bodyPr lIns="0" tIns="0" rIns="0" bIns="0" anchor="t"/>
          <a:lstStyle>
            <a:lvl1pPr marL="0" indent="0" algn="l">
              <a:lnSpc>
                <a:spcPts val="16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A111FA56-9C10-626F-13E9-633490CC23E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266881" y="4537312"/>
            <a:ext cx="2662662" cy="1242342"/>
          </a:xfrm>
          <a:prstGeom prst="roundRect">
            <a:avLst/>
          </a:prstGeom>
          <a:gradFill>
            <a:gsLst>
              <a:gs pos="0">
                <a:srgbClr val="4FE3C2"/>
              </a:gs>
              <a:gs pos="100000">
                <a:srgbClr val="B6F11F"/>
              </a:gs>
            </a:gsLst>
            <a:lin ang="2700000" scaled="0"/>
          </a:gradFill>
        </p:spPr>
        <p:txBody>
          <a:bodyPr lIns="0" tIns="0" rIns="0" bIns="0" anchor="t"/>
          <a:lstStyle>
            <a:lvl1pPr marL="0" indent="0" algn="l">
              <a:lnSpc>
                <a:spcPts val="16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2" name="Segnaposto testo 16">
            <a:extLst>
              <a:ext uri="{FF2B5EF4-FFF2-40B4-BE49-F238E27FC236}">
                <a16:creationId xmlns:a16="http://schemas.microsoft.com/office/drawing/2014/main" id="{9D5EE161-837E-0509-0D67-97D4D4D3576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250543" y="3033690"/>
            <a:ext cx="2664000" cy="1242000"/>
          </a:xfrm>
          <a:prstGeom prst="roundRect">
            <a:avLst/>
          </a:prstGeom>
          <a:gradFill>
            <a:gsLst>
              <a:gs pos="1000">
                <a:schemeClr val="accent4"/>
              </a:gs>
              <a:gs pos="51000">
                <a:schemeClr val="accent5"/>
              </a:gs>
              <a:gs pos="100000">
                <a:schemeClr val="accent5">
                  <a:lumMod val="90000"/>
                </a:schemeClr>
              </a:gs>
            </a:gsLst>
            <a:lin ang="2700000" scaled="0"/>
          </a:gradFill>
        </p:spPr>
        <p:txBody>
          <a:bodyPr lIns="0" tIns="0" rIns="0" bIns="0" anchor="t"/>
          <a:lstStyle>
            <a:lvl1pPr marL="0" indent="0" algn="ctr">
              <a:lnSpc>
                <a:spcPts val="1600"/>
              </a:lnSpc>
              <a:buNone/>
              <a:defRPr lang="it-IT" sz="1200" b="0" i="0" kern="1200" dirty="0">
                <a:solidFill>
                  <a:srgbClr val="0132A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marL="0" lvl="0" indent="0" algn="l" defTabSz="914400" rtl="0" eaLnBrk="1" latinLnBrk="0" hangingPunct="1">
              <a:lnSpc>
                <a:spcPts val="16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7" name="Segnaposto testo 16">
            <a:extLst>
              <a:ext uri="{FF2B5EF4-FFF2-40B4-BE49-F238E27FC236}">
                <a16:creationId xmlns:a16="http://schemas.microsoft.com/office/drawing/2014/main" id="{0220C8C7-D0FA-7D67-94B6-8F896D9548A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262459" y="4537654"/>
            <a:ext cx="2664000" cy="1242000"/>
          </a:xfrm>
          <a:prstGeom prst="roundRect">
            <a:avLst/>
          </a:prstGeom>
          <a:gradFill>
            <a:gsLst>
              <a:gs pos="1000">
                <a:schemeClr val="accent4"/>
              </a:gs>
              <a:gs pos="51000">
                <a:schemeClr val="accent5"/>
              </a:gs>
              <a:gs pos="100000">
                <a:schemeClr val="accent5">
                  <a:lumMod val="90000"/>
                </a:schemeClr>
              </a:gs>
            </a:gsLst>
            <a:lin ang="2700000" scaled="0"/>
          </a:gradFill>
        </p:spPr>
        <p:txBody>
          <a:bodyPr lIns="0" tIns="0" rIns="0" bIns="0" anchor="t"/>
          <a:lstStyle>
            <a:lvl1pPr marL="0" indent="0" algn="ctr">
              <a:lnSpc>
                <a:spcPts val="1600"/>
              </a:lnSpc>
              <a:buNone/>
              <a:defRPr lang="it-IT" sz="1200" b="0" i="0" kern="1200" dirty="0">
                <a:solidFill>
                  <a:srgbClr val="0132A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marL="0" lvl="0" indent="0" algn="l" defTabSz="914400" rtl="0" eaLnBrk="1" latinLnBrk="0" hangingPunct="1">
              <a:lnSpc>
                <a:spcPts val="16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8" name="Segnaposto testo 16">
            <a:extLst>
              <a:ext uri="{FF2B5EF4-FFF2-40B4-BE49-F238E27FC236}">
                <a16:creationId xmlns:a16="http://schemas.microsoft.com/office/drawing/2014/main" id="{7DC3E30F-76BA-C3A3-4F46-0714C8DB2C1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031557" y="3026439"/>
            <a:ext cx="2664000" cy="1242000"/>
          </a:xfrm>
          <a:prstGeom prst="roundRect">
            <a:avLst/>
          </a:prstGeom>
          <a:gradFill>
            <a:gsLst>
              <a:gs pos="1000">
                <a:schemeClr val="accent4"/>
              </a:gs>
              <a:gs pos="51000">
                <a:schemeClr val="accent5"/>
              </a:gs>
              <a:gs pos="100000">
                <a:schemeClr val="accent5">
                  <a:lumMod val="90000"/>
                </a:schemeClr>
              </a:gs>
            </a:gsLst>
            <a:lin ang="2700000" scaled="0"/>
          </a:gradFill>
        </p:spPr>
        <p:txBody>
          <a:bodyPr lIns="0" tIns="0" rIns="0" bIns="0" anchor="t"/>
          <a:lstStyle>
            <a:lvl1pPr marL="0" indent="0" algn="ctr">
              <a:lnSpc>
                <a:spcPts val="1600"/>
              </a:lnSpc>
              <a:buNone/>
              <a:defRPr lang="it-IT" sz="1200" b="0" i="0" kern="1200" dirty="0">
                <a:solidFill>
                  <a:srgbClr val="0132A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marL="0" lvl="0" indent="0" algn="l" defTabSz="914400" rtl="0" eaLnBrk="1" latinLnBrk="0" hangingPunct="1">
              <a:lnSpc>
                <a:spcPts val="16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9" name="Segnaposto testo 16">
            <a:extLst>
              <a:ext uri="{FF2B5EF4-FFF2-40B4-BE49-F238E27FC236}">
                <a16:creationId xmlns:a16="http://schemas.microsoft.com/office/drawing/2014/main" id="{1FFAB642-D62D-4C39-034D-95E37F83E85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043473" y="4530403"/>
            <a:ext cx="2664000" cy="1242000"/>
          </a:xfrm>
          <a:prstGeom prst="roundRect">
            <a:avLst/>
          </a:prstGeom>
          <a:gradFill>
            <a:gsLst>
              <a:gs pos="1000">
                <a:schemeClr val="accent4"/>
              </a:gs>
              <a:gs pos="51000">
                <a:schemeClr val="accent5"/>
              </a:gs>
              <a:gs pos="100000">
                <a:schemeClr val="accent5">
                  <a:lumMod val="90000"/>
                </a:schemeClr>
              </a:gs>
            </a:gsLst>
            <a:lin ang="2700000" scaled="0"/>
          </a:gradFill>
        </p:spPr>
        <p:txBody>
          <a:bodyPr lIns="0" tIns="0" rIns="0" bIns="0" anchor="t"/>
          <a:lstStyle>
            <a:lvl1pPr marL="0" indent="0" algn="ctr">
              <a:lnSpc>
                <a:spcPts val="1600"/>
              </a:lnSpc>
              <a:buNone/>
              <a:defRPr lang="it-IT" sz="1200" b="0" i="0" kern="1200" dirty="0">
                <a:solidFill>
                  <a:srgbClr val="0132A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marL="0" lvl="0" indent="0" algn="l" defTabSz="914400" rtl="0" eaLnBrk="1" latinLnBrk="0" hangingPunct="1">
              <a:lnSpc>
                <a:spcPts val="16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13708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Box + Immag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>
            <a:extLst>
              <a:ext uri="{FF2B5EF4-FFF2-40B4-BE49-F238E27FC236}">
                <a16:creationId xmlns:a16="http://schemas.microsoft.com/office/drawing/2014/main" id="{5F0E2DE3-78F6-04F4-29CA-75372EF9C833}"/>
              </a:ext>
            </a:extLst>
          </p:cNvPr>
          <p:cNvSpPr/>
          <p:nvPr userDrawn="1"/>
        </p:nvSpPr>
        <p:spPr>
          <a:xfrm>
            <a:off x="8284396" y="3418256"/>
            <a:ext cx="3907604" cy="2353875"/>
          </a:xfrm>
          <a:prstGeom prst="rect">
            <a:avLst/>
          </a:prstGeom>
          <a:gradFill flip="none" rotWithShape="1">
            <a:gsLst>
              <a:gs pos="50000">
                <a:srgbClr val="1229C2"/>
              </a:gs>
              <a:gs pos="0">
                <a:srgbClr val="26A9FF"/>
              </a:gs>
              <a:gs pos="100000">
                <a:srgbClr val="071777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3893B9B8-41A5-0622-A352-690C2661D280}"/>
              </a:ext>
            </a:extLst>
          </p:cNvPr>
          <p:cNvSpPr/>
          <p:nvPr userDrawn="1"/>
        </p:nvSpPr>
        <p:spPr>
          <a:xfrm>
            <a:off x="4045126" y="1033830"/>
            <a:ext cx="4239270" cy="2395170"/>
          </a:xfrm>
          <a:prstGeom prst="rect">
            <a:avLst/>
          </a:prstGeom>
          <a:gradFill flip="none" rotWithShape="1">
            <a:gsLst>
              <a:gs pos="50000">
                <a:srgbClr val="1229C2"/>
              </a:gs>
              <a:gs pos="0">
                <a:srgbClr val="26A9FF"/>
              </a:gs>
              <a:gs pos="100000">
                <a:srgbClr val="071777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FF102506-A7C8-4DF5-386B-22F1AABC7AB7}"/>
              </a:ext>
            </a:extLst>
          </p:cNvPr>
          <p:cNvSpPr/>
          <p:nvPr userDrawn="1"/>
        </p:nvSpPr>
        <p:spPr>
          <a:xfrm>
            <a:off x="0" y="3418256"/>
            <a:ext cx="4045126" cy="2353875"/>
          </a:xfrm>
          <a:prstGeom prst="rect">
            <a:avLst/>
          </a:prstGeom>
          <a:gradFill flip="none" rotWithShape="1">
            <a:gsLst>
              <a:gs pos="50000">
                <a:srgbClr val="1229C2"/>
              </a:gs>
              <a:gs pos="0">
                <a:srgbClr val="26A9FF"/>
              </a:gs>
              <a:gs pos="100000">
                <a:srgbClr val="071777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2104E9A5-8302-B4E2-7567-08E40D5D19D4}"/>
              </a:ext>
            </a:extLst>
          </p:cNvPr>
          <p:cNvSpPr/>
          <p:nvPr userDrawn="1"/>
        </p:nvSpPr>
        <p:spPr>
          <a:xfrm>
            <a:off x="407988" y="787076"/>
            <a:ext cx="11376025" cy="5104435"/>
          </a:xfrm>
          <a:prstGeom prst="roundRect">
            <a:avLst>
              <a:gd name="adj" fmla="val 3548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Segnaposto testo 8">
            <a:extLst>
              <a:ext uri="{FF2B5EF4-FFF2-40B4-BE49-F238E27FC236}">
                <a16:creationId xmlns:a16="http://schemas.microsoft.com/office/drawing/2014/main" id="{7863212F-AC28-62BB-E57B-74DF401C79E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7989" y="4402072"/>
            <a:ext cx="2387070" cy="5461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buNone/>
              <a:defRPr lang="it-IT" sz="1400" kern="1200" spc="300" dirty="0">
                <a:solidFill>
                  <a:schemeClr val="bg1">
                    <a:alpha val="80000"/>
                  </a:schemeClr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DATI DI ESEMPIO</a:t>
            </a:r>
          </a:p>
        </p:txBody>
      </p:sp>
      <p:sp>
        <p:nvSpPr>
          <p:cNvPr id="26" name="Segnaposto testo 8">
            <a:extLst>
              <a:ext uri="{FF2B5EF4-FFF2-40B4-BE49-F238E27FC236}">
                <a16:creationId xmlns:a16="http://schemas.microsoft.com/office/drawing/2014/main" id="{2649F433-EC4E-4887-D83F-0F466B5CD0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7989" y="3625569"/>
            <a:ext cx="2387070" cy="76545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buNone/>
              <a:defRPr lang="it-IT" sz="4000" b="0" i="0" kern="1200" dirty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€23M</a:t>
            </a:r>
          </a:p>
        </p:txBody>
      </p:sp>
      <p:sp>
        <p:nvSpPr>
          <p:cNvPr id="35" name="Segnaposto testo 34">
            <a:extLst>
              <a:ext uri="{FF2B5EF4-FFF2-40B4-BE49-F238E27FC236}">
                <a16:creationId xmlns:a16="http://schemas.microsoft.com/office/drawing/2014/main" id="{526698C1-8577-C521-EFAA-16CCC99ABF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7988" y="4986456"/>
            <a:ext cx="2387071" cy="62865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it-IT" sz="1200" b="0" i="0" kern="1200" dirty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Fare clic per inserire testo</a:t>
            </a:r>
          </a:p>
        </p:txBody>
      </p:sp>
      <p:sp>
        <p:nvSpPr>
          <p:cNvPr id="40" name="Segnaposto testo 8">
            <a:extLst>
              <a:ext uri="{FF2B5EF4-FFF2-40B4-BE49-F238E27FC236}">
                <a16:creationId xmlns:a16="http://schemas.microsoft.com/office/drawing/2014/main" id="{7FE32E8C-20D2-58E8-D6AA-B5AB4A4D846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609013" y="4373497"/>
            <a:ext cx="3174997" cy="5461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buNone/>
              <a:defRPr lang="it-IT" sz="1400" kern="1200" spc="300" dirty="0">
                <a:solidFill>
                  <a:schemeClr val="bg1">
                    <a:alpha val="80000"/>
                  </a:schemeClr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DATI DI ESEMPIO</a:t>
            </a:r>
          </a:p>
        </p:txBody>
      </p:sp>
      <p:sp>
        <p:nvSpPr>
          <p:cNvPr id="41" name="Segnaposto testo 8">
            <a:extLst>
              <a:ext uri="{FF2B5EF4-FFF2-40B4-BE49-F238E27FC236}">
                <a16:creationId xmlns:a16="http://schemas.microsoft.com/office/drawing/2014/main" id="{C2F4B138-ED4A-2B75-3002-576A9D3E385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609013" y="3596994"/>
            <a:ext cx="3174997" cy="76545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buNone/>
              <a:defRPr lang="it-IT" sz="4000" b="0" i="0" kern="1200" dirty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€23M</a:t>
            </a:r>
          </a:p>
        </p:txBody>
      </p:sp>
      <p:sp>
        <p:nvSpPr>
          <p:cNvPr id="42" name="Segnaposto testo 34">
            <a:extLst>
              <a:ext uri="{FF2B5EF4-FFF2-40B4-BE49-F238E27FC236}">
                <a16:creationId xmlns:a16="http://schemas.microsoft.com/office/drawing/2014/main" id="{1C009BA2-4FDB-8711-C1F6-FB24DE5E800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09013" y="4957881"/>
            <a:ext cx="3174998" cy="62865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it-IT" sz="1200" b="0" i="0" kern="1200" dirty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Fare clic per inserire testo</a:t>
            </a:r>
          </a:p>
        </p:txBody>
      </p:sp>
      <p:sp>
        <p:nvSpPr>
          <p:cNvPr id="10" name="Segnaposto immagine 5">
            <a:extLst>
              <a:ext uri="{FF2B5EF4-FFF2-40B4-BE49-F238E27FC236}">
                <a16:creationId xmlns:a16="http://schemas.microsoft.com/office/drawing/2014/main" id="{708F1016-0E76-24D3-027C-36BDCAD54845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051418" y="3418256"/>
            <a:ext cx="4232978" cy="235387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immagine 5">
            <a:extLst>
              <a:ext uri="{FF2B5EF4-FFF2-40B4-BE49-F238E27FC236}">
                <a16:creationId xmlns:a16="http://schemas.microsoft.com/office/drawing/2014/main" id="{1A44CB73-73A4-8FF0-B16C-80E166C7551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0" y="1033832"/>
            <a:ext cx="4051418" cy="2373543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8" name="Segnaposto immagine 5">
            <a:extLst>
              <a:ext uri="{FF2B5EF4-FFF2-40B4-BE49-F238E27FC236}">
                <a16:creationId xmlns:a16="http://schemas.microsoft.com/office/drawing/2014/main" id="{1770FE5F-55EA-341E-3733-1BE30BFA8FB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290688" y="1033832"/>
            <a:ext cx="4059238" cy="2373543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36" name="Segnaposto testo 8">
            <a:extLst>
              <a:ext uri="{FF2B5EF4-FFF2-40B4-BE49-F238E27FC236}">
                <a16:creationId xmlns:a16="http://schemas.microsoft.com/office/drawing/2014/main" id="{E51AE18A-54A5-69BB-B06C-1517AD6C318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65614" y="1958910"/>
            <a:ext cx="3667124" cy="5461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buNone/>
              <a:defRPr lang="it-IT" sz="1400" kern="1200" spc="300" dirty="0">
                <a:solidFill>
                  <a:schemeClr val="bg1">
                    <a:alpha val="80000"/>
                  </a:schemeClr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DATI DI ESEMPIO</a:t>
            </a:r>
          </a:p>
        </p:txBody>
      </p:sp>
      <p:sp>
        <p:nvSpPr>
          <p:cNvPr id="37" name="Segnaposto testo 8">
            <a:extLst>
              <a:ext uri="{FF2B5EF4-FFF2-40B4-BE49-F238E27FC236}">
                <a16:creationId xmlns:a16="http://schemas.microsoft.com/office/drawing/2014/main" id="{C197D7F6-2B77-63B4-6A0A-DA94A668ABD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65614" y="1182407"/>
            <a:ext cx="3667124" cy="76545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buNone/>
              <a:defRPr lang="it-IT" sz="4000" b="0" i="0" kern="1200" dirty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€23M</a:t>
            </a:r>
          </a:p>
        </p:txBody>
      </p:sp>
      <p:sp>
        <p:nvSpPr>
          <p:cNvPr id="38" name="Segnaposto testo 34">
            <a:extLst>
              <a:ext uri="{FF2B5EF4-FFF2-40B4-BE49-F238E27FC236}">
                <a16:creationId xmlns:a16="http://schemas.microsoft.com/office/drawing/2014/main" id="{8C614EBD-D310-A89E-64DC-FFEE6CA70FF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65613" y="2543294"/>
            <a:ext cx="3667126" cy="62865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it-IT" sz="1200" b="0" i="0" kern="1200" dirty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Fare clic per inserire testo</a:t>
            </a:r>
          </a:p>
        </p:txBody>
      </p:sp>
    </p:spTree>
    <p:extLst>
      <p:ext uri="{BB962C8B-B14F-4D97-AF65-F5344CB8AC3E}">
        <p14:creationId xmlns:p14="http://schemas.microsoft.com/office/powerpoint/2010/main" val="41247454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rna - Box + Immag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>
            <a:extLst>
              <a:ext uri="{FF2B5EF4-FFF2-40B4-BE49-F238E27FC236}">
                <a16:creationId xmlns:a16="http://schemas.microsoft.com/office/drawing/2014/main" id="{5F0E2DE3-78F6-04F4-29CA-75372EF9C833}"/>
              </a:ext>
            </a:extLst>
          </p:cNvPr>
          <p:cNvSpPr/>
          <p:nvPr userDrawn="1"/>
        </p:nvSpPr>
        <p:spPr>
          <a:xfrm>
            <a:off x="8284396" y="3418256"/>
            <a:ext cx="3907604" cy="2353875"/>
          </a:xfrm>
          <a:prstGeom prst="rect">
            <a:avLst/>
          </a:prstGeom>
          <a:gradFill flip="none" rotWithShape="1">
            <a:gsLst>
              <a:gs pos="0">
                <a:srgbClr val="520CA5"/>
              </a:gs>
              <a:gs pos="100000">
                <a:srgbClr val="EC0026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3893B9B8-41A5-0622-A352-690C2661D280}"/>
              </a:ext>
            </a:extLst>
          </p:cNvPr>
          <p:cNvSpPr/>
          <p:nvPr userDrawn="1"/>
        </p:nvSpPr>
        <p:spPr>
          <a:xfrm>
            <a:off x="4045126" y="1033830"/>
            <a:ext cx="4239270" cy="2395170"/>
          </a:xfrm>
          <a:prstGeom prst="rect">
            <a:avLst/>
          </a:prstGeom>
          <a:gradFill flip="none" rotWithShape="1">
            <a:gsLst>
              <a:gs pos="0">
                <a:srgbClr val="520CA5"/>
              </a:gs>
              <a:gs pos="100000">
                <a:srgbClr val="EC0026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FF102506-A7C8-4DF5-386B-22F1AABC7AB7}"/>
              </a:ext>
            </a:extLst>
          </p:cNvPr>
          <p:cNvSpPr/>
          <p:nvPr userDrawn="1"/>
        </p:nvSpPr>
        <p:spPr>
          <a:xfrm>
            <a:off x="0" y="3418256"/>
            <a:ext cx="4045126" cy="2353875"/>
          </a:xfrm>
          <a:prstGeom prst="rect">
            <a:avLst/>
          </a:prstGeom>
          <a:gradFill flip="none" rotWithShape="1">
            <a:gsLst>
              <a:gs pos="0">
                <a:srgbClr val="520CA5"/>
              </a:gs>
              <a:gs pos="100000">
                <a:srgbClr val="EC0026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2104E9A5-8302-B4E2-7567-08E40D5D19D4}"/>
              </a:ext>
            </a:extLst>
          </p:cNvPr>
          <p:cNvSpPr/>
          <p:nvPr userDrawn="1"/>
        </p:nvSpPr>
        <p:spPr>
          <a:xfrm>
            <a:off x="407988" y="787076"/>
            <a:ext cx="11376025" cy="5104435"/>
          </a:xfrm>
          <a:prstGeom prst="roundRect">
            <a:avLst>
              <a:gd name="adj" fmla="val 3548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Segnaposto testo 8">
            <a:extLst>
              <a:ext uri="{FF2B5EF4-FFF2-40B4-BE49-F238E27FC236}">
                <a16:creationId xmlns:a16="http://schemas.microsoft.com/office/drawing/2014/main" id="{7863212F-AC28-62BB-E57B-74DF401C79E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7989" y="4402072"/>
            <a:ext cx="2387070" cy="5461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buNone/>
              <a:defRPr lang="it-IT" sz="1400" kern="1200" spc="300" dirty="0">
                <a:solidFill>
                  <a:schemeClr val="bg1">
                    <a:alpha val="80000"/>
                  </a:schemeClr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DATI DI ESEMPIO</a:t>
            </a:r>
          </a:p>
        </p:txBody>
      </p:sp>
      <p:sp>
        <p:nvSpPr>
          <p:cNvPr id="26" name="Segnaposto testo 8">
            <a:extLst>
              <a:ext uri="{FF2B5EF4-FFF2-40B4-BE49-F238E27FC236}">
                <a16:creationId xmlns:a16="http://schemas.microsoft.com/office/drawing/2014/main" id="{2649F433-EC4E-4887-D83F-0F466B5CD0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7989" y="3625569"/>
            <a:ext cx="2387070" cy="76545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buNone/>
              <a:defRPr lang="it-IT" sz="4000" b="0" i="0" kern="1200" dirty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€23M</a:t>
            </a:r>
          </a:p>
        </p:txBody>
      </p:sp>
      <p:sp>
        <p:nvSpPr>
          <p:cNvPr id="35" name="Segnaposto testo 34">
            <a:extLst>
              <a:ext uri="{FF2B5EF4-FFF2-40B4-BE49-F238E27FC236}">
                <a16:creationId xmlns:a16="http://schemas.microsoft.com/office/drawing/2014/main" id="{526698C1-8577-C521-EFAA-16CCC99ABF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7988" y="4986456"/>
            <a:ext cx="2387071" cy="62865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it-IT" sz="1200" b="0" i="0" kern="1200" dirty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Fare clic per inserire testo</a:t>
            </a:r>
          </a:p>
        </p:txBody>
      </p:sp>
      <p:sp>
        <p:nvSpPr>
          <p:cNvPr id="40" name="Segnaposto testo 8">
            <a:extLst>
              <a:ext uri="{FF2B5EF4-FFF2-40B4-BE49-F238E27FC236}">
                <a16:creationId xmlns:a16="http://schemas.microsoft.com/office/drawing/2014/main" id="{7FE32E8C-20D2-58E8-D6AA-B5AB4A4D846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609013" y="4373497"/>
            <a:ext cx="3174997" cy="5461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buNone/>
              <a:defRPr lang="it-IT" sz="1400" kern="1200" spc="300" dirty="0">
                <a:solidFill>
                  <a:schemeClr val="bg1">
                    <a:alpha val="80000"/>
                  </a:schemeClr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DATI DI ESEMPIO</a:t>
            </a:r>
          </a:p>
        </p:txBody>
      </p:sp>
      <p:sp>
        <p:nvSpPr>
          <p:cNvPr id="41" name="Segnaposto testo 8">
            <a:extLst>
              <a:ext uri="{FF2B5EF4-FFF2-40B4-BE49-F238E27FC236}">
                <a16:creationId xmlns:a16="http://schemas.microsoft.com/office/drawing/2014/main" id="{C2F4B138-ED4A-2B75-3002-576A9D3E385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609013" y="3596994"/>
            <a:ext cx="3174997" cy="76545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buNone/>
              <a:defRPr lang="it-IT" sz="4000" b="0" i="0" kern="1200" dirty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€23M</a:t>
            </a:r>
          </a:p>
        </p:txBody>
      </p:sp>
      <p:sp>
        <p:nvSpPr>
          <p:cNvPr id="42" name="Segnaposto testo 34">
            <a:extLst>
              <a:ext uri="{FF2B5EF4-FFF2-40B4-BE49-F238E27FC236}">
                <a16:creationId xmlns:a16="http://schemas.microsoft.com/office/drawing/2014/main" id="{1C009BA2-4FDB-8711-C1F6-FB24DE5E800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09013" y="4957881"/>
            <a:ext cx="3174998" cy="62865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it-IT" sz="1200" b="0" i="0" kern="1200" dirty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Fare clic per inserire testo</a:t>
            </a:r>
          </a:p>
        </p:txBody>
      </p:sp>
      <p:sp>
        <p:nvSpPr>
          <p:cNvPr id="10" name="Segnaposto immagine 5">
            <a:extLst>
              <a:ext uri="{FF2B5EF4-FFF2-40B4-BE49-F238E27FC236}">
                <a16:creationId xmlns:a16="http://schemas.microsoft.com/office/drawing/2014/main" id="{708F1016-0E76-24D3-027C-36BDCAD54845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051418" y="3418256"/>
            <a:ext cx="4232978" cy="235387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immagine 5">
            <a:extLst>
              <a:ext uri="{FF2B5EF4-FFF2-40B4-BE49-F238E27FC236}">
                <a16:creationId xmlns:a16="http://schemas.microsoft.com/office/drawing/2014/main" id="{1A44CB73-73A4-8FF0-B16C-80E166C7551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0" y="1033832"/>
            <a:ext cx="4051418" cy="2373543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8" name="Segnaposto immagine 5">
            <a:extLst>
              <a:ext uri="{FF2B5EF4-FFF2-40B4-BE49-F238E27FC236}">
                <a16:creationId xmlns:a16="http://schemas.microsoft.com/office/drawing/2014/main" id="{1770FE5F-55EA-341E-3733-1BE30BFA8FB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290688" y="1033832"/>
            <a:ext cx="4059238" cy="2373543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36" name="Segnaposto testo 8">
            <a:extLst>
              <a:ext uri="{FF2B5EF4-FFF2-40B4-BE49-F238E27FC236}">
                <a16:creationId xmlns:a16="http://schemas.microsoft.com/office/drawing/2014/main" id="{E51AE18A-54A5-69BB-B06C-1517AD6C318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65614" y="1958910"/>
            <a:ext cx="3667124" cy="5461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buNone/>
              <a:defRPr lang="it-IT" sz="1400" kern="1200" spc="300" dirty="0">
                <a:solidFill>
                  <a:schemeClr val="bg1">
                    <a:alpha val="80000"/>
                  </a:schemeClr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DATI DI ESEMPIO</a:t>
            </a:r>
          </a:p>
        </p:txBody>
      </p:sp>
      <p:sp>
        <p:nvSpPr>
          <p:cNvPr id="37" name="Segnaposto testo 8">
            <a:extLst>
              <a:ext uri="{FF2B5EF4-FFF2-40B4-BE49-F238E27FC236}">
                <a16:creationId xmlns:a16="http://schemas.microsoft.com/office/drawing/2014/main" id="{C197D7F6-2B77-63B4-6A0A-DA94A668ABD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65614" y="1182407"/>
            <a:ext cx="3667124" cy="76545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buNone/>
              <a:defRPr lang="it-IT" sz="4000" b="0" i="0" kern="1200" dirty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€23M</a:t>
            </a:r>
          </a:p>
        </p:txBody>
      </p:sp>
      <p:sp>
        <p:nvSpPr>
          <p:cNvPr id="38" name="Segnaposto testo 34">
            <a:extLst>
              <a:ext uri="{FF2B5EF4-FFF2-40B4-BE49-F238E27FC236}">
                <a16:creationId xmlns:a16="http://schemas.microsoft.com/office/drawing/2014/main" id="{8C614EBD-D310-A89E-64DC-FFEE6CA70FF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65613" y="2543294"/>
            <a:ext cx="3667126" cy="62865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it-IT" sz="1200" b="0" i="0" kern="1200" dirty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Fare clic per inserire testo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C5EC7BF3-EDDD-4CCA-28AB-37D7026F3C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9" r="48045"/>
          <a:stretch/>
        </p:blipFill>
        <p:spPr>
          <a:xfrm>
            <a:off x="-2729116" y="420252"/>
            <a:ext cx="2219323" cy="432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11162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na - Box + Immag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>
            <a:extLst>
              <a:ext uri="{FF2B5EF4-FFF2-40B4-BE49-F238E27FC236}">
                <a16:creationId xmlns:a16="http://schemas.microsoft.com/office/drawing/2014/main" id="{5F0E2DE3-78F6-04F4-29CA-75372EF9C833}"/>
              </a:ext>
            </a:extLst>
          </p:cNvPr>
          <p:cNvSpPr/>
          <p:nvPr userDrawn="1"/>
        </p:nvSpPr>
        <p:spPr>
          <a:xfrm>
            <a:off x="8284396" y="3418256"/>
            <a:ext cx="3907604" cy="2353875"/>
          </a:xfrm>
          <a:prstGeom prst="rect">
            <a:avLst/>
          </a:prstGeom>
          <a:gradFill>
            <a:gsLst>
              <a:gs pos="0">
                <a:srgbClr val="4FE3C2"/>
              </a:gs>
              <a:gs pos="100000">
                <a:srgbClr val="B6F11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3893B9B8-41A5-0622-A352-690C2661D280}"/>
              </a:ext>
            </a:extLst>
          </p:cNvPr>
          <p:cNvSpPr/>
          <p:nvPr userDrawn="1"/>
        </p:nvSpPr>
        <p:spPr>
          <a:xfrm>
            <a:off x="4045126" y="1033830"/>
            <a:ext cx="4239270" cy="2395170"/>
          </a:xfrm>
          <a:prstGeom prst="rect">
            <a:avLst/>
          </a:prstGeom>
          <a:gradFill>
            <a:gsLst>
              <a:gs pos="0">
                <a:srgbClr val="4FE3C2"/>
              </a:gs>
              <a:gs pos="100000">
                <a:srgbClr val="B6F11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FF102506-A7C8-4DF5-386B-22F1AABC7AB7}"/>
              </a:ext>
            </a:extLst>
          </p:cNvPr>
          <p:cNvSpPr/>
          <p:nvPr userDrawn="1"/>
        </p:nvSpPr>
        <p:spPr>
          <a:xfrm>
            <a:off x="0" y="3418256"/>
            <a:ext cx="4045126" cy="2353875"/>
          </a:xfrm>
          <a:prstGeom prst="rect">
            <a:avLst/>
          </a:prstGeom>
          <a:gradFill>
            <a:gsLst>
              <a:gs pos="0">
                <a:srgbClr val="4FE3C2"/>
              </a:gs>
              <a:gs pos="100000">
                <a:srgbClr val="B6F11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2104E9A5-8302-B4E2-7567-08E40D5D19D4}"/>
              </a:ext>
            </a:extLst>
          </p:cNvPr>
          <p:cNvSpPr/>
          <p:nvPr userDrawn="1"/>
        </p:nvSpPr>
        <p:spPr>
          <a:xfrm>
            <a:off x="407988" y="787076"/>
            <a:ext cx="11376025" cy="5104435"/>
          </a:xfrm>
          <a:prstGeom prst="roundRect">
            <a:avLst>
              <a:gd name="adj" fmla="val 3548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Segnaposto testo 8">
            <a:extLst>
              <a:ext uri="{FF2B5EF4-FFF2-40B4-BE49-F238E27FC236}">
                <a16:creationId xmlns:a16="http://schemas.microsoft.com/office/drawing/2014/main" id="{7863212F-AC28-62BB-E57B-74DF401C79E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7989" y="4402072"/>
            <a:ext cx="2387070" cy="5461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buNone/>
              <a:defRPr lang="it-IT" sz="1400" kern="1200" spc="300" dirty="0">
                <a:solidFill>
                  <a:schemeClr val="tx1">
                    <a:alpha val="80000"/>
                  </a:schemeClr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DATI DI ESEMPIO</a:t>
            </a:r>
          </a:p>
        </p:txBody>
      </p:sp>
      <p:sp>
        <p:nvSpPr>
          <p:cNvPr id="26" name="Segnaposto testo 8">
            <a:extLst>
              <a:ext uri="{FF2B5EF4-FFF2-40B4-BE49-F238E27FC236}">
                <a16:creationId xmlns:a16="http://schemas.microsoft.com/office/drawing/2014/main" id="{2649F433-EC4E-4887-D83F-0F466B5CD0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7989" y="3625569"/>
            <a:ext cx="2387070" cy="76545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buNone/>
              <a:defRPr lang="it-IT" sz="40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€23M</a:t>
            </a:r>
          </a:p>
        </p:txBody>
      </p:sp>
      <p:sp>
        <p:nvSpPr>
          <p:cNvPr id="35" name="Segnaposto testo 34">
            <a:extLst>
              <a:ext uri="{FF2B5EF4-FFF2-40B4-BE49-F238E27FC236}">
                <a16:creationId xmlns:a16="http://schemas.microsoft.com/office/drawing/2014/main" id="{526698C1-8577-C521-EFAA-16CCC99ABF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7988" y="4986456"/>
            <a:ext cx="2387071" cy="62865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it-IT" sz="1200" b="0" i="0" kern="1200" dirty="0">
                <a:solidFill>
                  <a:schemeClr val="tx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Fare clic per inserire testo</a:t>
            </a:r>
          </a:p>
        </p:txBody>
      </p:sp>
      <p:sp>
        <p:nvSpPr>
          <p:cNvPr id="40" name="Segnaposto testo 8">
            <a:extLst>
              <a:ext uri="{FF2B5EF4-FFF2-40B4-BE49-F238E27FC236}">
                <a16:creationId xmlns:a16="http://schemas.microsoft.com/office/drawing/2014/main" id="{7FE32E8C-20D2-58E8-D6AA-B5AB4A4D846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609013" y="4373497"/>
            <a:ext cx="3174997" cy="5461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buNone/>
              <a:defRPr lang="it-IT" sz="1400" kern="1200" spc="300" dirty="0">
                <a:solidFill>
                  <a:schemeClr val="tx1">
                    <a:alpha val="80000"/>
                  </a:schemeClr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DATI DI ESEMPIO</a:t>
            </a:r>
          </a:p>
        </p:txBody>
      </p:sp>
      <p:sp>
        <p:nvSpPr>
          <p:cNvPr id="41" name="Segnaposto testo 8">
            <a:extLst>
              <a:ext uri="{FF2B5EF4-FFF2-40B4-BE49-F238E27FC236}">
                <a16:creationId xmlns:a16="http://schemas.microsoft.com/office/drawing/2014/main" id="{C2F4B138-ED4A-2B75-3002-576A9D3E385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609013" y="3596994"/>
            <a:ext cx="3174997" cy="76545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buNone/>
              <a:defRPr lang="it-IT" sz="40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€23M</a:t>
            </a:r>
          </a:p>
        </p:txBody>
      </p:sp>
      <p:sp>
        <p:nvSpPr>
          <p:cNvPr id="42" name="Segnaposto testo 34">
            <a:extLst>
              <a:ext uri="{FF2B5EF4-FFF2-40B4-BE49-F238E27FC236}">
                <a16:creationId xmlns:a16="http://schemas.microsoft.com/office/drawing/2014/main" id="{1C009BA2-4FDB-8711-C1F6-FB24DE5E800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09013" y="4957881"/>
            <a:ext cx="3174998" cy="62865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it-IT" sz="1200" b="0" i="0" kern="1200" dirty="0">
                <a:solidFill>
                  <a:schemeClr val="tx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Fare clic per inserire testo</a:t>
            </a:r>
          </a:p>
        </p:txBody>
      </p:sp>
      <p:sp>
        <p:nvSpPr>
          <p:cNvPr id="10" name="Segnaposto immagine 5">
            <a:extLst>
              <a:ext uri="{FF2B5EF4-FFF2-40B4-BE49-F238E27FC236}">
                <a16:creationId xmlns:a16="http://schemas.microsoft.com/office/drawing/2014/main" id="{708F1016-0E76-24D3-027C-36BDCAD54845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051418" y="3418256"/>
            <a:ext cx="4232978" cy="235387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immagine 5">
            <a:extLst>
              <a:ext uri="{FF2B5EF4-FFF2-40B4-BE49-F238E27FC236}">
                <a16:creationId xmlns:a16="http://schemas.microsoft.com/office/drawing/2014/main" id="{1A44CB73-73A4-8FF0-B16C-80E166C7551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0" y="1033832"/>
            <a:ext cx="4051418" cy="2373543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8" name="Segnaposto immagine 5">
            <a:extLst>
              <a:ext uri="{FF2B5EF4-FFF2-40B4-BE49-F238E27FC236}">
                <a16:creationId xmlns:a16="http://schemas.microsoft.com/office/drawing/2014/main" id="{1770FE5F-55EA-341E-3733-1BE30BFA8FB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290688" y="1033832"/>
            <a:ext cx="4059238" cy="2373543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36" name="Segnaposto testo 8">
            <a:extLst>
              <a:ext uri="{FF2B5EF4-FFF2-40B4-BE49-F238E27FC236}">
                <a16:creationId xmlns:a16="http://schemas.microsoft.com/office/drawing/2014/main" id="{E51AE18A-54A5-69BB-B06C-1517AD6C318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65614" y="1958910"/>
            <a:ext cx="3667124" cy="5461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buNone/>
              <a:defRPr lang="it-IT" sz="1400" kern="1200" spc="300" dirty="0">
                <a:solidFill>
                  <a:schemeClr val="tx1">
                    <a:alpha val="80000"/>
                  </a:schemeClr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DATI DI ESEMPIO</a:t>
            </a:r>
          </a:p>
        </p:txBody>
      </p:sp>
      <p:sp>
        <p:nvSpPr>
          <p:cNvPr id="37" name="Segnaposto testo 8">
            <a:extLst>
              <a:ext uri="{FF2B5EF4-FFF2-40B4-BE49-F238E27FC236}">
                <a16:creationId xmlns:a16="http://schemas.microsoft.com/office/drawing/2014/main" id="{C197D7F6-2B77-63B4-6A0A-DA94A668ABD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65614" y="1182407"/>
            <a:ext cx="3667124" cy="76545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buNone/>
              <a:defRPr lang="it-IT" sz="40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€23M</a:t>
            </a:r>
          </a:p>
        </p:txBody>
      </p:sp>
      <p:sp>
        <p:nvSpPr>
          <p:cNvPr id="38" name="Segnaposto testo 34">
            <a:extLst>
              <a:ext uri="{FF2B5EF4-FFF2-40B4-BE49-F238E27FC236}">
                <a16:creationId xmlns:a16="http://schemas.microsoft.com/office/drawing/2014/main" id="{8C614EBD-D310-A89E-64DC-FFEE6CA70FF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65613" y="2543294"/>
            <a:ext cx="3667126" cy="62865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it-IT" sz="1200" b="0" i="0" kern="1200" dirty="0">
                <a:solidFill>
                  <a:schemeClr val="tx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Fare clic per inserire testo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C5EC7BF3-EDDD-4CCA-28AB-37D7026F3C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9" r="48045"/>
          <a:stretch/>
        </p:blipFill>
        <p:spPr>
          <a:xfrm>
            <a:off x="-2729116" y="420252"/>
            <a:ext cx="2219323" cy="432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5547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Titolo + Box + Immag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2104E9A5-8302-B4E2-7567-08E40D5D19D4}"/>
              </a:ext>
            </a:extLst>
          </p:cNvPr>
          <p:cNvSpPr/>
          <p:nvPr userDrawn="1"/>
        </p:nvSpPr>
        <p:spPr>
          <a:xfrm>
            <a:off x="407988" y="787076"/>
            <a:ext cx="11376025" cy="5104435"/>
          </a:xfrm>
          <a:prstGeom prst="roundRect">
            <a:avLst>
              <a:gd name="adj" fmla="val 3548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Segnaposto testo 13">
            <a:extLst>
              <a:ext uri="{FF2B5EF4-FFF2-40B4-BE49-F238E27FC236}">
                <a16:creationId xmlns:a16="http://schemas.microsoft.com/office/drawing/2014/main" id="{85626A18-50FF-AC21-E4FF-2B32F88C964E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07988" y="860833"/>
            <a:ext cx="3671886" cy="765457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50000"/>
              </a:lnSpc>
              <a:buNone/>
              <a:defRPr lang="it-IT" sz="3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Titolo</a:t>
            </a:r>
          </a:p>
        </p:txBody>
      </p:sp>
      <p:sp>
        <p:nvSpPr>
          <p:cNvPr id="33" name="Segnaposto testo 13">
            <a:extLst>
              <a:ext uri="{FF2B5EF4-FFF2-40B4-BE49-F238E27FC236}">
                <a16:creationId xmlns:a16="http://schemas.microsoft.com/office/drawing/2014/main" id="{2747ED7A-BA50-0D8A-3C70-C8E87D1CA969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07988" y="1646912"/>
            <a:ext cx="3671886" cy="1243013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50000"/>
              </a:lnSpc>
              <a:buNone/>
              <a:defRPr lang="it-IT" sz="14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adipiscing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 sed do </a:t>
            </a:r>
            <a:r>
              <a:rPr lang="it-IT" err="1"/>
              <a:t>eiusmod</a:t>
            </a:r>
            <a:r>
              <a:rPr lang="it-IT"/>
              <a:t> </a:t>
            </a:r>
            <a:r>
              <a:rPr lang="it-IT" err="1"/>
              <a:t>tempor</a:t>
            </a:r>
            <a:r>
              <a:rPr lang="it-IT"/>
              <a:t> </a:t>
            </a:r>
            <a:r>
              <a:rPr lang="it-IT" err="1"/>
              <a:t>incididunt</a:t>
            </a:r>
            <a:r>
              <a:rPr lang="it-IT"/>
              <a:t> ut labore et dolore magna </a:t>
            </a:r>
            <a:r>
              <a:rPr lang="it-IT" err="1"/>
              <a:t>aliqua</a:t>
            </a:r>
            <a:r>
              <a:rPr lang="it-IT"/>
              <a:t>.</a:t>
            </a:r>
          </a:p>
        </p:txBody>
      </p:sp>
      <p:sp>
        <p:nvSpPr>
          <p:cNvPr id="6" name="Segnaposto immagine 5">
            <a:extLst>
              <a:ext uri="{FF2B5EF4-FFF2-40B4-BE49-F238E27FC236}">
                <a16:creationId xmlns:a16="http://schemas.microsoft.com/office/drawing/2014/main" id="{09E6AE58-138B-A4F9-809F-508C5A3937E5}"/>
              </a:ext>
            </a:extLst>
          </p:cNvPr>
          <p:cNvSpPr>
            <a:spLocks noGrp="1"/>
          </p:cNvSpPr>
          <p:nvPr userDrawn="1">
            <p:ph type="pic" sz="quarter" idx="25"/>
          </p:nvPr>
        </p:nvSpPr>
        <p:spPr>
          <a:xfrm>
            <a:off x="8078787" y="860833"/>
            <a:ext cx="3705226" cy="205554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11" name="Segnaposto testo 8">
            <a:extLst>
              <a:ext uri="{FF2B5EF4-FFF2-40B4-BE49-F238E27FC236}">
                <a16:creationId xmlns:a16="http://schemas.microsoft.com/office/drawing/2014/main" id="{BC6C76E6-C596-16BE-9078-8FD6BC3A3781}"/>
              </a:ext>
            </a:extLst>
          </p:cNvPr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407987" y="3971395"/>
            <a:ext cx="3600000" cy="546168"/>
          </a:xfrm>
          <a:prstGeom prst="rect">
            <a:avLst/>
          </a:prstGeom>
        </p:spPr>
        <p:txBody>
          <a:bodyPr bIns="46800" anchor="ctr"/>
          <a:lstStyle>
            <a:lvl1pPr marL="0" indent="0" algn="l" defTabSz="914400" rtl="0" eaLnBrk="1" latinLnBrk="0" hangingPunct="1">
              <a:buNone/>
              <a:defRPr lang="it-IT" sz="1400" kern="1200" spc="3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DATI DI ESEMPIO</a:t>
            </a:r>
          </a:p>
        </p:txBody>
      </p:sp>
      <p:sp>
        <p:nvSpPr>
          <p:cNvPr id="13" name="Segnaposto testo 34">
            <a:extLst>
              <a:ext uri="{FF2B5EF4-FFF2-40B4-BE49-F238E27FC236}">
                <a16:creationId xmlns:a16="http://schemas.microsoft.com/office/drawing/2014/main" id="{46E13E09-0B96-91F5-2E70-34E7DFEE34FB}"/>
              </a:ext>
            </a:extLst>
          </p:cNvPr>
          <p:cNvSpPr>
            <a:spLocks noGrp="1"/>
          </p:cNvSpPr>
          <p:nvPr userDrawn="1">
            <p:ph type="body" sz="quarter" idx="28" hasCustomPrompt="1"/>
          </p:nvPr>
        </p:nvSpPr>
        <p:spPr>
          <a:xfrm>
            <a:off x="407987" y="4555779"/>
            <a:ext cx="3600000" cy="1103496"/>
          </a:xfrm>
          <a:prstGeom prst="rect">
            <a:avLst/>
          </a:prstGeom>
        </p:spPr>
        <p:txBody>
          <a:bodyPr bIns="46800"/>
          <a:lstStyle>
            <a:lvl1pPr marL="0" indent="0" algn="l" defTabSz="914400" rtl="0" eaLnBrk="1" latinLnBrk="0" hangingPunct="1">
              <a:buNone/>
              <a:defRPr lang="it-IT" sz="1200" b="0" i="0" kern="1200" dirty="0">
                <a:solidFill>
                  <a:schemeClr val="tx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Fare clic per inserire testo</a:t>
            </a:r>
          </a:p>
        </p:txBody>
      </p:sp>
      <p:sp>
        <p:nvSpPr>
          <p:cNvPr id="2" name="Segnaposto immagine 5">
            <a:extLst>
              <a:ext uri="{FF2B5EF4-FFF2-40B4-BE49-F238E27FC236}">
                <a16:creationId xmlns:a16="http://schemas.microsoft.com/office/drawing/2014/main" id="{B98B02DB-3BA8-4AEF-DBF1-5CCFCE7588FA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4259262" y="860833"/>
            <a:ext cx="3673475" cy="205554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22" name="Segnaposto testo 8">
            <a:extLst>
              <a:ext uri="{FF2B5EF4-FFF2-40B4-BE49-F238E27FC236}">
                <a16:creationId xmlns:a16="http://schemas.microsoft.com/office/drawing/2014/main" id="{1B54F58F-8929-24E9-C207-0A12074C8A2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7987" y="3194892"/>
            <a:ext cx="3600000" cy="765458"/>
          </a:xfrm>
          <a:prstGeom prst="rect">
            <a:avLst/>
          </a:prstGeom>
        </p:spPr>
        <p:txBody>
          <a:bodyPr bIns="46800" anchor="ctr"/>
          <a:lstStyle>
            <a:lvl1pPr marL="0" indent="0" algn="l" defTabSz="914400" rtl="0" eaLnBrk="1" latinLnBrk="0" hangingPunct="1">
              <a:buNone/>
              <a:defRPr lang="it-IT" sz="40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€23M</a:t>
            </a:r>
          </a:p>
        </p:txBody>
      </p:sp>
      <p:cxnSp>
        <p:nvCxnSpPr>
          <p:cNvPr id="16" name="Connettore 1 15">
            <a:extLst>
              <a:ext uri="{FF2B5EF4-FFF2-40B4-BE49-F238E27FC236}">
                <a16:creationId xmlns:a16="http://schemas.microsoft.com/office/drawing/2014/main" id="{3DE24097-2338-A909-9D4F-5632F0EB2979}"/>
              </a:ext>
            </a:extLst>
          </p:cNvPr>
          <p:cNvCxnSpPr>
            <a:cxnSpLocks/>
          </p:cNvCxnSpPr>
          <p:nvPr userDrawn="1"/>
        </p:nvCxnSpPr>
        <p:spPr>
          <a:xfrm>
            <a:off x="4132037" y="3204005"/>
            <a:ext cx="0" cy="2455270"/>
          </a:xfrm>
          <a:prstGeom prst="line">
            <a:avLst/>
          </a:prstGeom>
          <a:ln w="19050" cap="rnd">
            <a:gradFill>
              <a:gsLst>
                <a:gs pos="0">
                  <a:schemeClr val="accent6"/>
                </a:gs>
                <a:gs pos="53000">
                  <a:schemeClr val="tx2"/>
                </a:gs>
                <a:gs pos="100000">
                  <a:schemeClr val="accent2"/>
                </a:gs>
              </a:gsLst>
              <a:lin ang="16200000" scaled="0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1 22">
            <a:extLst>
              <a:ext uri="{FF2B5EF4-FFF2-40B4-BE49-F238E27FC236}">
                <a16:creationId xmlns:a16="http://schemas.microsoft.com/office/drawing/2014/main" id="{B5D02BA0-60F7-B117-60D8-DC75FC8491FC}"/>
              </a:ext>
            </a:extLst>
          </p:cNvPr>
          <p:cNvCxnSpPr>
            <a:cxnSpLocks/>
          </p:cNvCxnSpPr>
          <p:nvPr userDrawn="1"/>
        </p:nvCxnSpPr>
        <p:spPr>
          <a:xfrm>
            <a:off x="7967437" y="3204005"/>
            <a:ext cx="0" cy="2455270"/>
          </a:xfrm>
          <a:prstGeom prst="line">
            <a:avLst/>
          </a:prstGeom>
          <a:ln w="19050" cap="rnd">
            <a:gradFill>
              <a:gsLst>
                <a:gs pos="0">
                  <a:schemeClr val="accent6"/>
                </a:gs>
                <a:gs pos="53000">
                  <a:schemeClr val="tx2"/>
                </a:gs>
                <a:gs pos="100000">
                  <a:schemeClr val="accent2"/>
                </a:gs>
              </a:gsLst>
              <a:lin ang="16200000" scaled="0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egnaposto testo 8">
            <a:extLst>
              <a:ext uri="{FF2B5EF4-FFF2-40B4-BE49-F238E27FC236}">
                <a16:creationId xmlns:a16="http://schemas.microsoft.com/office/drawing/2014/main" id="{E2E1729C-7A8F-FA55-0E8E-3C97C4D449F8}"/>
              </a:ext>
            </a:extLst>
          </p:cNvPr>
          <p:cNvSpPr>
            <a:spLocks noGrp="1"/>
          </p:cNvSpPr>
          <p:nvPr userDrawn="1">
            <p:ph type="body" sz="quarter" idx="36" hasCustomPrompt="1"/>
          </p:nvPr>
        </p:nvSpPr>
        <p:spPr>
          <a:xfrm>
            <a:off x="4256087" y="3971395"/>
            <a:ext cx="3600000" cy="546168"/>
          </a:xfrm>
          <a:prstGeom prst="rect">
            <a:avLst/>
          </a:prstGeom>
        </p:spPr>
        <p:txBody>
          <a:bodyPr bIns="46800" anchor="ctr"/>
          <a:lstStyle>
            <a:lvl1pPr marL="0" indent="0" algn="l" defTabSz="914400" rtl="0" eaLnBrk="1" latinLnBrk="0" hangingPunct="1">
              <a:buNone/>
              <a:defRPr lang="it-IT" sz="1400" kern="1200" spc="3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DATI DI ESEMPIO</a:t>
            </a:r>
          </a:p>
        </p:txBody>
      </p:sp>
      <p:sp>
        <p:nvSpPr>
          <p:cNvPr id="25" name="Segnaposto testo 34">
            <a:extLst>
              <a:ext uri="{FF2B5EF4-FFF2-40B4-BE49-F238E27FC236}">
                <a16:creationId xmlns:a16="http://schemas.microsoft.com/office/drawing/2014/main" id="{951A292A-DC4D-4E05-133D-F97226B12723}"/>
              </a:ext>
            </a:extLst>
          </p:cNvPr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4256087" y="4555779"/>
            <a:ext cx="3600000" cy="1103496"/>
          </a:xfrm>
          <a:prstGeom prst="rect">
            <a:avLst/>
          </a:prstGeom>
        </p:spPr>
        <p:txBody>
          <a:bodyPr bIns="46800"/>
          <a:lstStyle>
            <a:lvl1pPr marL="0" indent="0" algn="l" defTabSz="914400" rtl="0" eaLnBrk="1" latinLnBrk="0" hangingPunct="1">
              <a:buNone/>
              <a:defRPr lang="it-IT" sz="1200" b="0" i="0" kern="1200" dirty="0">
                <a:solidFill>
                  <a:schemeClr val="tx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Fare clic per inserire testo</a:t>
            </a:r>
          </a:p>
        </p:txBody>
      </p:sp>
      <p:sp>
        <p:nvSpPr>
          <p:cNvPr id="26" name="Segnaposto testo 8">
            <a:extLst>
              <a:ext uri="{FF2B5EF4-FFF2-40B4-BE49-F238E27FC236}">
                <a16:creationId xmlns:a16="http://schemas.microsoft.com/office/drawing/2014/main" id="{2341AAA0-714A-2882-66A6-A40F1F936C2C}"/>
              </a:ext>
            </a:extLst>
          </p:cNvPr>
          <p:cNvSpPr>
            <a:spLocks noGrp="1"/>
          </p:cNvSpPr>
          <p:nvPr userDrawn="1">
            <p:ph type="body" sz="quarter" idx="38" hasCustomPrompt="1"/>
          </p:nvPr>
        </p:nvSpPr>
        <p:spPr>
          <a:xfrm>
            <a:off x="4256087" y="3194892"/>
            <a:ext cx="3600000" cy="765458"/>
          </a:xfrm>
          <a:prstGeom prst="rect">
            <a:avLst/>
          </a:prstGeom>
        </p:spPr>
        <p:txBody>
          <a:bodyPr bIns="46800" anchor="ctr"/>
          <a:lstStyle>
            <a:lvl1pPr marL="0" indent="0" algn="l" defTabSz="914400" rtl="0" eaLnBrk="1" latinLnBrk="0" hangingPunct="1">
              <a:buNone/>
              <a:defRPr lang="it-IT" sz="40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€23M</a:t>
            </a:r>
          </a:p>
        </p:txBody>
      </p:sp>
      <p:sp>
        <p:nvSpPr>
          <p:cNvPr id="28" name="Segnaposto testo 8">
            <a:extLst>
              <a:ext uri="{FF2B5EF4-FFF2-40B4-BE49-F238E27FC236}">
                <a16:creationId xmlns:a16="http://schemas.microsoft.com/office/drawing/2014/main" id="{4CFA6D4A-2181-3770-E586-47944FB39816}"/>
              </a:ext>
            </a:extLst>
          </p:cNvPr>
          <p:cNvSpPr>
            <a:spLocks noGrp="1"/>
          </p:cNvSpPr>
          <p:nvPr userDrawn="1">
            <p:ph type="body" sz="quarter" idx="39" hasCustomPrompt="1"/>
          </p:nvPr>
        </p:nvSpPr>
        <p:spPr>
          <a:xfrm>
            <a:off x="8078787" y="3971395"/>
            <a:ext cx="3600000" cy="546168"/>
          </a:xfrm>
          <a:prstGeom prst="rect">
            <a:avLst/>
          </a:prstGeom>
        </p:spPr>
        <p:txBody>
          <a:bodyPr bIns="46800" anchor="ctr"/>
          <a:lstStyle>
            <a:lvl1pPr marL="0" indent="0" algn="l" defTabSz="914400" rtl="0" eaLnBrk="1" latinLnBrk="0" hangingPunct="1">
              <a:buNone/>
              <a:defRPr lang="it-IT" sz="1400" kern="1200" spc="3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DATI DI ESEMPIO</a:t>
            </a:r>
          </a:p>
        </p:txBody>
      </p:sp>
      <p:sp>
        <p:nvSpPr>
          <p:cNvPr id="29" name="Segnaposto testo 34">
            <a:extLst>
              <a:ext uri="{FF2B5EF4-FFF2-40B4-BE49-F238E27FC236}">
                <a16:creationId xmlns:a16="http://schemas.microsoft.com/office/drawing/2014/main" id="{2F49F860-AA64-B961-909B-ED43CE2CB22F}"/>
              </a:ext>
            </a:extLst>
          </p:cNvPr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8078787" y="4555779"/>
            <a:ext cx="3600000" cy="1103496"/>
          </a:xfrm>
          <a:prstGeom prst="rect">
            <a:avLst/>
          </a:prstGeom>
        </p:spPr>
        <p:txBody>
          <a:bodyPr bIns="46800"/>
          <a:lstStyle>
            <a:lvl1pPr marL="0" indent="0" algn="l" defTabSz="914400" rtl="0" eaLnBrk="1" latinLnBrk="0" hangingPunct="1">
              <a:buNone/>
              <a:defRPr lang="it-IT" sz="1200" b="0" i="0" kern="1200" dirty="0">
                <a:solidFill>
                  <a:schemeClr val="tx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Fare clic per inserire testo</a:t>
            </a:r>
          </a:p>
        </p:txBody>
      </p:sp>
      <p:sp>
        <p:nvSpPr>
          <p:cNvPr id="30" name="Segnaposto testo 8">
            <a:extLst>
              <a:ext uri="{FF2B5EF4-FFF2-40B4-BE49-F238E27FC236}">
                <a16:creationId xmlns:a16="http://schemas.microsoft.com/office/drawing/2014/main" id="{09277F4C-D321-1488-CD7D-FA8C8AC2F599}"/>
              </a:ext>
            </a:extLst>
          </p:cNvPr>
          <p:cNvSpPr>
            <a:spLocks noGrp="1"/>
          </p:cNvSpPr>
          <p:nvPr userDrawn="1">
            <p:ph type="body" sz="quarter" idx="41" hasCustomPrompt="1"/>
          </p:nvPr>
        </p:nvSpPr>
        <p:spPr>
          <a:xfrm>
            <a:off x="8078787" y="3194892"/>
            <a:ext cx="3600000" cy="765458"/>
          </a:xfrm>
          <a:prstGeom prst="rect">
            <a:avLst/>
          </a:prstGeom>
        </p:spPr>
        <p:txBody>
          <a:bodyPr bIns="46800" anchor="ctr"/>
          <a:lstStyle>
            <a:lvl1pPr marL="0" indent="0" algn="l" defTabSz="914400" rtl="0" eaLnBrk="1" latinLnBrk="0" hangingPunct="1">
              <a:buNone/>
              <a:defRPr lang="it-IT" sz="40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€23M</a:t>
            </a:r>
          </a:p>
        </p:txBody>
      </p:sp>
    </p:spTree>
    <p:extLst>
      <p:ext uri="{BB962C8B-B14F-4D97-AF65-F5344CB8AC3E}">
        <p14:creationId xmlns:p14="http://schemas.microsoft.com/office/powerpoint/2010/main" val="176950778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Visual + Descrizio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9">
            <a:extLst>
              <a:ext uri="{FF2B5EF4-FFF2-40B4-BE49-F238E27FC236}">
                <a16:creationId xmlns:a16="http://schemas.microsoft.com/office/drawing/2014/main" id="{AE0E6460-BE37-AF81-BEF8-E9F0610605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81340"/>
            <a:ext cx="10515600" cy="734400"/>
          </a:xfrm>
          <a:prstGeom prst="rect">
            <a:avLst/>
          </a:prstGeom>
        </p:spPr>
        <p:txBody>
          <a:bodyPr anchor="b"/>
          <a:lstStyle>
            <a:lvl1pPr marL="0" algn="ctr" defTabSz="914400" rtl="0" eaLnBrk="1" latinLnBrk="0" hangingPunct="1">
              <a:defRPr lang="it-IT" sz="36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33" name="Segnaposto testo 32">
            <a:extLst>
              <a:ext uri="{FF2B5EF4-FFF2-40B4-BE49-F238E27FC236}">
                <a16:creationId xmlns:a16="http://schemas.microsoft.com/office/drawing/2014/main" id="{6265BB4C-8225-A15D-0F07-6E9488C78F9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48663" y="2596688"/>
            <a:ext cx="3324225" cy="38416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lang="it-IT" sz="1200" b="0" i="0" kern="1200" smtClean="0">
                <a:solidFill>
                  <a:schemeClr val="accent5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adipiscing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</a:t>
            </a:r>
            <a:br>
              <a:rPr lang="it-IT"/>
            </a:br>
            <a:r>
              <a:rPr lang="it-IT"/>
              <a:t>sed</a:t>
            </a:r>
          </a:p>
        </p:txBody>
      </p:sp>
      <p:sp>
        <p:nvSpPr>
          <p:cNvPr id="15" name="Segnaposto testo 32">
            <a:extLst>
              <a:ext uri="{FF2B5EF4-FFF2-40B4-BE49-F238E27FC236}">
                <a16:creationId xmlns:a16="http://schemas.microsoft.com/office/drawing/2014/main" id="{BBDCF6EB-5DC1-4F53-AC8B-26907269352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348663" y="3106825"/>
            <a:ext cx="3324225" cy="38416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lang="it-IT" sz="1200" b="0" i="0" kern="1200" smtClean="0">
                <a:solidFill>
                  <a:schemeClr val="tx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Testo</a:t>
            </a:r>
            <a:br>
              <a:rPr lang="it-IT"/>
            </a:br>
            <a:r>
              <a:rPr lang="it-IT"/>
              <a:t>testo</a:t>
            </a:r>
          </a:p>
        </p:txBody>
      </p:sp>
      <p:sp>
        <p:nvSpPr>
          <p:cNvPr id="16" name="Segnaposto testo 21">
            <a:extLst>
              <a:ext uri="{FF2B5EF4-FFF2-40B4-BE49-F238E27FC236}">
                <a16:creationId xmlns:a16="http://schemas.microsoft.com/office/drawing/2014/main" id="{18C7F5A9-DFB6-6B43-F6CC-345C984E4CD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348663" y="1969267"/>
            <a:ext cx="3323445" cy="50807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2000">
                <a:solidFill>
                  <a:srgbClr val="112AC2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1" name="Segnaposto testo 32">
            <a:extLst>
              <a:ext uri="{FF2B5EF4-FFF2-40B4-BE49-F238E27FC236}">
                <a16:creationId xmlns:a16="http://schemas.microsoft.com/office/drawing/2014/main" id="{038FD683-10ED-0313-8315-0238B2CEE28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348663" y="4738210"/>
            <a:ext cx="3324225" cy="38416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spcBef>
                <a:spcPts val="0"/>
              </a:spcBef>
              <a:buNone/>
              <a:defRPr lang="it-IT" sz="1200" b="0" i="0" kern="1200" smtClean="0">
                <a:solidFill>
                  <a:schemeClr val="accent5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adipiscing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</a:t>
            </a:r>
            <a:br>
              <a:rPr lang="it-IT"/>
            </a:br>
            <a:r>
              <a:rPr lang="it-IT"/>
              <a:t>sed</a:t>
            </a:r>
          </a:p>
        </p:txBody>
      </p:sp>
      <p:sp>
        <p:nvSpPr>
          <p:cNvPr id="32" name="Segnaposto testo 32">
            <a:extLst>
              <a:ext uri="{FF2B5EF4-FFF2-40B4-BE49-F238E27FC236}">
                <a16:creationId xmlns:a16="http://schemas.microsoft.com/office/drawing/2014/main" id="{EC3A69C9-2E76-B40B-CCF9-9674A8BB31C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348663" y="5248346"/>
            <a:ext cx="3324225" cy="38416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lang="it-IT" sz="1200" b="0" i="0" kern="1200" smtClean="0">
                <a:solidFill>
                  <a:schemeClr val="tx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Testo</a:t>
            </a:r>
            <a:br>
              <a:rPr lang="it-IT"/>
            </a:br>
            <a:r>
              <a:rPr lang="it-IT"/>
              <a:t>testo</a:t>
            </a:r>
          </a:p>
        </p:txBody>
      </p:sp>
      <p:sp>
        <p:nvSpPr>
          <p:cNvPr id="38" name="Segnaposto testo 21">
            <a:extLst>
              <a:ext uri="{FF2B5EF4-FFF2-40B4-BE49-F238E27FC236}">
                <a16:creationId xmlns:a16="http://schemas.microsoft.com/office/drawing/2014/main" id="{8564EC41-D70C-2E00-19D7-A52586CB821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348663" y="4110789"/>
            <a:ext cx="3323445" cy="50807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2000">
                <a:solidFill>
                  <a:srgbClr val="112AC2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45" name="Segnaposto testo 32">
            <a:extLst>
              <a:ext uri="{FF2B5EF4-FFF2-40B4-BE49-F238E27FC236}">
                <a16:creationId xmlns:a16="http://schemas.microsoft.com/office/drawing/2014/main" id="{25258BBB-4BFF-55C7-12BC-49DDDEC3C3D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21835" y="2596688"/>
            <a:ext cx="3324225" cy="38416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buNone/>
              <a:defRPr lang="it-IT" sz="1200" b="0" i="0" kern="1200" smtClean="0">
                <a:solidFill>
                  <a:schemeClr val="accent5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adipiscing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</a:t>
            </a:r>
            <a:br>
              <a:rPr lang="it-IT"/>
            </a:br>
            <a:r>
              <a:rPr lang="it-IT"/>
              <a:t>sed</a:t>
            </a:r>
          </a:p>
        </p:txBody>
      </p:sp>
      <p:sp>
        <p:nvSpPr>
          <p:cNvPr id="47" name="Segnaposto testo 21">
            <a:extLst>
              <a:ext uri="{FF2B5EF4-FFF2-40B4-BE49-F238E27FC236}">
                <a16:creationId xmlns:a16="http://schemas.microsoft.com/office/drawing/2014/main" id="{83146D0A-F7F6-E6B2-02BD-040E91EEE02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22615" y="1969267"/>
            <a:ext cx="3323445" cy="508071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>
              <a:buNone/>
              <a:defRPr sz="2000">
                <a:solidFill>
                  <a:srgbClr val="112AC2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48" name="Segnaposto testo 32">
            <a:extLst>
              <a:ext uri="{FF2B5EF4-FFF2-40B4-BE49-F238E27FC236}">
                <a16:creationId xmlns:a16="http://schemas.microsoft.com/office/drawing/2014/main" id="{D6702727-540E-1749-EE7F-F1B0D548E834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21835" y="4738210"/>
            <a:ext cx="3324225" cy="38416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lang="it-IT" sz="1200" b="0" i="0" kern="1200" smtClean="0">
                <a:solidFill>
                  <a:schemeClr val="accent5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it-IT" err="1"/>
              <a:t>consectetur</a:t>
            </a:r>
            <a:r>
              <a:rPr lang="it-IT"/>
              <a:t> </a:t>
            </a:r>
            <a:r>
              <a:rPr lang="it-IT" err="1"/>
              <a:t>adipiscing</a:t>
            </a:r>
            <a:r>
              <a:rPr lang="it-IT"/>
              <a:t> </a:t>
            </a:r>
            <a:r>
              <a:rPr lang="it-IT" err="1"/>
              <a:t>elit</a:t>
            </a:r>
            <a:r>
              <a:rPr lang="it-IT"/>
              <a:t>,</a:t>
            </a:r>
            <a:br>
              <a:rPr lang="it-IT"/>
            </a:br>
            <a:r>
              <a:rPr lang="it-IT"/>
              <a:t>sed</a:t>
            </a:r>
          </a:p>
        </p:txBody>
      </p:sp>
      <p:sp>
        <p:nvSpPr>
          <p:cNvPr id="50" name="Segnaposto testo 21">
            <a:extLst>
              <a:ext uri="{FF2B5EF4-FFF2-40B4-BE49-F238E27FC236}">
                <a16:creationId xmlns:a16="http://schemas.microsoft.com/office/drawing/2014/main" id="{8B1E772F-892E-60DF-B95A-64ED5508E15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22615" y="4110789"/>
            <a:ext cx="3323445" cy="508071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>
              <a:buNone/>
              <a:defRPr sz="2000">
                <a:solidFill>
                  <a:srgbClr val="112AC2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53" name="Segnaposto testo 52">
            <a:extLst>
              <a:ext uri="{FF2B5EF4-FFF2-40B4-BE49-F238E27FC236}">
                <a16:creationId xmlns:a16="http://schemas.microsoft.com/office/drawing/2014/main" id="{0ED9CEA3-771A-A479-2477-C387CCB5F61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22288" y="3106825"/>
            <a:ext cx="3324225" cy="5000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Light" pitchFamily="2" charset="77"/>
              </a:defRPr>
            </a:lvl1pPr>
            <a:lvl2pPr algn="r">
              <a:defRPr sz="1200" b="0" i="0">
                <a:latin typeface="TIM Sans Light" pitchFamily="2" charset="77"/>
              </a:defRPr>
            </a:lvl2pPr>
            <a:lvl3pPr algn="r">
              <a:defRPr sz="1200" b="0" i="0">
                <a:latin typeface="TIM Sans Light" pitchFamily="2" charset="77"/>
              </a:defRPr>
            </a:lvl3pPr>
            <a:lvl4pPr algn="r">
              <a:defRPr sz="1200" b="0" i="0">
                <a:latin typeface="TIM Sans Light" pitchFamily="2" charset="77"/>
              </a:defRPr>
            </a:lvl4pPr>
            <a:lvl5pPr algn="r">
              <a:defRPr sz="1200" b="0" i="0">
                <a:latin typeface="TIM Sans Light" pitchFamily="2" charset="77"/>
              </a:defRPr>
            </a:lvl5pPr>
          </a:lstStyle>
          <a:p>
            <a:pPr lvl="0"/>
            <a:r>
              <a:rPr lang="it-IT"/>
              <a:t>Testo</a:t>
            </a:r>
            <a:br>
              <a:rPr lang="it-IT"/>
            </a:br>
            <a:r>
              <a:rPr lang="it-IT"/>
              <a:t>testo</a:t>
            </a:r>
          </a:p>
        </p:txBody>
      </p:sp>
      <p:cxnSp>
        <p:nvCxnSpPr>
          <p:cNvPr id="4" name="Connettore 1 3">
            <a:extLst>
              <a:ext uri="{FF2B5EF4-FFF2-40B4-BE49-F238E27FC236}">
                <a16:creationId xmlns:a16="http://schemas.microsoft.com/office/drawing/2014/main" id="{83DDD835-5703-FCA7-3E32-AA668FFC2523}"/>
              </a:ext>
            </a:extLst>
          </p:cNvPr>
          <p:cNvCxnSpPr>
            <a:cxnSpLocks/>
          </p:cNvCxnSpPr>
          <p:nvPr userDrawn="1"/>
        </p:nvCxnSpPr>
        <p:spPr>
          <a:xfrm flipH="1">
            <a:off x="422276" y="1534025"/>
            <a:ext cx="11344275" cy="0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egnaposto immagine 7">
            <a:extLst>
              <a:ext uri="{FF2B5EF4-FFF2-40B4-BE49-F238E27FC236}">
                <a16:creationId xmlns:a16="http://schemas.microsoft.com/office/drawing/2014/main" id="{9D76C7B5-13FF-36E7-8B84-C19E99D306E2}"/>
              </a:ext>
            </a:extLst>
          </p:cNvPr>
          <p:cNvSpPr>
            <a:spLocks noGrp="1" noChangeAspect="1"/>
          </p:cNvSpPr>
          <p:nvPr>
            <p:ph type="pic" sz="quarter" idx="45"/>
          </p:nvPr>
        </p:nvSpPr>
        <p:spPr>
          <a:xfrm>
            <a:off x="3995658" y="1840176"/>
            <a:ext cx="4139731" cy="4140000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TIM Sans Light" pitchFamily="2" charset="77"/>
              </a:defRPr>
            </a:lvl1pPr>
          </a:lstStyle>
          <a:p>
            <a:endParaRPr lang="it-IT"/>
          </a:p>
        </p:txBody>
      </p:sp>
      <p:sp>
        <p:nvSpPr>
          <p:cNvPr id="2" name="Segnaposto testo 52">
            <a:extLst>
              <a:ext uri="{FF2B5EF4-FFF2-40B4-BE49-F238E27FC236}">
                <a16:creationId xmlns:a16="http://schemas.microsoft.com/office/drawing/2014/main" id="{469B161D-C706-7326-C08A-4BA970C1680B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21835" y="5248346"/>
            <a:ext cx="3324225" cy="5000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Light" pitchFamily="2" charset="77"/>
              </a:defRPr>
            </a:lvl1pPr>
            <a:lvl2pPr algn="r">
              <a:defRPr sz="1200" b="0" i="0">
                <a:latin typeface="TIM Sans Light" pitchFamily="2" charset="77"/>
              </a:defRPr>
            </a:lvl2pPr>
            <a:lvl3pPr algn="r">
              <a:defRPr sz="1200" b="0" i="0">
                <a:latin typeface="TIM Sans Light" pitchFamily="2" charset="77"/>
              </a:defRPr>
            </a:lvl3pPr>
            <a:lvl4pPr algn="r">
              <a:defRPr sz="1200" b="0" i="0">
                <a:latin typeface="TIM Sans Light" pitchFamily="2" charset="77"/>
              </a:defRPr>
            </a:lvl4pPr>
            <a:lvl5pPr algn="r">
              <a:defRPr sz="1200" b="0" i="0">
                <a:latin typeface="TIM Sans Light" pitchFamily="2" charset="77"/>
              </a:defRPr>
            </a:lvl5pPr>
          </a:lstStyle>
          <a:p>
            <a:pPr lvl="0"/>
            <a:r>
              <a:rPr lang="it-IT"/>
              <a:t>Testo</a:t>
            </a:r>
            <a:br>
              <a:rPr lang="it-IT"/>
            </a:br>
            <a:r>
              <a:rPr lang="it-IT"/>
              <a:t>testo</a:t>
            </a:r>
          </a:p>
        </p:txBody>
      </p:sp>
      <p:sp>
        <p:nvSpPr>
          <p:cNvPr id="19" name="Ovale 18">
            <a:extLst>
              <a:ext uri="{FF2B5EF4-FFF2-40B4-BE49-F238E27FC236}">
                <a16:creationId xmlns:a16="http://schemas.microsoft.com/office/drawing/2014/main" id="{8039B038-B976-1477-FA04-F0B5EE6CEAFC}"/>
              </a:ext>
            </a:extLst>
          </p:cNvPr>
          <p:cNvSpPr/>
          <p:nvPr userDrawn="1"/>
        </p:nvSpPr>
        <p:spPr>
          <a:xfrm>
            <a:off x="3962915" y="2270780"/>
            <a:ext cx="792162" cy="792162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0" rIns="0" bIns="0" anchor="ctr"/>
          <a:lstStyle/>
          <a:p>
            <a:pPr lvl="0" indent="0" algn="ctr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it-IT" sz="1400">
              <a:solidFill>
                <a:schemeClr val="bg1"/>
              </a:solidFill>
              <a:latin typeface="TIM Sans" pitchFamily="2" charset="77"/>
            </a:endParaRPr>
          </a:p>
        </p:txBody>
      </p:sp>
      <p:sp>
        <p:nvSpPr>
          <p:cNvPr id="20" name="Ovale 19">
            <a:extLst>
              <a:ext uri="{FF2B5EF4-FFF2-40B4-BE49-F238E27FC236}">
                <a16:creationId xmlns:a16="http://schemas.microsoft.com/office/drawing/2014/main" id="{14C17D07-3E27-D4E8-F8D9-BB68C76FCE36}"/>
              </a:ext>
            </a:extLst>
          </p:cNvPr>
          <p:cNvSpPr/>
          <p:nvPr userDrawn="1"/>
        </p:nvSpPr>
        <p:spPr>
          <a:xfrm>
            <a:off x="3962915" y="4480986"/>
            <a:ext cx="792162" cy="792162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0" rIns="0" bIns="0" anchor="ctr"/>
          <a:lstStyle/>
          <a:p>
            <a:pPr lvl="0" indent="0" algn="ctr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it-IT" sz="1400">
              <a:solidFill>
                <a:schemeClr val="bg1"/>
              </a:solidFill>
              <a:latin typeface="TIM Sans" pitchFamily="2" charset="77"/>
            </a:endParaRPr>
          </a:p>
        </p:txBody>
      </p:sp>
      <p:sp>
        <p:nvSpPr>
          <p:cNvPr id="21" name="Ovale 20">
            <a:extLst>
              <a:ext uri="{FF2B5EF4-FFF2-40B4-BE49-F238E27FC236}">
                <a16:creationId xmlns:a16="http://schemas.microsoft.com/office/drawing/2014/main" id="{46BB9167-CE15-41D2-4E79-56DAC5E64B65}"/>
              </a:ext>
            </a:extLst>
          </p:cNvPr>
          <p:cNvSpPr/>
          <p:nvPr userDrawn="1"/>
        </p:nvSpPr>
        <p:spPr>
          <a:xfrm>
            <a:off x="7375969" y="2292046"/>
            <a:ext cx="792162" cy="792162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0" rIns="0" bIns="0" anchor="ctr"/>
          <a:lstStyle/>
          <a:p>
            <a:pPr lvl="0" indent="0" algn="ctr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it-IT" sz="1400">
              <a:solidFill>
                <a:schemeClr val="bg1"/>
              </a:solidFill>
              <a:latin typeface="TIM Sans" pitchFamily="2" charset="77"/>
            </a:endParaRPr>
          </a:p>
        </p:txBody>
      </p:sp>
      <p:sp>
        <p:nvSpPr>
          <p:cNvPr id="22" name="Ovale 21">
            <a:extLst>
              <a:ext uri="{FF2B5EF4-FFF2-40B4-BE49-F238E27FC236}">
                <a16:creationId xmlns:a16="http://schemas.microsoft.com/office/drawing/2014/main" id="{491A2E80-0543-0C94-3BAA-1FDD2CAE56EE}"/>
              </a:ext>
            </a:extLst>
          </p:cNvPr>
          <p:cNvSpPr/>
          <p:nvPr userDrawn="1"/>
        </p:nvSpPr>
        <p:spPr>
          <a:xfrm>
            <a:off x="7375969" y="4502252"/>
            <a:ext cx="792162" cy="792162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0" rIns="0" bIns="0" anchor="ctr"/>
          <a:lstStyle/>
          <a:p>
            <a:pPr lvl="0" indent="0" algn="ctr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it-IT" sz="1400">
              <a:solidFill>
                <a:schemeClr val="bg1"/>
              </a:solidFill>
              <a:latin typeface="TIM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7453416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Testo + Descrizioni + Immag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9">
            <a:extLst>
              <a:ext uri="{FF2B5EF4-FFF2-40B4-BE49-F238E27FC236}">
                <a16:creationId xmlns:a16="http://schemas.microsoft.com/office/drawing/2014/main" id="{AAB37447-8984-6505-05C6-CCD8295233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681339"/>
            <a:ext cx="3671886" cy="1199849"/>
          </a:xfrm>
          <a:prstGeom prst="rect">
            <a:avLst/>
          </a:prstGeom>
        </p:spPr>
        <p:txBody>
          <a:bodyPr lIns="0" tIns="0" rIns="0" bIns="0" anchor="b"/>
          <a:lstStyle>
            <a:lvl1pPr marL="0" algn="l" defTabSz="914400" rtl="0" eaLnBrk="1" latinLnBrk="0" hangingPunct="1">
              <a:defRPr lang="it-IT" sz="36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9" name="Segnaposto testo 13">
            <a:extLst>
              <a:ext uri="{FF2B5EF4-FFF2-40B4-BE49-F238E27FC236}">
                <a16:creationId xmlns:a16="http://schemas.microsoft.com/office/drawing/2014/main" id="{8A821268-080E-C8A3-88ED-2209D3663C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2995" y="2193934"/>
            <a:ext cx="3671887" cy="481316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ct val="150000"/>
              </a:lnSpc>
              <a:buNone/>
              <a:defRPr lang="it-IT" sz="18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</p:txBody>
      </p:sp>
      <p:sp>
        <p:nvSpPr>
          <p:cNvPr id="10" name="Segnaposto testo 13">
            <a:extLst>
              <a:ext uri="{FF2B5EF4-FFF2-40B4-BE49-F238E27FC236}">
                <a16:creationId xmlns:a16="http://schemas.microsoft.com/office/drawing/2014/main" id="{1FF03D3E-32D1-8407-3A74-9901F8248C8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2995" y="2675250"/>
            <a:ext cx="3671887" cy="2844706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ct val="100000"/>
              </a:lnSpc>
              <a:buNone/>
              <a:defRPr lang="it-IT" sz="12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 err="1"/>
          </a:p>
        </p:txBody>
      </p:sp>
      <p:sp>
        <p:nvSpPr>
          <p:cNvPr id="2" name="Segnaposto immagine 16">
            <a:extLst>
              <a:ext uri="{FF2B5EF4-FFF2-40B4-BE49-F238E27FC236}">
                <a16:creationId xmlns:a16="http://schemas.microsoft.com/office/drawing/2014/main" id="{91112312-1F3D-9C93-1B89-E7D5E1379818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5051425" y="681340"/>
            <a:ext cx="3852863" cy="4838616"/>
          </a:xfrm>
          <a:custGeom>
            <a:avLst/>
            <a:gdLst>
              <a:gd name="connsiteX0" fmla="*/ 382784 w 3914047"/>
              <a:gd name="connsiteY0" fmla="*/ 0 h 5431938"/>
              <a:gd name="connsiteX1" fmla="*/ 3914047 w 3914047"/>
              <a:gd name="connsiteY1" fmla="*/ 3747 h 5431938"/>
              <a:gd name="connsiteX2" fmla="*/ 3914047 w 3914047"/>
              <a:gd name="connsiteY2" fmla="*/ 5431938 h 5431938"/>
              <a:gd name="connsiteX3" fmla="*/ 786490 w 3914047"/>
              <a:gd name="connsiteY3" fmla="*/ 5431938 h 5431938"/>
              <a:gd name="connsiteX4" fmla="*/ 729703 w 3914047"/>
              <a:gd name="connsiteY4" fmla="*/ 5407824 h 5431938"/>
              <a:gd name="connsiteX5" fmla="*/ 634037 w 3914047"/>
              <a:gd name="connsiteY5" fmla="*/ 5333773 h 5431938"/>
              <a:gd name="connsiteX6" fmla="*/ 198987 w 3914047"/>
              <a:gd name="connsiteY6" fmla="*/ 4898928 h 5431938"/>
              <a:gd name="connsiteX7" fmla="*/ 4115 w 3914047"/>
              <a:gd name="connsiteY7" fmla="*/ 4426738 h 5431938"/>
              <a:gd name="connsiteX8" fmla="*/ 367 w 3914047"/>
              <a:gd name="connsiteY8" fmla="*/ 360656 h 5431938"/>
              <a:gd name="connsiteX9" fmla="*/ 382784 w 3914047"/>
              <a:gd name="connsiteY9" fmla="*/ 0 h 5431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14047" h="5431938">
                <a:moveTo>
                  <a:pt x="382784" y="0"/>
                </a:moveTo>
                <a:lnTo>
                  <a:pt x="3914047" y="3747"/>
                </a:lnTo>
                <a:lnTo>
                  <a:pt x="3914047" y="5431938"/>
                </a:lnTo>
                <a:lnTo>
                  <a:pt x="786490" y="5431938"/>
                </a:lnTo>
                <a:lnTo>
                  <a:pt x="729703" y="5407824"/>
                </a:lnTo>
                <a:cubicBezTo>
                  <a:pt x="692193" y="5386888"/>
                  <a:pt x="659947" y="5359465"/>
                  <a:pt x="634037" y="5333773"/>
                </a:cubicBezTo>
                <a:lnTo>
                  <a:pt x="198987" y="4898928"/>
                </a:lnTo>
                <a:cubicBezTo>
                  <a:pt x="92807" y="4779005"/>
                  <a:pt x="9922" y="4578066"/>
                  <a:pt x="4115" y="4426738"/>
                </a:cubicBezTo>
                <a:cubicBezTo>
                  <a:pt x="-1692" y="4275410"/>
                  <a:pt x="339" y="1097821"/>
                  <a:pt x="367" y="360656"/>
                </a:cubicBezTo>
                <a:cubicBezTo>
                  <a:pt x="4143" y="155641"/>
                  <a:pt x="161471" y="3271"/>
                  <a:pt x="3827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t-IT"/>
          </a:p>
        </p:txBody>
      </p:sp>
      <p:sp>
        <p:nvSpPr>
          <p:cNvPr id="11" name="Segnaposto immagine 16">
            <a:extLst>
              <a:ext uri="{FF2B5EF4-FFF2-40B4-BE49-F238E27FC236}">
                <a16:creationId xmlns:a16="http://schemas.microsoft.com/office/drawing/2014/main" id="{CBE9511A-37B4-0332-8534-A0AB4776DA0F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9050401" y="681340"/>
            <a:ext cx="3852863" cy="4838616"/>
          </a:xfrm>
          <a:custGeom>
            <a:avLst/>
            <a:gdLst>
              <a:gd name="connsiteX0" fmla="*/ 382784 w 3914047"/>
              <a:gd name="connsiteY0" fmla="*/ 0 h 5431938"/>
              <a:gd name="connsiteX1" fmla="*/ 3914047 w 3914047"/>
              <a:gd name="connsiteY1" fmla="*/ 3747 h 5431938"/>
              <a:gd name="connsiteX2" fmla="*/ 3914047 w 3914047"/>
              <a:gd name="connsiteY2" fmla="*/ 5431938 h 5431938"/>
              <a:gd name="connsiteX3" fmla="*/ 786490 w 3914047"/>
              <a:gd name="connsiteY3" fmla="*/ 5431938 h 5431938"/>
              <a:gd name="connsiteX4" fmla="*/ 729703 w 3914047"/>
              <a:gd name="connsiteY4" fmla="*/ 5407824 h 5431938"/>
              <a:gd name="connsiteX5" fmla="*/ 634037 w 3914047"/>
              <a:gd name="connsiteY5" fmla="*/ 5333773 h 5431938"/>
              <a:gd name="connsiteX6" fmla="*/ 198987 w 3914047"/>
              <a:gd name="connsiteY6" fmla="*/ 4898928 h 5431938"/>
              <a:gd name="connsiteX7" fmla="*/ 4115 w 3914047"/>
              <a:gd name="connsiteY7" fmla="*/ 4426738 h 5431938"/>
              <a:gd name="connsiteX8" fmla="*/ 367 w 3914047"/>
              <a:gd name="connsiteY8" fmla="*/ 360656 h 5431938"/>
              <a:gd name="connsiteX9" fmla="*/ 382784 w 3914047"/>
              <a:gd name="connsiteY9" fmla="*/ 0 h 5431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14047" h="5431938">
                <a:moveTo>
                  <a:pt x="382784" y="0"/>
                </a:moveTo>
                <a:lnTo>
                  <a:pt x="3914047" y="3747"/>
                </a:lnTo>
                <a:lnTo>
                  <a:pt x="3914047" y="5431938"/>
                </a:lnTo>
                <a:lnTo>
                  <a:pt x="786490" y="5431938"/>
                </a:lnTo>
                <a:lnTo>
                  <a:pt x="729703" y="5407824"/>
                </a:lnTo>
                <a:cubicBezTo>
                  <a:pt x="692193" y="5386888"/>
                  <a:pt x="659947" y="5359465"/>
                  <a:pt x="634037" y="5333773"/>
                </a:cubicBezTo>
                <a:lnTo>
                  <a:pt x="198987" y="4898928"/>
                </a:lnTo>
                <a:cubicBezTo>
                  <a:pt x="92807" y="4779005"/>
                  <a:pt x="9922" y="4578066"/>
                  <a:pt x="4115" y="4426738"/>
                </a:cubicBezTo>
                <a:cubicBezTo>
                  <a:pt x="-1692" y="4275410"/>
                  <a:pt x="339" y="1097821"/>
                  <a:pt x="367" y="360656"/>
                </a:cubicBezTo>
                <a:cubicBezTo>
                  <a:pt x="4143" y="155641"/>
                  <a:pt x="161471" y="3271"/>
                  <a:pt x="3827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1805235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ena - Fasi +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>
            <a:extLst>
              <a:ext uri="{FF2B5EF4-FFF2-40B4-BE49-F238E27FC236}">
                <a16:creationId xmlns:a16="http://schemas.microsoft.com/office/drawing/2014/main" id="{17D58B30-23DF-8D99-6370-5921C67CABEC}"/>
              </a:ext>
            </a:extLst>
          </p:cNvPr>
          <p:cNvSpPr/>
          <p:nvPr userDrawn="1"/>
        </p:nvSpPr>
        <p:spPr>
          <a:xfrm>
            <a:off x="6068577" y="0"/>
            <a:ext cx="6123423" cy="6858000"/>
          </a:xfrm>
          <a:prstGeom prst="rect">
            <a:avLst/>
          </a:prstGeom>
          <a:gradFill>
            <a:gsLst>
              <a:gs pos="73000">
                <a:schemeClr val="accent4"/>
              </a:gs>
              <a:gs pos="0">
                <a:schemeClr val="accent5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Figura a mano libera 59">
            <a:extLst>
              <a:ext uri="{FF2B5EF4-FFF2-40B4-BE49-F238E27FC236}">
                <a16:creationId xmlns:a16="http://schemas.microsoft.com/office/drawing/2014/main" id="{7AA931BA-B3EE-3871-C166-2240542BFF43}"/>
              </a:ext>
            </a:extLst>
          </p:cNvPr>
          <p:cNvSpPr/>
          <p:nvPr userDrawn="1"/>
        </p:nvSpPr>
        <p:spPr>
          <a:xfrm>
            <a:off x="6132513" y="796328"/>
            <a:ext cx="5651500" cy="278369"/>
          </a:xfrm>
          <a:custGeom>
            <a:avLst/>
            <a:gdLst>
              <a:gd name="connsiteX0" fmla="*/ 0 w 5960864"/>
              <a:gd name="connsiteY0" fmla="*/ 0 h 278369"/>
              <a:gd name="connsiteX1" fmla="*/ 5821680 w 5960864"/>
              <a:gd name="connsiteY1" fmla="*/ 0 h 278369"/>
              <a:gd name="connsiteX2" fmla="*/ 5960864 w 5960864"/>
              <a:gd name="connsiteY2" fmla="*/ 139185 h 278369"/>
              <a:gd name="connsiteX3" fmla="*/ 5821680 w 5960864"/>
              <a:gd name="connsiteY3" fmla="*/ 278369 h 278369"/>
              <a:gd name="connsiteX4" fmla="*/ 0 w 5960864"/>
              <a:gd name="connsiteY4" fmla="*/ 278369 h 278369"/>
              <a:gd name="connsiteX5" fmla="*/ 139184 w 5960864"/>
              <a:gd name="connsiteY5" fmla="*/ 139185 h 278369"/>
              <a:gd name="connsiteX6" fmla="*/ 0 w 5960864"/>
              <a:gd name="connsiteY6" fmla="*/ 0 h 278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60864" h="278369">
                <a:moveTo>
                  <a:pt x="0" y="0"/>
                </a:moveTo>
                <a:lnTo>
                  <a:pt x="5821680" y="0"/>
                </a:lnTo>
                <a:lnTo>
                  <a:pt x="5960864" y="139185"/>
                </a:lnTo>
                <a:lnTo>
                  <a:pt x="5821680" y="278369"/>
                </a:lnTo>
                <a:lnTo>
                  <a:pt x="0" y="278369"/>
                </a:lnTo>
                <a:lnTo>
                  <a:pt x="139184" y="13918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1030A1"/>
              </a:solidFill>
              <a:effectLst/>
              <a:uLnTx/>
              <a:uFillTx/>
              <a:latin typeface="TIM Sans" pitchFamily="2" charset="77"/>
              <a:ea typeface="+mn-ea"/>
              <a:cs typeface="+mn-cs"/>
            </a:endParaRPr>
          </a:p>
        </p:txBody>
      </p:sp>
      <p:sp>
        <p:nvSpPr>
          <p:cNvPr id="22" name="Pentagono 61">
            <a:extLst>
              <a:ext uri="{FF2B5EF4-FFF2-40B4-BE49-F238E27FC236}">
                <a16:creationId xmlns:a16="http://schemas.microsoft.com/office/drawing/2014/main" id="{BB61ED3A-6EC5-2FF7-F1D0-333AD01942A0}"/>
              </a:ext>
            </a:extLst>
          </p:cNvPr>
          <p:cNvSpPr/>
          <p:nvPr userDrawn="1"/>
        </p:nvSpPr>
        <p:spPr>
          <a:xfrm>
            <a:off x="421637" y="799370"/>
            <a:ext cx="5566413" cy="278369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1030A1"/>
              </a:solidFill>
              <a:effectLst/>
              <a:uLnTx/>
              <a:uFillTx/>
              <a:latin typeface="TIM Sans" pitchFamily="2" charset="77"/>
              <a:ea typeface="+mn-ea"/>
              <a:cs typeface="+mn-cs"/>
            </a:endParaRPr>
          </a:p>
        </p:txBody>
      </p:sp>
      <p:sp>
        <p:nvSpPr>
          <p:cNvPr id="32" name="Segnaposto testo 31">
            <a:extLst>
              <a:ext uri="{FF2B5EF4-FFF2-40B4-BE49-F238E27FC236}">
                <a16:creationId xmlns:a16="http://schemas.microsoft.com/office/drawing/2014/main" id="{ACA4D87C-6341-79E0-C6B2-1A0D3F4A0D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7986" y="808274"/>
            <a:ext cx="5406217" cy="27658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1pPr>
            <a:lvl2pPr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rgbClr val="1030A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2pPr>
            <a:lvl3pPr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rgbClr val="1030A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3pPr>
            <a:lvl4pPr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rgbClr val="1030A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4pPr>
            <a:lvl5pPr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rgbClr val="1030A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4" name="Segnaposto testo 31">
            <a:extLst>
              <a:ext uri="{FF2B5EF4-FFF2-40B4-BE49-F238E27FC236}">
                <a16:creationId xmlns:a16="http://schemas.microsoft.com/office/drawing/2014/main" id="{1075D57E-31FF-6F46-B603-80F6BD53D50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23186" y="810423"/>
            <a:ext cx="5406217" cy="27658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1pPr>
            <a:lvl2pPr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rgbClr val="1030A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2pPr>
            <a:lvl3pPr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rgbClr val="1030A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3pPr>
            <a:lvl4pPr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rgbClr val="1030A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4pPr>
            <a:lvl5pPr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rgbClr val="1030A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8" name="Ovale 17">
            <a:extLst>
              <a:ext uri="{FF2B5EF4-FFF2-40B4-BE49-F238E27FC236}">
                <a16:creationId xmlns:a16="http://schemas.microsoft.com/office/drawing/2014/main" id="{977D7AA8-078F-7B04-11E2-FD779B86E636}"/>
              </a:ext>
            </a:extLst>
          </p:cNvPr>
          <p:cNvSpPr/>
          <p:nvPr userDrawn="1"/>
        </p:nvSpPr>
        <p:spPr>
          <a:xfrm>
            <a:off x="1117662" y="1645594"/>
            <a:ext cx="4124388" cy="4124388"/>
          </a:xfrm>
          <a:prstGeom prst="ellipse">
            <a:avLst/>
          </a:prstGeom>
          <a:noFill/>
          <a:ln w="444500">
            <a:gradFill>
              <a:gsLst>
                <a:gs pos="0">
                  <a:srgbClr val="25A8FC"/>
                </a:gs>
                <a:gs pos="48000">
                  <a:srgbClr val="042DEF"/>
                </a:gs>
                <a:gs pos="100000">
                  <a:srgbClr val="080587"/>
                </a:gs>
              </a:gsLst>
              <a:lin ang="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Segnaposto testo 74">
            <a:extLst>
              <a:ext uri="{FF2B5EF4-FFF2-40B4-BE49-F238E27FC236}">
                <a16:creationId xmlns:a16="http://schemas.microsoft.com/office/drawing/2014/main" id="{74560666-1BDB-C4AA-CA32-FAD8AEF2D5F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371850" y="1686561"/>
            <a:ext cx="1722438" cy="561975"/>
          </a:xfrm>
          <a:prstGeom prst="rect">
            <a:avLst/>
          </a:prstGeom>
          <a:noFill/>
        </p:spPr>
        <p:txBody>
          <a:bodyPr spcFirstLastPara="1" wrap="none" lIns="91440" tIns="45720" rIns="91440" bIns="45720" numCol="1">
            <a:prstTxWarp prst="textArchUp">
              <a:avLst>
                <a:gd name="adj" fmla="val 11403933"/>
              </a:avLst>
            </a:prstTxWarp>
            <a:spAutoFit/>
          </a:bodyPr>
          <a:lstStyle>
            <a:lvl1pPr algn="ctr">
              <a:defRPr kumimoji="0" lang="it-IT" sz="1800" b="0" i="0" u="none" strike="noStrike" cap="none" spc="300" normalizeH="0" baseline="0" dirty="0">
                <a:ln w="0"/>
                <a:solidFill>
                  <a:srgbClr val="FFFFFF"/>
                </a:solidFill>
                <a:effectLst/>
                <a:uLnTx/>
                <a:uFillTx/>
                <a:latin typeface="TIM Sans" pitchFamily="2" charset="77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8" name="Segnaposto testo 74">
            <a:extLst>
              <a:ext uri="{FF2B5EF4-FFF2-40B4-BE49-F238E27FC236}">
                <a16:creationId xmlns:a16="http://schemas.microsoft.com/office/drawing/2014/main" id="{7B3DEE5C-508C-6D92-0FDF-34347B7EC87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 rot="5400000">
            <a:off x="4064240" y="3490432"/>
            <a:ext cx="1722438" cy="561975"/>
          </a:xfrm>
          <a:prstGeom prst="rect">
            <a:avLst/>
          </a:prstGeom>
          <a:noFill/>
        </p:spPr>
        <p:txBody>
          <a:bodyPr spcFirstLastPara="1" wrap="none" lIns="91440" tIns="45720" rIns="91440" bIns="45720" numCol="1">
            <a:prstTxWarp prst="textArchUp">
              <a:avLst>
                <a:gd name="adj" fmla="val 11403933"/>
              </a:avLst>
            </a:prstTxWarp>
            <a:spAutoFit/>
          </a:bodyPr>
          <a:lstStyle>
            <a:lvl1pPr algn="ctr">
              <a:defRPr kumimoji="0" lang="it-IT" sz="1800" b="0" i="0" u="none" strike="noStrike" cap="none" spc="300" normalizeH="0" baseline="0" dirty="0">
                <a:ln w="0"/>
                <a:solidFill>
                  <a:srgbClr val="FFFFFF"/>
                </a:solidFill>
                <a:effectLst/>
                <a:uLnTx/>
                <a:uFillTx/>
                <a:latin typeface="TIM Sans" pitchFamily="2" charset="77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9" name="Segnaposto testo 74">
            <a:extLst>
              <a:ext uri="{FF2B5EF4-FFF2-40B4-BE49-F238E27FC236}">
                <a16:creationId xmlns:a16="http://schemas.microsoft.com/office/drawing/2014/main" id="{6E9C742C-E975-0C07-908F-81F473DCD6D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 rot="-5400000">
            <a:off x="592995" y="3490432"/>
            <a:ext cx="1722438" cy="561975"/>
          </a:xfrm>
          <a:prstGeom prst="rect">
            <a:avLst/>
          </a:prstGeom>
          <a:noFill/>
        </p:spPr>
        <p:txBody>
          <a:bodyPr spcFirstLastPara="1" wrap="none" lIns="91440" tIns="45720" rIns="91440" bIns="45720" numCol="1">
            <a:prstTxWarp prst="textArchUp">
              <a:avLst>
                <a:gd name="adj" fmla="val 11403933"/>
              </a:avLst>
            </a:prstTxWarp>
            <a:spAutoFit/>
          </a:bodyPr>
          <a:lstStyle>
            <a:lvl1pPr algn="ctr">
              <a:defRPr kumimoji="0" lang="it-IT" sz="1800" b="0" i="0" u="none" strike="noStrike" cap="none" spc="300" normalizeH="0" baseline="0" dirty="0">
                <a:ln w="0"/>
                <a:solidFill>
                  <a:srgbClr val="FFFFFF"/>
                </a:solidFill>
                <a:effectLst/>
                <a:uLnTx/>
                <a:uFillTx/>
                <a:latin typeface="TIM Sans" pitchFamily="2" charset="77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0" name="Segnaposto testo 74">
            <a:extLst>
              <a:ext uri="{FF2B5EF4-FFF2-40B4-BE49-F238E27FC236}">
                <a16:creationId xmlns:a16="http://schemas.microsoft.com/office/drawing/2014/main" id="{C662425F-32C6-4977-36C6-E85BA2F2A9F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 rot="10800000">
            <a:off x="2371851" y="5208006"/>
            <a:ext cx="1722438" cy="561975"/>
          </a:xfrm>
          <a:prstGeom prst="rect">
            <a:avLst/>
          </a:prstGeom>
          <a:noFill/>
        </p:spPr>
        <p:txBody>
          <a:bodyPr spcFirstLastPara="1" wrap="none" lIns="91440" tIns="45720" rIns="91440" bIns="45720" numCol="1">
            <a:prstTxWarp prst="textArchUp">
              <a:avLst>
                <a:gd name="adj" fmla="val 11403933"/>
              </a:avLst>
            </a:prstTxWarp>
            <a:spAutoFit/>
          </a:bodyPr>
          <a:lstStyle>
            <a:lvl1pPr algn="ctr">
              <a:defRPr kumimoji="0" lang="it-IT" sz="1800" b="0" i="0" u="none" strike="noStrike" cap="none" spc="300" normalizeH="0" baseline="0" dirty="0">
                <a:ln w="0"/>
                <a:solidFill>
                  <a:srgbClr val="FFFFFF"/>
                </a:solidFill>
                <a:effectLst/>
                <a:uLnTx/>
                <a:uFillTx/>
                <a:latin typeface="TIM Sans" pitchFamily="2" charset="77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1" name="Segnaposto testo 2">
            <a:extLst>
              <a:ext uri="{FF2B5EF4-FFF2-40B4-BE49-F238E27FC236}">
                <a16:creationId xmlns:a16="http://schemas.microsoft.com/office/drawing/2014/main" id="{9F99ECB3-D4FA-6654-DE65-E2DD2996EB4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140292" y="2213409"/>
            <a:ext cx="2108324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3" name="Segnaposto testo 2">
            <a:extLst>
              <a:ext uri="{FF2B5EF4-FFF2-40B4-BE49-F238E27FC236}">
                <a16:creationId xmlns:a16="http://schemas.microsoft.com/office/drawing/2014/main" id="{5C8C2A10-E4D8-39DD-2DA0-3388A13A160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135674" y="2660464"/>
            <a:ext cx="2113192" cy="41433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br>
              <a:rPr lang="it-IT"/>
            </a:b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8" name="Segnaposto testo 2">
            <a:extLst>
              <a:ext uri="{FF2B5EF4-FFF2-40B4-BE49-F238E27FC236}">
                <a16:creationId xmlns:a16="http://schemas.microsoft.com/office/drawing/2014/main" id="{89705A80-DAF1-F3D2-2E95-D97B32E802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140292" y="3196561"/>
            <a:ext cx="2108324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9" name="Segnaposto testo 2">
            <a:extLst>
              <a:ext uri="{FF2B5EF4-FFF2-40B4-BE49-F238E27FC236}">
                <a16:creationId xmlns:a16="http://schemas.microsoft.com/office/drawing/2014/main" id="{5B5A47A0-AF40-9EE6-75BB-EE1AE9F2187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35674" y="3643616"/>
            <a:ext cx="2113192" cy="41433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br>
              <a:rPr lang="it-IT"/>
            </a:b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40" name="Segnaposto testo 2">
            <a:extLst>
              <a:ext uri="{FF2B5EF4-FFF2-40B4-BE49-F238E27FC236}">
                <a16:creationId xmlns:a16="http://schemas.microsoft.com/office/drawing/2014/main" id="{F01DCFF2-2289-2440-C55A-3DECA090ACA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140292" y="4200338"/>
            <a:ext cx="2108324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43" name="Segnaposto testo 2">
            <a:extLst>
              <a:ext uri="{FF2B5EF4-FFF2-40B4-BE49-F238E27FC236}">
                <a16:creationId xmlns:a16="http://schemas.microsoft.com/office/drawing/2014/main" id="{AE394D3E-7473-C408-E1C6-380639525F7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135674" y="4647393"/>
            <a:ext cx="2113192" cy="41433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br>
              <a:rPr lang="it-IT"/>
            </a:b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44" name="Segnaposto testo 11">
            <a:extLst>
              <a:ext uri="{FF2B5EF4-FFF2-40B4-BE49-F238E27FC236}">
                <a16:creationId xmlns:a16="http://schemas.microsoft.com/office/drawing/2014/main" id="{C61E3D3A-286E-A95B-FEB7-915F92F3F45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133274" y="2100696"/>
            <a:ext cx="3689350" cy="679450"/>
          </a:xfrm>
          <a:prstGeom prst="rect">
            <a:avLst/>
          </a:prstGeom>
        </p:spPr>
        <p:txBody>
          <a:bodyPr t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Light" pitchFamily="2" charset="77"/>
              </a:defRPr>
            </a:lvl1pPr>
            <a:lvl2pPr>
              <a:defRPr sz="1200" b="0" i="0">
                <a:latin typeface="TIM Sans Thin" pitchFamily="2" charset="77"/>
              </a:defRPr>
            </a:lvl2pPr>
            <a:lvl3pPr>
              <a:defRPr sz="1200" b="0" i="0">
                <a:latin typeface="TIM Sans Thin" pitchFamily="2" charset="77"/>
              </a:defRPr>
            </a:lvl3pPr>
            <a:lvl4pPr>
              <a:defRPr sz="1200" b="0" i="0">
                <a:latin typeface="TIM Sans Thin" pitchFamily="2" charset="77"/>
              </a:defRPr>
            </a:lvl4pPr>
            <a:lvl5pPr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testo</a:t>
            </a:r>
          </a:p>
        </p:txBody>
      </p:sp>
      <p:sp>
        <p:nvSpPr>
          <p:cNvPr id="46" name="Segnaposto testo 11">
            <a:extLst>
              <a:ext uri="{FF2B5EF4-FFF2-40B4-BE49-F238E27FC236}">
                <a16:creationId xmlns:a16="http://schemas.microsoft.com/office/drawing/2014/main" id="{869D9CA7-2D6A-770B-E4EA-B704EF51277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133274" y="3604376"/>
            <a:ext cx="3689350" cy="679450"/>
          </a:xfrm>
          <a:prstGeom prst="rect">
            <a:avLst/>
          </a:prstGeom>
        </p:spPr>
        <p:txBody>
          <a:bodyPr t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Light" pitchFamily="2" charset="77"/>
              </a:defRPr>
            </a:lvl1pPr>
            <a:lvl2pPr>
              <a:defRPr sz="1200" b="0" i="0">
                <a:latin typeface="TIM Sans Thin" pitchFamily="2" charset="77"/>
              </a:defRPr>
            </a:lvl2pPr>
            <a:lvl3pPr>
              <a:defRPr sz="1200" b="0" i="0">
                <a:latin typeface="TIM Sans Thin" pitchFamily="2" charset="77"/>
              </a:defRPr>
            </a:lvl3pPr>
            <a:lvl4pPr>
              <a:defRPr sz="1200" b="0" i="0">
                <a:latin typeface="TIM Sans Thin" pitchFamily="2" charset="77"/>
              </a:defRPr>
            </a:lvl4pPr>
            <a:lvl5pPr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testo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it-IT"/>
          </a:p>
        </p:txBody>
      </p:sp>
      <p:sp>
        <p:nvSpPr>
          <p:cNvPr id="48" name="Segnaposto testo 11">
            <a:extLst>
              <a:ext uri="{FF2B5EF4-FFF2-40B4-BE49-F238E27FC236}">
                <a16:creationId xmlns:a16="http://schemas.microsoft.com/office/drawing/2014/main" id="{1FE879BF-22DC-88D6-F5C4-4B14D08F2F1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133274" y="5179176"/>
            <a:ext cx="3689350" cy="679450"/>
          </a:xfrm>
          <a:prstGeom prst="rect">
            <a:avLst/>
          </a:prstGeom>
        </p:spPr>
        <p:txBody>
          <a:bodyPr t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Light" pitchFamily="2" charset="77"/>
              </a:defRPr>
            </a:lvl1pPr>
            <a:lvl2pPr>
              <a:defRPr sz="1200" b="0" i="0">
                <a:latin typeface="TIM Sans Thin" pitchFamily="2" charset="77"/>
              </a:defRPr>
            </a:lvl2pPr>
            <a:lvl3pPr>
              <a:defRPr sz="1200" b="0" i="0">
                <a:latin typeface="TIM Sans Thin" pitchFamily="2" charset="77"/>
              </a:defRPr>
            </a:lvl3pPr>
            <a:lvl4pPr>
              <a:defRPr sz="1200" b="0" i="0">
                <a:latin typeface="TIM Sans Thin" pitchFamily="2" charset="77"/>
              </a:defRPr>
            </a:lvl4pPr>
            <a:lvl5pPr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testo</a:t>
            </a:r>
          </a:p>
        </p:txBody>
      </p:sp>
      <p:sp>
        <p:nvSpPr>
          <p:cNvPr id="3" name="Segnaposto testo 16">
            <a:extLst>
              <a:ext uri="{FF2B5EF4-FFF2-40B4-BE49-F238E27FC236}">
                <a16:creationId xmlns:a16="http://schemas.microsoft.com/office/drawing/2014/main" id="{5AC0ED39-019D-D2D9-06DF-57521916234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14224" y="1586929"/>
            <a:ext cx="3698238" cy="353167"/>
          </a:xfrm>
          <a:prstGeom prst="roundRect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2700000" scaled="0"/>
          </a:gradFill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7" name="Segnaposto testo 16">
            <a:extLst>
              <a:ext uri="{FF2B5EF4-FFF2-40B4-BE49-F238E27FC236}">
                <a16:creationId xmlns:a16="http://schemas.microsoft.com/office/drawing/2014/main" id="{BDC8891B-A3E4-94BE-1C82-E819145DC80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114224" y="3103212"/>
            <a:ext cx="3698238" cy="353167"/>
          </a:xfrm>
          <a:prstGeom prst="roundRect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2700000" scaled="0"/>
          </a:gradFill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8" name="Segnaposto testo 16">
            <a:extLst>
              <a:ext uri="{FF2B5EF4-FFF2-40B4-BE49-F238E27FC236}">
                <a16:creationId xmlns:a16="http://schemas.microsoft.com/office/drawing/2014/main" id="{FC629090-F7BC-FF8B-B78E-3BAF0ACC89D2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7114224" y="4700519"/>
            <a:ext cx="3698238" cy="353167"/>
          </a:xfrm>
          <a:prstGeom prst="roundRect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2700000" scaled="0"/>
          </a:gradFill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5140170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rena - Fasi +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>
            <a:extLst>
              <a:ext uri="{FF2B5EF4-FFF2-40B4-BE49-F238E27FC236}">
                <a16:creationId xmlns:a16="http://schemas.microsoft.com/office/drawing/2014/main" id="{17D58B30-23DF-8D99-6370-5921C67CABEC}"/>
              </a:ext>
            </a:extLst>
          </p:cNvPr>
          <p:cNvSpPr/>
          <p:nvPr userDrawn="1"/>
        </p:nvSpPr>
        <p:spPr>
          <a:xfrm>
            <a:off x="6068577" y="0"/>
            <a:ext cx="6123423" cy="6858000"/>
          </a:xfrm>
          <a:prstGeom prst="rect">
            <a:avLst/>
          </a:prstGeom>
          <a:gradFill>
            <a:gsLst>
              <a:gs pos="73000">
                <a:schemeClr val="accent4"/>
              </a:gs>
              <a:gs pos="0">
                <a:schemeClr val="accent5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Figura a mano libera 59">
            <a:extLst>
              <a:ext uri="{FF2B5EF4-FFF2-40B4-BE49-F238E27FC236}">
                <a16:creationId xmlns:a16="http://schemas.microsoft.com/office/drawing/2014/main" id="{7AA931BA-B3EE-3871-C166-2240542BFF43}"/>
              </a:ext>
            </a:extLst>
          </p:cNvPr>
          <p:cNvSpPr/>
          <p:nvPr userDrawn="1"/>
        </p:nvSpPr>
        <p:spPr>
          <a:xfrm>
            <a:off x="6132513" y="796328"/>
            <a:ext cx="5651500" cy="278369"/>
          </a:xfrm>
          <a:custGeom>
            <a:avLst/>
            <a:gdLst>
              <a:gd name="connsiteX0" fmla="*/ 0 w 5960864"/>
              <a:gd name="connsiteY0" fmla="*/ 0 h 278369"/>
              <a:gd name="connsiteX1" fmla="*/ 5821680 w 5960864"/>
              <a:gd name="connsiteY1" fmla="*/ 0 h 278369"/>
              <a:gd name="connsiteX2" fmla="*/ 5960864 w 5960864"/>
              <a:gd name="connsiteY2" fmla="*/ 139185 h 278369"/>
              <a:gd name="connsiteX3" fmla="*/ 5821680 w 5960864"/>
              <a:gd name="connsiteY3" fmla="*/ 278369 h 278369"/>
              <a:gd name="connsiteX4" fmla="*/ 0 w 5960864"/>
              <a:gd name="connsiteY4" fmla="*/ 278369 h 278369"/>
              <a:gd name="connsiteX5" fmla="*/ 139184 w 5960864"/>
              <a:gd name="connsiteY5" fmla="*/ 139185 h 278369"/>
              <a:gd name="connsiteX6" fmla="*/ 0 w 5960864"/>
              <a:gd name="connsiteY6" fmla="*/ 0 h 278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60864" h="278369">
                <a:moveTo>
                  <a:pt x="0" y="0"/>
                </a:moveTo>
                <a:lnTo>
                  <a:pt x="5821680" y="0"/>
                </a:lnTo>
                <a:lnTo>
                  <a:pt x="5960864" y="139185"/>
                </a:lnTo>
                <a:lnTo>
                  <a:pt x="5821680" y="278369"/>
                </a:lnTo>
                <a:lnTo>
                  <a:pt x="0" y="278369"/>
                </a:lnTo>
                <a:lnTo>
                  <a:pt x="139184" y="13918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1030A1"/>
              </a:solidFill>
              <a:effectLst/>
              <a:uLnTx/>
              <a:uFillTx/>
              <a:latin typeface="TIM Sans" pitchFamily="2" charset="77"/>
              <a:ea typeface="+mn-ea"/>
              <a:cs typeface="+mn-cs"/>
            </a:endParaRPr>
          </a:p>
        </p:txBody>
      </p:sp>
      <p:sp>
        <p:nvSpPr>
          <p:cNvPr id="22" name="Pentagono 61">
            <a:extLst>
              <a:ext uri="{FF2B5EF4-FFF2-40B4-BE49-F238E27FC236}">
                <a16:creationId xmlns:a16="http://schemas.microsoft.com/office/drawing/2014/main" id="{BB61ED3A-6EC5-2FF7-F1D0-333AD01942A0}"/>
              </a:ext>
            </a:extLst>
          </p:cNvPr>
          <p:cNvSpPr/>
          <p:nvPr userDrawn="1"/>
        </p:nvSpPr>
        <p:spPr>
          <a:xfrm>
            <a:off x="421637" y="799370"/>
            <a:ext cx="5566413" cy="278369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1030A1"/>
              </a:solidFill>
              <a:effectLst/>
              <a:uLnTx/>
              <a:uFillTx/>
              <a:latin typeface="TIM Sans" pitchFamily="2" charset="77"/>
              <a:ea typeface="+mn-ea"/>
              <a:cs typeface="+mn-cs"/>
            </a:endParaRPr>
          </a:p>
        </p:txBody>
      </p:sp>
      <p:sp>
        <p:nvSpPr>
          <p:cNvPr id="32" name="Segnaposto testo 31">
            <a:extLst>
              <a:ext uri="{FF2B5EF4-FFF2-40B4-BE49-F238E27FC236}">
                <a16:creationId xmlns:a16="http://schemas.microsoft.com/office/drawing/2014/main" id="{ACA4D87C-6341-79E0-C6B2-1A0D3F4A0D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7986" y="808274"/>
            <a:ext cx="5406217" cy="27658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1pPr>
            <a:lvl2pPr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rgbClr val="1030A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2pPr>
            <a:lvl3pPr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rgbClr val="1030A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3pPr>
            <a:lvl4pPr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rgbClr val="1030A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4pPr>
            <a:lvl5pPr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rgbClr val="1030A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4" name="Segnaposto testo 31">
            <a:extLst>
              <a:ext uri="{FF2B5EF4-FFF2-40B4-BE49-F238E27FC236}">
                <a16:creationId xmlns:a16="http://schemas.microsoft.com/office/drawing/2014/main" id="{1075D57E-31FF-6F46-B603-80F6BD53D50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23186" y="810423"/>
            <a:ext cx="5406217" cy="27658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1pPr>
            <a:lvl2pPr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rgbClr val="1030A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2pPr>
            <a:lvl3pPr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rgbClr val="1030A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3pPr>
            <a:lvl4pPr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rgbClr val="1030A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4pPr>
            <a:lvl5pPr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rgbClr val="1030A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8" name="Ovale 17">
            <a:extLst>
              <a:ext uri="{FF2B5EF4-FFF2-40B4-BE49-F238E27FC236}">
                <a16:creationId xmlns:a16="http://schemas.microsoft.com/office/drawing/2014/main" id="{977D7AA8-078F-7B04-11E2-FD779B86E636}"/>
              </a:ext>
            </a:extLst>
          </p:cNvPr>
          <p:cNvSpPr/>
          <p:nvPr userDrawn="1"/>
        </p:nvSpPr>
        <p:spPr>
          <a:xfrm>
            <a:off x="1117662" y="1645594"/>
            <a:ext cx="4124388" cy="4124388"/>
          </a:xfrm>
          <a:prstGeom prst="ellipse">
            <a:avLst/>
          </a:prstGeom>
          <a:noFill/>
          <a:ln w="444500">
            <a:gradFill>
              <a:gsLst>
                <a:gs pos="0">
                  <a:srgbClr val="EC0026"/>
                </a:gs>
                <a:gs pos="100000">
                  <a:srgbClr val="520CA5"/>
                </a:gs>
              </a:gsLst>
              <a:lin ang="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Segnaposto testo 74">
            <a:extLst>
              <a:ext uri="{FF2B5EF4-FFF2-40B4-BE49-F238E27FC236}">
                <a16:creationId xmlns:a16="http://schemas.microsoft.com/office/drawing/2014/main" id="{74560666-1BDB-C4AA-CA32-FAD8AEF2D5F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371850" y="1686561"/>
            <a:ext cx="1722438" cy="561975"/>
          </a:xfrm>
          <a:prstGeom prst="rect">
            <a:avLst/>
          </a:prstGeom>
          <a:noFill/>
        </p:spPr>
        <p:txBody>
          <a:bodyPr spcFirstLastPara="1" wrap="none" lIns="91440" tIns="45720" rIns="91440" bIns="45720" numCol="1">
            <a:prstTxWarp prst="textArchUp">
              <a:avLst>
                <a:gd name="adj" fmla="val 11403933"/>
              </a:avLst>
            </a:prstTxWarp>
            <a:spAutoFit/>
          </a:bodyPr>
          <a:lstStyle>
            <a:lvl1pPr algn="ctr">
              <a:defRPr kumimoji="0" lang="it-IT" sz="1800" b="0" i="0" u="none" strike="noStrike" cap="none" spc="300" normalizeH="0" baseline="0" dirty="0">
                <a:ln w="0"/>
                <a:solidFill>
                  <a:srgbClr val="FFFFFF"/>
                </a:solidFill>
                <a:effectLst/>
                <a:uLnTx/>
                <a:uFillTx/>
                <a:latin typeface="TIM Sans" pitchFamily="2" charset="77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8" name="Segnaposto testo 74">
            <a:extLst>
              <a:ext uri="{FF2B5EF4-FFF2-40B4-BE49-F238E27FC236}">
                <a16:creationId xmlns:a16="http://schemas.microsoft.com/office/drawing/2014/main" id="{7B3DEE5C-508C-6D92-0FDF-34347B7EC87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 rot="5400000">
            <a:off x="4064240" y="3490432"/>
            <a:ext cx="1722438" cy="561975"/>
          </a:xfrm>
          <a:prstGeom prst="rect">
            <a:avLst/>
          </a:prstGeom>
          <a:noFill/>
        </p:spPr>
        <p:txBody>
          <a:bodyPr spcFirstLastPara="1" wrap="none" lIns="91440" tIns="45720" rIns="91440" bIns="45720" numCol="1">
            <a:prstTxWarp prst="textArchUp">
              <a:avLst>
                <a:gd name="adj" fmla="val 11403933"/>
              </a:avLst>
            </a:prstTxWarp>
            <a:spAutoFit/>
          </a:bodyPr>
          <a:lstStyle>
            <a:lvl1pPr algn="ctr">
              <a:defRPr kumimoji="0" lang="it-IT" sz="1800" b="0" i="0" u="none" strike="noStrike" cap="none" spc="300" normalizeH="0" baseline="0" dirty="0">
                <a:ln w="0"/>
                <a:solidFill>
                  <a:srgbClr val="FFFFFF"/>
                </a:solidFill>
                <a:effectLst/>
                <a:uLnTx/>
                <a:uFillTx/>
                <a:latin typeface="TIM Sans" pitchFamily="2" charset="77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9" name="Segnaposto testo 74">
            <a:extLst>
              <a:ext uri="{FF2B5EF4-FFF2-40B4-BE49-F238E27FC236}">
                <a16:creationId xmlns:a16="http://schemas.microsoft.com/office/drawing/2014/main" id="{6E9C742C-E975-0C07-908F-81F473DCD6D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 rot="-5400000">
            <a:off x="592995" y="3490432"/>
            <a:ext cx="1722438" cy="561975"/>
          </a:xfrm>
          <a:prstGeom prst="rect">
            <a:avLst/>
          </a:prstGeom>
          <a:noFill/>
        </p:spPr>
        <p:txBody>
          <a:bodyPr spcFirstLastPara="1" wrap="none" lIns="91440" tIns="45720" rIns="91440" bIns="45720" numCol="1">
            <a:prstTxWarp prst="textArchUp">
              <a:avLst>
                <a:gd name="adj" fmla="val 11403933"/>
              </a:avLst>
            </a:prstTxWarp>
            <a:spAutoFit/>
          </a:bodyPr>
          <a:lstStyle>
            <a:lvl1pPr algn="ctr">
              <a:defRPr kumimoji="0" lang="it-IT" sz="1800" b="0" i="0" u="none" strike="noStrike" cap="none" spc="300" normalizeH="0" baseline="0" dirty="0">
                <a:ln w="0"/>
                <a:solidFill>
                  <a:srgbClr val="FFFFFF"/>
                </a:solidFill>
                <a:effectLst/>
                <a:uLnTx/>
                <a:uFillTx/>
                <a:latin typeface="TIM Sans" pitchFamily="2" charset="77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0" name="Segnaposto testo 74">
            <a:extLst>
              <a:ext uri="{FF2B5EF4-FFF2-40B4-BE49-F238E27FC236}">
                <a16:creationId xmlns:a16="http://schemas.microsoft.com/office/drawing/2014/main" id="{C662425F-32C6-4977-36C6-E85BA2F2A9F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 rot="10800000">
            <a:off x="2371851" y="5208006"/>
            <a:ext cx="1722438" cy="561975"/>
          </a:xfrm>
          <a:prstGeom prst="rect">
            <a:avLst/>
          </a:prstGeom>
          <a:noFill/>
        </p:spPr>
        <p:txBody>
          <a:bodyPr spcFirstLastPara="1" wrap="none" lIns="91440" tIns="45720" rIns="91440" bIns="45720" numCol="1">
            <a:prstTxWarp prst="textArchUp">
              <a:avLst>
                <a:gd name="adj" fmla="val 11403933"/>
              </a:avLst>
            </a:prstTxWarp>
            <a:spAutoFit/>
          </a:bodyPr>
          <a:lstStyle>
            <a:lvl1pPr algn="ctr">
              <a:defRPr kumimoji="0" lang="it-IT" sz="1800" b="0" i="0" u="none" strike="noStrike" cap="none" spc="300" normalizeH="0" baseline="0" dirty="0">
                <a:ln w="0"/>
                <a:solidFill>
                  <a:srgbClr val="FFFFFF"/>
                </a:solidFill>
                <a:effectLst/>
                <a:uLnTx/>
                <a:uFillTx/>
                <a:latin typeface="TIM Sans" pitchFamily="2" charset="77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1" name="Segnaposto testo 2">
            <a:extLst>
              <a:ext uri="{FF2B5EF4-FFF2-40B4-BE49-F238E27FC236}">
                <a16:creationId xmlns:a16="http://schemas.microsoft.com/office/drawing/2014/main" id="{9F99ECB3-D4FA-6654-DE65-E2DD2996EB4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140292" y="2213409"/>
            <a:ext cx="2108324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3" name="Segnaposto testo 2">
            <a:extLst>
              <a:ext uri="{FF2B5EF4-FFF2-40B4-BE49-F238E27FC236}">
                <a16:creationId xmlns:a16="http://schemas.microsoft.com/office/drawing/2014/main" id="{5C8C2A10-E4D8-39DD-2DA0-3388A13A160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135674" y="2660464"/>
            <a:ext cx="2113192" cy="41433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br>
              <a:rPr lang="it-IT"/>
            </a:b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8" name="Segnaposto testo 2">
            <a:extLst>
              <a:ext uri="{FF2B5EF4-FFF2-40B4-BE49-F238E27FC236}">
                <a16:creationId xmlns:a16="http://schemas.microsoft.com/office/drawing/2014/main" id="{89705A80-DAF1-F3D2-2E95-D97B32E802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140292" y="3196561"/>
            <a:ext cx="2108324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9" name="Segnaposto testo 2">
            <a:extLst>
              <a:ext uri="{FF2B5EF4-FFF2-40B4-BE49-F238E27FC236}">
                <a16:creationId xmlns:a16="http://schemas.microsoft.com/office/drawing/2014/main" id="{5B5A47A0-AF40-9EE6-75BB-EE1AE9F2187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35674" y="3643616"/>
            <a:ext cx="2113192" cy="41433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br>
              <a:rPr lang="it-IT"/>
            </a:b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40" name="Segnaposto testo 2">
            <a:extLst>
              <a:ext uri="{FF2B5EF4-FFF2-40B4-BE49-F238E27FC236}">
                <a16:creationId xmlns:a16="http://schemas.microsoft.com/office/drawing/2014/main" id="{F01DCFF2-2289-2440-C55A-3DECA090ACA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140292" y="4200338"/>
            <a:ext cx="2108324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43" name="Segnaposto testo 2">
            <a:extLst>
              <a:ext uri="{FF2B5EF4-FFF2-40B4-BE49-F238E27FC236}">
                <a16:creationId xmlns:a16="http://schemas.microsoft.com/office/drawing/2014/main" id="{AE394D3E-7473-C408-E1C6-380639525F7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135674" y="4647393"/>
            <a:ext cx="2113192" cy="41433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br>
              <a:rPr lang="it-IT"/>
            </a:b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44" name="Segnaposto testo 11">
            <a:extLst>
              <a:ext uri="{FF2B5EF4-FFF2-40B4-BE49-F238E27FC236}">
                <a16:creationId xmlns:a16="http://schemas.microsoft.com/office/drawing/2014/main" id="{C61E3D3A-286E-A95B-FEB7-915F92F3F45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133274" y="2100696"/>
            <a:ext cx="3689350" cy="679450"/>
          </a:xfrm>
          <a:prstGeom prst="rect">
            <a:avLst/>
          </a:prstGeom>
        </p:spPr>
        <p:txBody>
          <a:bodyPr t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Light" pitchFamily="2" charset="77"/>
              </a:defRPr>
            </a:lvl1pPr>
            <a:lvl2pPr>
              <a:defRPr sz="1200" b="0" i="0">
                <a:latin typeface="TIM Sans Thin" pitchFamily="2" charset="77"/>
              </a:defRPr>
            </a:lvl2pPr>
            <a:lvl3pPr>
              <a:defRPr sz="1200" b="0" i="0">
                <a:latin typeface="TIM Sans Thin" pitchFamily="2" charset="77"/>
              </a:defRPr>
            </a:lvl3pPr>
            <a:lvl4pPr>
              <a:defRPr sz="1200" b="0" i="0">
                <a:latin typeface="TIM Sans Thin" pitchFamily="2" charset="77"/>
              </a:defRPr>
            </a:lvl4pPr>
            <a:lvl5pPr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testo</a:t>
            </a:r>
          </a:p>
        </p:txBody>
      </p:sp>
      <p:sp>
        <p:nvSpPr>
          <p:cNvPr id="46" name="Segnaposto testo 11">
            <a:extLst>
              <a:ext uri="{FF2B5EF4-FFF2-40B4-BE49-F238E27FC236}">
                <a16:creationId xmlns:a16="http://schemas.microsoft.com/office/drawing/2014/main" id="{869D9CA7-2D6A-770B-E4EA-B704EF51277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133274" y="3604376"/>
            <a:ext cx="3689350" cy="679450"/>
          </a:xfrm>
          <a:prstGeom prst="rect">
            <a:avLst/>
          </a:prstGeom>
        </p:spPr>
        <p:txBody>
          <a:bodyPr t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Light" pitchFamily="2" charset="77"/>
              </a:defRPr>
            </a:lvl1pPr>
            <a:lvl2pPr>
              <a:defRPr sz="1200" b="0" i="0">
                <a:latin typeface="TIM Sans Thin" pitchFamily="2" charset="77"/>
              </a:defRPr>
            </a:lvl2pPr>
            <a:lvl3pPr>
              <a:defRPr sz="1200" b="0" i="0">
                <a:latin typeface="TIM Sans Thin" pitchFamily="2" charset="77"/>
              </a:defRPr>
            </a:lvl3pPr>
            <a:lvl4pPr>
              <a:defRPr sz="1200" b="0" i="0">
                <a:latin typeface="TIM Sans Thin" pitchFamily="2" charset="77"/>
              </a:defRPr>
            </a:lvl4pPr>
            <a:lvl5pPr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testo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it-IT"/>
          </a:p>
        </p:txBody>
      </p:sp>
      <p:sp>
        <p:nvSpPr>
          <p:cNvPr id="48" name="Segnaposto testo 11">
            <a:extLst>
              <a:ext uri="{FF2B5EF4-FFF2-40B4-BE49-F238E27FC236}">
                <a16:creationId xmlns:a16="http://schemas.microsoft.com/office/drawing/2014/main" id="{1FE879BF-22DC-88D6-F5C4-4B14D08F2F1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133274" y="5179176"/>
            <a:ext cx="3689350" cy="679450"/>
          </a:xfrm>
          <a:prstGeom prst="rect">
            <a:avLst/>
          </a:prstGeom>
        </p:spPr>
        <p:txBody>
          <a:bodyPr t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Light" pitchFamily="2" charset="77"/>
              </a:defRPr>
            </a:lvl1pPr>
            <a:lvl2pPr>
              <a:defRPr sz="1200" b="0" i="0">
                <a:latin typeface="TIM Sans Thin" pitchFamily="2" charset="77"/>
              </a:defRPr>
            </a:lvl2pPr>
            <a:lvl3pPr>
              <a:defRPr sz="1200" b="0" i="0">
                <a:latin typeface="TIM Sans Thin" pitchFamily="2" charset="77"/>
              </a:defRPr>
            </a:lvl3pPr>
            <a:lvl4pPr>
              <a:defRPr sz="1200" b="0" i="0">
                <a:latin typeface="TIM Sans Thin" pitchFamily="2" charset="77"/>
              </a:defRPr>
            </a:lvl4pPr>
            <a:lvl5pPr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testo</a:t>
            </a:r>
          </a:p>
        </p:txBody>
      </p:sp>
      <p:sp>
        <p:nvSpPr>
          <p:cNvPr id="3" name="Segnaposto testo 16">
            <a:extLst>
              <a:ext uri="{FF2B5EF4-FFF2-40B4-BE49-F238E27FC236}">
                <a16:creationId xmlns:a16="http://schemas.microsoft.com/office/drawing/2014/main" id="{5AC0ED39-019D-D2D9-06DF-57521916234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14224" y="1586929"/>
            <a:ext cx="3698238" cy="353167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2700000" scaled="0"/>
          </a:gradFill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7" name="Segnaposto testo 16">
            <a:extLst>
              <a:ext uri="{FF2B5EF4-FFF2-40B4-BE49-F238E27FC236}">
                <a16:creationId xmlns:a16="http://schemas.microsoft.com/office/drawing/2014/main" id="{BDC8891B-A3E4-94BE-1C82-E819145DC80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114224" y="3103212"/>
            <a:ext cx="3698238" cy="353167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2700000" scaled="0"/>
          </a:gradFill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8" name="Segnaposto testo 16">
            <a:extLst>
              <a:ext uri="{FF2B5EF4-FFF2-40B4-BE49-F238E27FC236}">
                <a16:creationId xmlns:a16="http://schemas.microsoft.com/office/drawing/2014/main" id="{FC629090-F7BC-FF8B-B78E-3BAF0ACC89D2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7114224" y="4700519"/>
            <a:ext cx="3698238" cy="353167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2700000" scaled="0"/>
          </a:gradFill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8009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5">
            <a:extLst>
              <a:ext uri="{FF2B5EF4-FFF2-40B4-BE49-F238E27FC236}">
                <a16:creationId xmlns:a16="http://schemas.microsoft.com/office/drawing/2014/main" id="{BBC2A3AA-E44D-5C7B-C10A-596C46782AA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18247" y="1714989"/>
            <a:ext cx="3676650" cy="93752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 i="1">
                <a:ln>
                  <a:solidFill>
                    <a:schemeClr val="tx1"/>
                  </a:solidFill>
                </a:ln>
                <a:noFill/>
                <a:latin typeface="TIM Sans" pitchFamily="2" charset="77"/>
              </a:defRPr>
            </a:lvl1pPr>
          </a:lstStyle>
          <a:p>
            <a:pPr lvl="0"/>
            <a:r>
              <a:rPr lang="it-IT"/>
              <a:t>Agenda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561E6901-4CCC-1AEB-08D4-7622DA104F20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10" name="Segnaposto testo 5">
            <a:extLst>
              <a:ext uri="{FF2B5EF4-FFF2-40B4-BE49-F238E27FC236}">
                <a16:creationId xmlns:a16="http://schemas.microsoft.com/office/drawing/2014/main" id="{0AA38681-8EA9-E20C-6CFD-93E86163322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18246" y="1119877"/>
            <a:ext cx="4114799" cy="93752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 i="0">
                <a:latin typeface="TIM Sans" pitchFamily="2" charset="77"/>
              </a:defRPr>
            </a:lvl1pPr>
          </a:lstStyle>
          <a:p>
            <a:pPr lvl="0"/>
            <a:r>
              <a:rPr lang="it-IT"/>
              <a:t>AGENDA</a:t>
            </a:r>
          </a:p>
        </p:txBody>
      </p:sp>
      <p:sp>
        <p:nvSpPr>
          <p:cNvPr id="11" name="Segnaposto testo 23">
            <a:extLst>
              <a:ext uri="{FF2B5EF4-FFF2-40B4-BE49-F238E27FC236}">
                <a16:creationId xmlns:a16="http://schemas.microsoft.com/office/drawing/2014/main" id="{4783B5DB-6BC9-F7CF-B399-3924B040BF5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760566" y="1177995"/>
            <a:ext cx="4978400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ln>
                  <a:noFill/>
                </a:ln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TIM Sa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TIM Sa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TIM Sa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2" name="Segnaposto testo 23">
            <a:extLst>
              <a:ext uri="{FF2B5EF4-FFF2-40B4-BE49-F238E27FC236}">
                <a16:creationId xmlns:a16="http://schemas.microsoft.com/office/drawing/2014/main" id="{28F05DEB-F9A5-D2B1-8A97-DA4E1DE79E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60566" y="2030611"/>
            <a:ext cx="4978400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ln>
                  <a:noFill/>
                </a:ln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TIM Sa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TIM Sa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TIM Sa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3" name="Segnaposto testo 23">
            <a:extLst>
              <a:ext uri="{FF2B5EF4-FFF2-40B4-BE49-F238E27FC236}">
                <a16:creationId xmlns:a16="http://schemas.microsoft.com/office/drawing/2014/main" id="{7B021CA2-9DC3-8295-11E4-0E9866C322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760566" y="2907941"/>
            <a:ext cx="4978400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ln>
                  <a:noFill/>
                </a:ln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TIM Sa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TIM Sa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TIM Sa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4" name="Segnaposto testo 23">
            <a:extLst>
              <a:ext uri="{FF2B5EF4-FFF2-40B4-BE49-F238E27FC236}">
                <a16:creationId xmlns:a16="http://schemas.microsoft.com/office/drawing/2014/main" id="{3567E65C-5770-CECD-7E5C-78988AA849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760566" y="3772914"/>
            <a:ext cx="4978400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ln>
                  <a:noFill/>
                </a:ln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TIM Sa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TIM Sa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TIM Sa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5" name="Segnaposto testo 12">
            <a:extLst>
              <a:ext uri="{FF2B5EF4-FFF2-40B4-BE49-F238E27FC236}">
                <a16:creationId xmlns:a16="http://schemas.microsoft.com/office/drawing/2014/main" id="{DD7037ED-FABD-30A7-A80E-E2C39100F74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32513" y="1258064"/>
            <a:ext cx="432000" cy="432000"/>
          </a:xfrm>
          <a:prstGeom prst="ellipse">
            <a:avLst/>
          </a:prstGeom>
          <a:gradFill>
            <a:gsLst>
              <a:gs pos="0">
                <a:schemeClr val="accent6"/>
              </a:gs>
              <a:gs pos="50000">
                <a:schemeClr val="tx2"/>
              </a:gs>
              <a:gs pos="100000">
                <a:schemeClr val="accent2"/>
              </a:gs>
            </a:gsLst>
            <a:lin ang="9600000" scaled="0"/>
          </a:gradFill>
        </p:spPr>
        <p:txBody>
          <a:bodyPr lIns="0" tIns="0" rIns="0" bIns="0" anchor="ctr"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16" name="Segnaposto testo 12">
            <a:extLst>
              <a:ext uri="{FF2B5EF4-FFF2-40B4-BE49-F238E27FC236}">
                <a16:creationId xmlns:a16="http://schemas.microsoft.com/office/drawing/2014/main" id="{F13C1A44-94D8-1D32-EBDD-79B08398A7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32513" y="2114590"/>
            <a:ext cx="432000" cy="432000"/>
          </a:xfrm>
          <a:prstGeom prst="ellipse">
            <a:avLst/>
          </a:prstGeom>
          <a:gradFill>
            <a:gsLst>
              <a:gs pos="0">
                <a:schemeClr val="accent6"/>
              </a:gs>
              <a:gs pos="50000">
                <a:schemeClr val="tx2"/>
              </a:gs>
              <a:gs pos="100000">
                <a:schemeClr val="accent2"/>
              </a:gs>
            </a:gsLst>
            <a:lin ang="9600000" scaled="0"/>
          </a:gradFill>
        </p:spPr>
        <p:txBody>
          <a:bodyPr lIns="0" tIns="0" rIns="0" bIns="0" anchor="ctr"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02</a:t>
            </a:r>
          </a:p>
        </p:txBody>
      </p:sp>
      <p:sp>
        <p:nvSpPr>
          <p:cNvPr id="17" name="Segnaposto testo 12">
            <a:extLst>
              <a:ext uri="{FF2B5EF4-FFF2-40B4-BE49-F238E27FC236}">
                <a16:creationId xmlns:a16="http://schemas.microsoft.com/office/drawing/2014/main" id="{88891FC9-FDA4-97D6-35B5-3DC3E6C59C2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32513" y="2982691"/>
            <a:ext cx="432000" cy="432000"/>
          </a:xfrm>
          <a:prstGeom prst="ellipse">
            <a:avLst/>
          </a:prstGeom>
          <a:gradFill>
            <a:gsLst>
              <a:gs pos="0">
                <a:schemeClr val="accent6"/>
              </a:gs>
              <a:gs pos="50000">
                <a:schemeClr val="tx2"/>
              </a:gs>
              <a:gs pos="100000">
                <a:schemeClr val="accent2"/>
              </a:gs>
            </a:gsLst>
            <a:lin ang="9600000" scaled="0"/>
          </a:gradFill>
        </p:spPr>
        <p:txBody>
          <a:bodyPr lIns="0" tIns="0" rIns="0" bIns="0" anchor="ctr"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03</a:t>
            </a:r>
          </a:p>
        </p:txBody>
      </p:sp>
      <p:sp>
        <p:nvSpPr>
          <p:cNvPr id="18" name="Segnaposto testo 12">
            <a:extLst>
              <a:ext uri="{FF2B5EF4-FFF2-40B4-BE49-F238E27FC236}">
                <a16:creationId xmlns:a16="http://schemas.microsoft.com/office/drawing/2014/main" id="{406DDDB1-9EC9-858C-E7FA-B21344DD430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32513" y="3850793"/>
            <a:ext cx="432000" cy="432000"/>
          </a:xfrm>
          <a:prstGeom prst="ellipse">
            <a:avLst/>
          </a:prstGeom>
          <a:gradFill>
            <a:gsLst>
              <a:gs pos="0">
                <a:schemeClr val="accent6"/>
              </a:gs>
              <a:gs pos="50000">
                <a:schemeClr val="tx2"/>
              </a:gs>
              <a:gs pos="100000">
                <a:schemeClr val="accent2"/>
              </a:gs>
            </a:gsLst>
            <a:lin ang="9600000" scaled="0"/>
          </a:gradFill>
        </p:spPr>
        <p:txBody>
          <a:bodyPr lIns="0" tIns="0" rIns="0" bIns="0" anchor="ctr"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415358478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ena - Fasi +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>
            <a:extLst>
              <a:ext uri="{FF2B5EF4-FFF2-40B4-BE49-F238E27FC236}">
                <a16:creationId xmlns:a16="http://schemas.microsoft.com/office/drawing/2014/main" id="{17D58B30-23DF-8D99-6370-5921C67CABEC}"/>
              </a:ext>
            </a:extLst>
          </p:cNvPr>
          <p:cNvSpPr/>
          <p:nvPr userDrawn="1"/>
        </p:nvSpPr>
        <p:spPr>
          <a:xfrm>
            <a:off x="6068577" y="0"/>
            <a:ext cx="6123423" cy="6858000"/>
          </a:xfrm>
          <a:prstGeom prst="rect">
            <a:avLst/>
          </a:prstGeom>
          <a:gradFill>
            <a:gsLst>
              <a:gs pos="73000">
                <a:schemeClr val="accent4"/>
              </a:gs>
              <a:gs pos="0">
                <a:schemeClr val="accent5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Figura a mano libera 59">
            <a:extLst>
              <a:ext uri="{FF2B5EF4-FFF2-40B4-BE49-F238E27FC236}">
                <a16:creationId xmlns:a16="http://schemas.microsoft.com/office/drawing/2014/main" id="{7AA931BA-B3EE-3871-C166-2240542BFF43}"/>
              </a:ext>
            </a:extLst>
          </p:cNvPr>
          <p:cNvSpPr/>
          <p:nvPr userDrawn="1"/>
        </p:nvSpPr>
        <p:spPr>
          <a:xfrm>
            <a:off x="6132513" y="796328"/>
            <a:ext cx="5651500" cy="278369"/>
          </a:xfrm>
          <a:custGeom>
            <a:avLst/>
            <a:gdLst>
              <a:gd name="connsiteX0" fmla="*/ 0 w 5960864"/>
              <a:gd name="connsiteY0" fmla="*/ 0 h 278369"/>
              <a:gd name="connsiteX1" fmla="*/ 5821680 w 5960864"/>
              <a:gd name="connsiteY1" fmla="*/ 0 h 278369"/>
              <a:gd name="connsiteX2" fmla="*/ 5960864 w 5960864"/>
              <a:gd name="connsiteY2" fmla="*/ 139185 h 278369"/>
              <a:gd name="connsiteX3" fmla="*/ 5821680 w 5960864"/>
              <a:gd name="connsiteY3" fmla="*/ 278369 h 278369"/>
              <a:gd name="connsiteX4" fmla="*/ 0 w 5960864"/>
              <a:gd name="connsiteY4" fmla="*/ 278369 h 278369"/>
              <a:gd name="connsiteX5" fmla="*/ 139184 w 5960864"/>
              <a:gd name="connsiteY5" fmla="*/ 139185 h 278369"/>
              <a:gd name="connsiteX6" fmla="*/ 0 w 5960864"/>
              <a:gd name="connsiteY6" fmla="*/ 0 h 278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60864" h="278369">
                <a:moveTo>
                  <a:pt x="0" y="0"/>
                </a:moveTo>
                <a:lnTo>
                  <a:pt x="5821680" y="0"/>
                </a:lnTo>
                <a:lnTo>
                  <a:pt x="5960864" y="139185"/>
                </a:lnTo>
                <a:lnTo>
                  <a:pt x="5821680" y="278369"/>
                </a:lnTo>
                <a:lnTo>
                  <a:pt x="0" y="278369"/>
                </a:lnTo>
                <a:lnTo>
                  <a:pt x="139184" y="13918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1030A1"/>
              </a:solidFill>
              <a:effectLst/>
              <a:uLnTx/>
              <a:uFillTx/>
              <a:latin typeface="TIM Sans" pitchFamily="2" charset="77"/>
              <a:ea typeface="+mn-ea"/>
              <a:cs typeface="+mn-cs"/>
            </a:endParaRPr>
          </a:p>
        </p:txBody>
      </p:sp>
      <p:sp>
        <p:nvSpPr>
          <p:cNvPr id="22" name="Pentagono 61">
            <a:extLst>
              <a:ext uri="{FF2B5EF4-FFF2-40B4-BE49-F238E27FC236}">
                <a16:creationId xmlns:a16="http://schemas.microsoft.com/office/drawing/2014/main" id="{BB61ED3A-6EC5-2FF7-F1D0-333AD01942A0}"/>
              </a:ext>
            </a:extLst>
          </p:cNvPr>
          <p:cNvSpPr/>
          <p:nvPr userDrawn="1"/>
        </p:nvSpPr>
        <p:spPr>
          <a:xfrm>
            <a:off x="421637" y="799370"/>
            <a:ext cx="5566413" cy="278369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1030A1"/>
              </a:solidFill>
              <a:effectLst/>
              <a:uLnTx/>
              <a:uFillTx/>
              <a:latin typeface="TIM Sans" pitchFamily="2" charset="77"/>
              <a:ea typeface="+mn-ea"/>
              <a:cs typeface="+mn-cs"/>
            </a:endParaRPr>
          </a:p>
        </p:txBody>
      </p:sp>
      <p:sp>
        <p:nvSpPr>
          <p:cNvPr id="32" name="Segnaposto testo 31">
            <a:extLst>
              <a:ext uri="{FF2B5EF4-FFF2-40B4-BE49-F238E27FC236}">
                <a16:creationId xmlns:a16="http://schemas.microsoft.com/office/drawing/2014/main" id="{ACA4D87C-6341-79E0-C6B2-1A0D3F4A0D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7986" y="808274"/>
            <a:ext cx="5406217" cy="27658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1pPr>
            <a:lvl2pPr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rgbClr val="1030A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2pPr>
            <a:lvl3pPr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rgbClr val="1030A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3pPr>
            <a:lvl4pPr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rgbClr val="1030A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4pPr>
            <a:lvl5pPr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rgbClr val="1030A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4" name="Segnaposto testo 31">
            <a:extLst>
              <a:ext uri="{FF2B5EF4-FFF2-40B4-BE49-F238E27FC236}">
                <a16:creationId xmlns:a16="http://schemas.microsoft.com/office/drawing/2014/main" id="{1075D57E-31FF-6F46-B603-80F6BD53D50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23186" y="810423"/>
            <a:ext cx="5406217" cy="27658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1pPr>
            <a:lvl2pPr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rgbClr val="1030A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2pPr>
            <a:lvl3pPr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rgbClr val="1030A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3pPr>
            <a:lvl4pPr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rgbClr val="1030A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4pPr>
            <a:lvl5pPr>
              <a:defRPr kumimoji="0" lang="it-IT" sz="1200" b="0" i="0" u="none" strike="noStrike" kern="1200" cap="none" spc="0" normalizeH="0" baseline="0" dirty="0" smtClean="0">
                <a:ln>
                  <a:noFill/>
                </a:ln>
                <a:solidFill>
                  <a:srgbClr val="1030A1"/>
                </a:solidFill>
                <a:effectLst/>
                <a:uLnTx/>
                <a:uFillTx/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8" name="Ovale 17">
            <a:extLst>
              <a:ext uri="{FF2B5EF4-FFF2-40B4-BE49-F238E27FC236}">
                <a16:creationId xmlns:a16="http://schemas.microsoft.com/office/drawing/2014/main" id="{977D7AA8-078F-7B04-11E2-FD779B86E636}"/>
              </a:ext>
            </a:extLst>
          </p:cNvPr>
          <p:cNvSpPr/>
          <p:nvPr userDrawn="1"/>
        </p:nvSpPr>
        <p:spPr>
          <a:xfrm>
            <a:off x="1117662" y="1645594"/>
            <a:ext cx="4124388" cy="4124388"/>
          </a:xfrm>
          <a:prstGeom prst="ellipse">
            <a:avLst/>
          </a:prstGeom>
          <a:noFill/>
          <a:ln w="444500">
            <a:gradFill>
              <a:gsLst>
                <a:gs pos="0">
                  <a:srgbClr val="4FE3C2"/>
                </a:gs>
                <a:gs pos="100000">
                  <a:srgbClr val="B6F11F"/>
                </a:gs>
              </a:gsLst>
              <a:lin ang="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Segnaposto testo 74">
            <a:extLst>
              <a:ext uri="{FF2B5EF4-FFF2-40B4-BE49-F238E27FC236}">
                <a16:creationId xmlns:a16="http://schemas.microsoft.com/office/drawing/2014/main" id="{74560666-1BDB-C4AA-CA32-FAD8AEF2D5F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371850" y="1686561"/>
            <a:ext cx="1722438" cy="561975"/>
          </a:xfrm>
          <a:prstGeom prst="rect">
            <a:avLst/>
          </a:prstGeom>
          <a:noFill/>
        </p:spPr>
        <p:txBody>
          <a:bodyPr spcFirstLastPara="1" wrap="none" lIns="91440" tIns="45720" rIns="91440" bIns="45720" numCol="1">
            <a:prstTxWarp prst="textArchUp">
              <a:avLst>
                <a:gd name="adj" fmla="val 11403933"/>
              </a:avLst>
            </a:prstTxWarp>
            <a:spAutoFit/>
          </a:bodyPr>
          <a:lstStyle>
            <a:lvl1pPr algn="ctr">
              <a:defRPr kumimoji="0" lang="it-IT" sz="1800" b="0" i="0" u="none" strike="noStrike" cap="none" spc="300" normalizeH="0" baseline="0" dirty="0">
                <a:ln w="0"/>
                <a:solidFill>
                  <a:schemeClr val="tx1"/>
                </a:solidFill>
                <a:effectLst/>
                <a:uLnTx/>
                <a:uFillTx/>
                <a:latin typeface="TIM Sans" pitchFamily="2" charset="77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8" name="Segnaposto testo 74">
            <a:extLst>
              <a:ext uri="{FF2B5EF4-FFF2-40B4-BE49-F238E27FC236}">
                <a16:creationId xmlns:a16="http://schemas.microsoft.com/office/drawing/2014/main" id="{7B3DEE5C-508C-6D92-0FDF-34347B7EC87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 rot="5400000">
            <a:off x="4064240" y="3490432"/>
            <a:ext cx="1722438" cy="561975"/>
          </a:xfrm>
          <a:prstGeom prst="rect">
            <a:avLst/>
          </a:prstGeom>
          <a:noFill/>
        </p:spPr>
        <p:txBody>
          <a:bodyPr spcFirstLastPara="1" wrap="none" lIns="91440" tIns="45720" rIns="91440" bIns="45720" numCol="1">
            <a:prstTxWarp prst="textArchUp">
              <a:avLst>
                <a:gd name="adj" fmla="val 11403933"/>
              </a:avLst>
            </a:prstTxWarp>
            <a:spAutoFit/>
          </a:bodyPr>
          <a:lstStyle>
            <a:lvl1pPr algn="ctr">
              <a:defRPr kumimoji="0" lang="it-IT" sz="1800" b="0" i="0" u="none" strike="noStrike" cap="none" spc="300" normalizeH="0" baseline="0" dirty="0">
                <a:ln w="0"/>
                <a:solidFill>
                  <a:schemeClr val="tx1"/>
                </a:solidFill>
                <a:effectLst/>
                <a:uLnTx/>
                <a:uFillTx/>
                <a:latin typeface="TIM Sans" pitchFamily="2" charset="77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29" name="Segnaposto testo 74">
            <a:extLst>
              <a:ext uri="{FF2B5EF4-FFF2-40B4-BE49-F238E27FC236}">
                <a16:creationId xmlns:a16="http://schemas.microsoft.com/office/drawing/2014/main" id="{6E9C742C-E975-0C07-908F-81F473DCD6D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 rot="-5400000">
            <a:off x="592995" y="3490432"/>
            <a:ext cx="1722438" cy="561975"/>
          </a:xfrm>
          <a:prstGeom prst="rect">
            <a:avLst/>
          </a:prstGeom>
          <a:noFill/>
        </p:spPr>
        <p:txBody>
          <a:bodyPr spcFirstLastPara="1" wrap="none" lIns="91440" tIns="45720" rIns="91440" bIns="45720" numCol="1">
            <a:prstTxWarp prst="textArchUp">
              <a:avLst>
                <a:gd name="adj" fmla="val 11403933"/>
              </a:avLst>
            </a:prstTxWarp>
            <a:spAutoFit/>
          </a:bodyPr>
          <a:lstStyle>
            <a:lvl1pPr algn="ctr">
              <a:defRPr kumimoji="0" lang="it-IT" sz="1800" b="0" i="0" u="none" strike="noStrike" cap="none" spc="300" normalizeH="0" baseline="0" dirty="0">
                <a:ln w="0"/>
                <a:solidFill>
                  <a:schemeClr val="tx1"/>
                </a:solidFill>
                <a:effectLst/>
                <a:uLnTx/>
                <a:uFillTx/>
                <a:latin typeface="TIM Sans" pitchFamily="2" charset="77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0" name="Segnaposto testo 74">
            <a:extLst>
              <a:ext uri="{FF2B5EF4-FFF2-40B4-BE49-F238E27FC236}">
                <a16:creationId xmlns:a16="http://schemas.microsoft.com/office/drawing/2014/main" id="{C662425F-32C6-4977-36C6-E85BA2F2A9F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 rot="10800000">
            <a:off x="2371851" y="5208006"/>
            <a:ext cx="1722438" cy="561975"/>
          </a:xfrm>
          <a:prstGeom prst="rect">
            <a:avLst/>
          </a:prstGeom>
          <a:noFill/>
        </p:spPr>
        <p:txBody>
          <a:bodyPr spcFirstLastPara="1" wrap="none" lIns="91440" tIns="45720" rIns="91440" bIns="45720" numCol="1">
            <a:prstTxWarp prst="textArchUp">
              <a:avLst>
                <a:gd name="adj" fmla="val 11403933"/>
              </a:avLst>
            </a:prstTxWarp>
            <a:spAutoFit/>
          </a:bodyPr>
          <a:lstStyle>
            <a:lvl1pPr algn="ctr">
              <a:defRPr kumimoji="0" lang="it-IT" sz="1800" b="0" i="0" u="none" strike="noStrike" cap="none" spc="300" normalizeH="0" baseline="0" dirty="0">
                <a:ln w="0"/>
                <a:solidFill>
                  <a:schemeClr val="tx1"/>
                </a:solidFill>
                <a:effectLst/>
                <a:uLnTx/>
                <a:uFillTx/>
                <a:latin typeface="TIM Sans" pitchFamily="2" charset="77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1" name="Segnaposto testo 2">
            <a:extLst>
              <a:ext uri="{FF2B5EF4-FFF2-40B4-BE49-F238E27FC236}">
                <a16:creationId xmlns:a16="http://schemas.microsoft.com/office/drawing/2014/main" id="{9F99ECB3-D4FA-6654-DE65-E2DD2996EB4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140292" y="2213409"/>
            <a:ext cx="2108324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3" name="Segnaposto testo 2">
            <a:extLst>
              <a:ext uri="{FF2B5EF4-FFF2-40B4-BE49-F238E27FC236}">
                <a16:creationId xmlns:a16="http://schemas.microsoft.com/office/drawing/2014/main" id="{5C8C2A10-E4D8-39DD-2DA0-3388A13A160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135674" y="2660464"/>
            <a:ext cx="2113192" cy="41433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br>
              <a:rPr lang="it-IT"/>
            </a:b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8" name="Segnaposto testo 2">
            <a:extLst>
              <a:ext uri="{FF2B5EF4-FFF2-40B4-BE49-F238E27FC236}">
                <a16:creationId xmlns:a16="http://schemas.microsoft.com/office/drawing/2014/main" id="{89705A80-DAF1-F3D2-2E95-D97B32E802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140292" y="3196561"/>
            <a:ext cx="2108324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9" name="Segnaposto testo 2">
            <a:extLst>
              <a:ext uri="{FF2B5EF4-FFF2-40B4-BE49-F238E27FC236}">
                <a16:creationId xmlns:a16="http://schemas.microsoft.com/office/drawing/2014/main" id="{5B5A47A0-AF40-9EE6-75BB-EE1AE9F2187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35674" y="3643616"/>
            <a:ext cx="2113192" cy="41433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br>
              <a:rPr lang="it-IT"/>
            </a:b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40" name="Segnaposto testo 2">
            <a:extLst>
              <a:ext uri="{FF2B5EF4-FFF2-40B4-BE49-F238E27FC236}">
                <a16:creationId xmlns:a16="http://schemas.microsoft.com/office/drawing/2014/main" id="{F01DCFF2-2289-2440-C55A-3DECA090ACA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140292" y="4200338"/>
            <a:ext cx="2108324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43" name="Segnaposto testo 2">
            <a:extLst>
              <a:ext uri="{FF2B5EF4-FFF2-40B4-BE49-F238E27FC236}">
                <a16:creationId xmlns:a16="http://schemas.microsoft.com/office/drawing/2014/main" id="{AE394D3E-7473-C408-E1C6-380639525F7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135674" y="4647393"/>
            <a:ext cx="2113192" cy="41433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br>
              <a:rPr lang="it-IT"/>
            </a:b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44" name="Segnaposto testo 11">
            <a:extLst>
              <a:ext uri="{FF2B5EF4-FFF2-40B4-BE49-F238E27FC236}">
                <a16:creationId xmlns:a16="http://schemas.microsoft.com/office/drawing/2014/main" id="{C61E3D3A-286E-A95B-FEB7-915F92F3F45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133274" y="2100696"/>
            <a:ext cx="3689350" cy="679450"/>
          </a:xfrm>
          <a:prstGeom prst="rect">
            <a:avLst/>
          </a:prstGeom>
        </p:spPr>
        <p:txBody>
          <a:bodyPr t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Light" pitchFamily="2" charset="77"/>
              </a:defRPr>
            </a:lvl1pPr>
            <a:lvl2pPr>
              <a:defRPr sz="1200" b="0" i="0">
                <a:latin typeface="TIM Sans Thin" pitchFamily="2" charset="77"/>
              </a:defRPr>
            </a:lvl2pPr>
            <a:lvl3pPr>
              <a:defRPr sz="1200" b="0" i="0">
                <a:latin typeface="TIM Sans Thin" pitchFamily="2" charset="77"/>
              </a:defRPr>
            </a:lvl3pPr>
            <a:lvl4pPr>
              <a:defRPr sz="1200" b="0" i="0">
                <a:latin typeface="TIM Sans Thin" pitchFamily="2" charset="77"/>
              </a:defRPr>
            </a:lvl4pPr>
            <a:lvl5pPr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testo</a:t>
            </a:r>
          </a:p>
        </p:txBody>
      </p:sp>
      <p:sp>
        <p:nvSpPr>
          <p:cNvPr id="46" name="Segnaposto testo 11">
            <a:extLst>
              <a:ext uri="{FF2B5EF4-FFF2-40B4-BE49-F238E27FC236}">
                <a16:creationId xmlns:a16="http://schemas.microsoft.com/office/drawing/2014/main" id="{869D9CA7-2D6A-770B-E4EA-B704EF51277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133274" y="3604376"/>
            <a:ext cx="3689350" cy="679450"/>
          </a:xfrm>
          <a:prstGeom prst="rect">
            <a:avLst/>
          </a:prstGeom>
        </p:spPr>
        <p:txBody>
          <a:bodyPr t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Light" pitchFamily="2" charset="77"/>
              </a:defRPr>
            </a:lvl1pPr>
            <a:lvl2pPr>
              <a:defRPr sz="1200" b="0" i="0">
                <a:latin typeface="TIM Sans Thin" pitchFamily="2" charset="77"/>
              </a:defRPr>
            </a:lvl2pPr>
            <a:lvl3pPr>
              <a:defRPr sz="1200" b="0" i="0">
                <a:latin typeface="TIM Sans Thin" pitchFamily="2" charset="77"/>
              </a:defRPr>
            </a:lvl3pPr>
            <a:lvl4pPr>
              <a:defRPr sz="1200" b="0" i="0">
                <a:latin typeface="TIM Sans Thin" pitchFamily="2" charset="77"/>
              </a:defRPr>
            </a:lvl4pPr>
            <a:lvl5pPr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testo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it-IT"/>
          </a:p>
        </p:txBody>
      </p:sp>
      <p:sp>
        <p:nvSpPr>
          <p:cNvPr id="48" name="Segnaposto testo 11">
            <a:extLst>
              <a:ext uri="{FF2B5EF4-FFF2-40B4-BE49-F238E27FC236}">
                <a16:creationId xmlns:a16="http://schemas.microsoft.com/office/drawing/2014/main" id="{1FE879BF-22DC-88D6-F5C4-4B14D08F2F1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133274" y="5179176"/>
            <a:ext cx="3689350" cy="679450"/>
          </a:xfrm>
          <a:prstGeom prst="rect">
            <a:avLst/>
          </a:prstGeom>
        </p:spPr>
        <p:txBody>
          <a:bodyPr t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Light" pitchFamily="2" charset="77"/>
              </a:defRPr>
            </a:lvl1pPr>
            <a:lvl2pPr>
              <a:defRPr sz="1200" b="0" i="0">
                <a:latin typeface="TIM Sans Thin" pitchFamily="2" charset="77"/>
              </a:defRPr>
            </a:lvl2pPr>
            <a:lvl3pPr>
              <a:defRPr sz="1200" b="0" i="0">
                <a:latin typeface="TIM Sans Thin" pitchFamily="2" charset="77"/>
              </a:defRPr>
            </a:lvl3pPr>
            <a:lvl4pPr>
              <a:defRPr sz="1200" b="0" i="0">
                <a:latin typeface="TIM Sans Thin" pitchFamily="2" charset="77"/>
              </a:defRPr>
            </a:lvl4pPr>
            <a:lvl5pPr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testo</a:t>
            </a:r>
          </a:p>
        </p:txBody>
      </p:sp>
      <p:sp>
        <p:nvSpPr>
          <p:cNvPr id="3" name="Segnaposto testo 16">
            <a:extLst>
              <a:ext uri="{FF2B5EF4-FFF2-40B4-BE49-F238E27FC236}">
                <a16:creationId xmlns:a16="http://schemas.microsoft.com/office/drawing/2014/main" id="{5AC0ED39-019D-D2D9-06DF-57521916234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14224" y="1586929"/>
            <a:ext cx="3698238" cy="353167"/>
          </a:xfrm>
          <a:prstGeom prst="roundRect">
            <a:avLst/>
          </a:prstGeom>
          <a:gradFill>
            <a:gsLst>
              <a:gs pos="0">
                <a:srgbClr val="4FE3C2"/>
              </a:gs>
              <a:gs pos="100000">
                <a:srgbClr val="B6F11F"/>
              </a:gs>
            </a:gsLst>
            <a:lin ang="2700000" scaled="0"/>
          </a:gradFill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7" name="Segnaposto testo 16">
            <a:extLst>
              <a:ext uri="{FF2B5EF4-FFF2-40B4-BE49-F238E27FC236}">
                <a16:creationId xmlns:a16="http://schemas.microsoft.com/office/drawing/2014/main" id="{BDC8891B-A3E4-94BE-1C82-E819145DC80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114224" y="3103212"/>
            <a:ext cx="3698238" cy="353167"/>
          </a:xfrm>
          <a:prstGeom prst="roundRect">
            <a:avLst/>
          </a:prstGeom>
          <a:gradFill>
            <a:gsLst>
              <a:gs pos="0">
                <a:srgbClr val="4FE3C2"/>
              </a:gs>
              <a:gs pos="100000">
                <a:srgbClr val="B6F11F"/>
              </a:gs>
            </a:gsLst>
            <a:lin ang="2700000" scaled="0"/>
          </a:gradFill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8" name="Segnaposto testo 16">
            <a:extLst>
              <a:ext uri="{FF2B5EF4-FFF2-40B4-BE49-F238E27FC236}">
                <a16:creationId xmlns:a16="http://schemas.microsoft.com/office/drawing/2014/main" id="{FC629090-F7BC-FF8B-B78E-3BAF0ACC89D2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7114224" y="4700519"/>
            <a:ext cx="3698238" cy="353167"/>
          </a:xfrm>
          <a:prstGeom prst="roundRect">
            <a:avLst/>
          </a:prstGeom>
          <a:gradFill>
            <a:gsLst>
              <a:gs pos="0">
                <a:srgbClr val="4FE3C2"/>
              </a:gs>
              <a:gs pos="100000">
                <a:srgbClr val="B6F11F"/>
              </a:gs>
            </a:gsLst>
            <a:lin ang="2700000" scaled="0"/>
          </a:gradFill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435233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Testo+grafi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egnaposto testo 13">
            <a:extLst>
              <a:ext uri="{FF2B5EF4-FFF2-40B4-BE49-F238E27FC236}">
                <a16:creationId xmlns:a16="http://schemas.microsoft.com/office/drawing/2014/main" id="{272036D4-7EEE-FBB5-B5EB-93144414F7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7988" y="2016338"/>
            <a:ext cx="3671886" cy="765457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3200"/>
              </a:lnSpc>
              <a:spcBef>
                <a:spcPts val="0"/>
              </a:spcBef>
              <a:buNone/>
              <a:defRPr lang="it-IT" sz="28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Titolo</a:t>
            </a:r>
          </a:p>
          <a:p>
            <a:pPr lvl="0"/>
            <a:r>
              <a:rPr lang="it-IT"/>
              <a:t>titolo</a:t>
            </a:r>
          </a:p>
        </p:txBody>
      </p:sp>
      <p:sp>
        <p:nvSpPr>
          <p:cNvPr id="17" name="Segnaposto testo 13">
            <a:extLst>
              <a:ext uri="{FF2B5EF4-FFF2-40B4-BE49-F238E27FC236}">
                <a16:creationId xmlns:a16="http://schemas.microsoft.com/office/drawing/2014/main" id="{D6ACA167-918E-8462-E590-EC26307E0D2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2995" y="2962284"/>
            <a:ext cx="3671887" cy="1240737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ct val="100000"/>
              </a:lnSpc>
              <a:buNone/>
              <a:defRPr lang="it-IT" sz="12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31" name="Segnaposto testo 13">
            <a:extLst>
              <a:ext uri="{FF2B5EF4-FFF2-40B4-BE49-F238E27FC236}">
                <a16:creationId xmlns:a16="http://schemas.microsoft.com/office/drawing/2014/main" id="{3F85B15F-46D3-AE42-2533-6EF87EED6E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14595" y="2034986"/>
            <a:ext cx="1345005" cy="369333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ct val="100000"/>
              </a:lnSpc>
              <a:buNone/>
              <a:defRPr lang="it-IT" sz="1800" b="1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100.000</a:t>
            </a:r>
          </a:p>
        </p:txBody>
      </p:sp>
      <p:sp>
        <p:nvSpPr>
          <p:cNvPr id="36" name="Segnaposto testo 13">
            <a:extLst>
              <a:ext uri="{FF2B5EF4-FFF2-40B4-BE49-F238E27FC236}">
                <a16:creationId xmlns:a16="http://schemas.microsoft.com/office/drawing/2014/main" id="{53A798F4-AAA2-CC59-A499-4153217C33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14595" y="1595505"/>
            <a:ext cx="1345005" cy="369333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ct val="100000"/>
              </a:lnSpc>
              <a:buNone/>
              <a:defRPr lang="it-IT" sz="12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7" name="Segnaposto testo 13">
            <a:extLst>
              <a:ext uri="{FF2B5EF4-FFF2-40B4-BE49-F238E27FC236}">
                <a16:creationId xmlns:a16="http://schemas.microsoft.com/office/drawing/2014/main" id="{6D8E9A65-4B52-5E2A-944E-875C439152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058835" y="2034986"/>
            <a:ext cx="1345005" cy="369333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ct val="100000"/>
              </a:lnSpc>
              <a:buNone/>
              <a:defRPr lang="it-IT" sz="1800" b="1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100.000</a:t>
            </a:r>
          </a:p>
        </p:txBody>
      </p:sp>
      <p:sp>
        <p:nvSpPr>
          <p:cNvPr id="38" name="Segnaposto testo 13">
            <a:extLst>
              <a:ext uri="{FF2B5EF4-FFF2-40B4-BE49-F238E27FC236}">
                <a16:creationId xmlns:a16="http://schemas.microsoft.com/office/drawing/2014/main" id="{E2F83904-FEDB-DB46-9587-2EBE5CE0CA3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058835" y="1595505"/>
            <a:ext cx="1345005" cy="369333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ct val="100000"/>
              </a:lnSpc>
              <a:buNone/>
              <a:defRPr lang="it-IT" sz="12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cxnSp>
        <p:nvCxnSpPr>
          <p:cNvPr id="2" name="Connettore 1 1">
            <a:extLst>
              <a:ext uri="{FF2B5EF4-FFF2-40B4-BE49-F238E27FC236}">
                <a16:creationId xmlns:a16="http://schemas.microsoft.com/office/drawing/2014/main" id="{26B9B80D-381D-2EF1-D942-1EF0A567F7D2}"/>
              </a:ext>
            </a:extLst>
          </p:cNvPr>
          <p:cNvCxnSpPr>
            <a:cxnSpLocks/>
          </p:cNvCxnSpPr>
          <p:nvPr userDrawn="1"/>
        </p:nvCxnSpPr>
        <p:spPr>
          <a:xfrm flipV="1">
            <a:off x="5048991" y="1117927"/>
            <a:ext cx="0" cy="4721399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5400000" scaled="1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egnaposto immagine 20">
            <a:extLst>
              <a:ext uri="{FF2B5EF4-FFF2-40B4-BE49-F238E27FC236}">
                <a16:creationId xmlns:a16="http://schemas.microsoft.com/office/drawing/2014/main" id="{8156D5E1-5C48-B7C9-1259-645420A9A2BA}"/>
              </a:ext>
            </a:extLst>
          </p:cNvPr>
          <p:cNvSpPr>
            <a:spLocks noGrp="1"/>
          </p:cNvSpPr>
          <p:nvPr>
            <p:ph type="pic" sz="quarter" idx="77" hasCustomPrompt="1"/>
          </p:nvPr>
        </p:nvSpPr>
        <p:spPr>
          <a:xfrm>
            <a:off x="414141" y="1117927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</p:spTree>
    <p:extLst>
      <p:ext uri="{BB962C8B-B14F-4D97-AF65-F5344CB8AC3E}">
        <p14:creationId xmlns:p14="http://schemas.microsoft.com/office/powerpoint/2010/main" val="106514359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Titolo + Grafi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egnaposto testo 13">
            <a:extLst>
              <a:ext uri="{FF2B5EF4-FFF2-40B4-BE49-F238E27FC236}">
                <a16:creationId xmlns:a16="http://schemas.microsoft.com/office/drawing/2014/main" id="{272036D4-7EEE-FBB5-B5EB-93144414F7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4062" y="2016338"/>
            <a:ext cx="3708402" cy="765457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ts val="3200"/>
              </a:lnSpc>
              <a:spcBef>
                <a:spcPts val="0"/>
              </a:spcBef>
              <a:buNone/>
              <a:defRPr lang="it-IT" sz="28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Titolo</a:t>
            </a:r>
          </a:p>
          <a:p>
            <a:pPr lvl="0"/>
            <a:r>
              <a:rPr lang="it-IT"/>
              <a:t>titolo</a:t>
            </a:r>
          </a:p>
        </p:txBody>
      </p:sp>
      <p:sp>
        <p:nvSpPr>
          <p:cNvPr id="17" name="Segnaposto testo 13">
            <a:extLst>
              <a:ext uri="{FF2B5EF4-FFF2-40B4-BE49-F238E27FC236}">
                <a16:creationId xmlns:a16="http://schemas.microsoft.com/office/drawing/2014/main" id="{D6ACA167-918E-8462-E590-EC26307E0D2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29069" y="2962284"/>
            <a:ext cx="3684333" cy="1240737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ct val="100000"/>
              </a:lnSpc>
              <a:buNone/>
              <a:defRPr lang="it-IT" sz="12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cxnSp>
        <p:nvCxnSpPr>
          <p:cNvPr id="6" name="Connettore 1 5">
            <a:extLst>
              <a:ext uri="{FF2B5EF4-FFF2-40B4-BE49-F238E27FC236}">
                <a16:creationId xmlns:a16="http://schemas.microsoft.com/office/drawing/2014/main" id="{898CE347-4D19-D070-22DD-575E0192B0FC}"/>
              </a:ext>
            </a:extLst>
          </p:cNvPr>
          <p:cNvCxnSpPr>
            <a:cxnSpLocks/>
          </p:cNvCxnSpPr>
          <p:nvPr userDrawn="1"/>
        </p:nvCxnSpPr>
        <p:spPr>
          <a:xfrm flipV="1">
            <a:off x="6137718" y="1117927"/>
            <a:ext cx="0" cy="4721399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5400000" scaled="1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egnaposto immagine 20">
            <a:extLst>
              <a:ext uri="{FF2B5EF4-FFF2-40B4-BE49-F238E27FC236}">
                <a16:creationId xmlns:a16="http://schemas.microsoft.com/office/drawing/2014/main" id="{B6B884EC-1AD8-31D2-8D7B-AE5DAB7B87CD}"/>
              </a:ext>
            </a:extLst>
          </p:cNvPr>
          <p:cNvSpPr>
            <a:spLocks noGrp="1"/>
          </p:cNvSpPr>
          <p:nvPr>
            <p:ph type="pic" sz="quarter" idx="78" hasCustomPrompt="1"/>
          </p:nvPr>
        </p:nvSpPr>
        <p:spPr>
          <a:xfrm>
            <a:off x="7104062" y="1117927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</p:spTree>
    <p:extLst>
      <p:ext uri="{BB962C8B-B14F-4D97-AF65-F5344CB8AC3E}">
        <p14:creationId xmlns:p14="http://schemas.microsoft.com/office/powerpoint/2010/main" val="32622154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Grafici + elenco punt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egnaposto testo 13">
            <a:extLst>
              <a:ext uri="{FF2B5EF4-FFF2-40B4-BE49-F238E27FC236}">
                <a16:creationId xmlns:a16="http://schemas.microsoft.com/office/drawing/2014/main" id="{272036D4-7EEE-FBB5-B5EB-93144414F7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70376" y="2016338"/>
            <a:ext cx="5603373" cy="765457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ts val="3200"/>
              </a:lnSpc>
              <a:spcBef>
                <a:spcPts val="0"/>
              </a:spcBef>
              <a:buNone/>
              <a:defRPr lang="it-IT" sz="28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Titolo </a:t>
            </a:r>
            <a:br>
              <a:rPr lang="it-IT"/>
            </a:br>
            <a:r>
              <a:rPr lang="it-IT"/>
              <a:t>titolo</a:t>
            </a:r>
          </a:p>
        </p:txBody>
      </p:sp>
      <p:sp>
        <p:nvSpPr>
          <p:cNvPr id="17" name="Segnaposto testo 13">
            <a:extLst>
              <a:ext uri="{FF2B5EF4-FFF2-40B4-BE49-F238E27FC236}">
                <a16:creationId xmlns:a16="http://schemas.microsoft.com/office/drawing/2014/main" id="{D6ACA167-918E-8462-E590-EC26307E0D2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69141" y="2962285"/>
            <a:ext cx="5014872" cy="466716"/>
          </a:xfrm>
          <a:prstGeom prst="rect">
            <a:avLst/>
          </a:prstGeom>
        </p:spPr>
        <p:txBody>
          <a:bodyPr lIns="0" anchor="ctr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r>
              <a:rPr lang="it-IT"/>
              <a:t>testo</a:t>
            </a:r>
          </a:p>
        </p:txBody>
      </p:sp>
      <p:sp>
        <p:nvSpPr>
          <p:cNvPr id="4" name="Segnaposto testo 13">
            <a:extLst>
              <a:ext uri="{FF2B5EF4-FFF2-40B4-BE49-F238E27FC236}">
                <a16:creationId xmlns:a16="http://schemas.microsoft.com/office/drawing/2014/main" id="{05722036-A49B-041E-199F-EF9163444F5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769141" y="3587318"/>
            <a:ext cx="5014872" cy="466716"/>
          </a:xfrm>
          <a:prstGeom prst="rect">
            <a:avLst/>
          </a:prstGeom>
        </p:spPr>
        <p:txBody>
          <a:bodyPr lIns="0" anchor="ctr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r>
              <a:rPr lang="it-IT"/>
              <a:t>testo</a:t>
            </a:r>
          </a:p>
        </p:txBody>
      </p:sp>
      <p:sp>
        <p:nvSpPr>
          <p:cNvPr id="5" name="Segnaposto testo 13">
            <a:extLst>
              <a:ext uri="{FF2B5EF4-FFF2-40B4-BE49-F238E27FC236}">
                <a16:creationId xmlns:a16="http://schemas.microsoft.com/office/drawing/2014/main" id="{B3639AE1-4979-92E8-3E8C-A5A7F3D4958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769141" y="4212351"/>
            <a:ext cx="5014872" cy="466716"/>
          </a:xfrm>
          <a:prstGeom prst="rect">
            <a:avLst/>
          </a:prstGeom>
        </p:spPr>
        <p:txBody>
          <a:bodyPr lIns="0" anchor="ctr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r>
              <a:rPr lang="it-IT"/>
              <a:t>testo</a:t>
            </a:r>
          </a:p>
        </p:txBody>
      </p:sp>
      <p:sp>
        <p:nvSpPr>
          <p:cNvPr id="8" name="Segnaposto testo 13">
            <a:extLst>
              <a:ext uri="{FF2B5EF4-FFF2-40B4-BE49-F238E27FC236}">
                <a16:creationId xmlns:a16="http://schemas.microsoft.com/office/drawing/2014/main" id="{F16DDF69-C8FF-759A-264D-EF81B886D84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69141" y="4860534"/>
            <a:ext cx="5014872" cy="466716"/>
          </a:xfrm>
          <a:prstGeom prst="rect">
            <a:avLst/>
          </a:prstGeom>
        </p:spPr>
        <p:txBody>
          <a:bodyPr lIns="0" anchor="ctr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r>
              <a:rPr lang="it-IT"/>
              <a:t>testo</a:t>
            </a:r>
          </a:p>
        </p:txBody>
      </p:sp>
      <p:sp>
        <p:nvSpPr>
          <p:cNvPr id="9" name="Segnaposto testo 3">
            <a:extLst>
              <a:ext uri="{FF2B5EF4-FFF2-40B4-BE49-F238E27FC236}">
                <a16:creationId xmlns:a16="http://schemas.microsoft.com/office/drawing/2014/main" id="{112F1D8E-E3DA-EFB1-6391-A115A1F7A449}"/>
              </a:ext>
            </a:extLst>
          </p:cNvPr>
          <p:cNvSpPr>
            <a:spLocks noGrp="1" noChangeAspect="1"/>
          </p:cNvSpPr>
          <p:nvPr>
            <p:ph type="body" sz="quarter" idx="19" hasCustomPrompt="1"/>
          </p:nvPr>
        </p:nvSpPr>
        <p:spPr>
          <a:xfrm>
            <a:off x="6170376" y="2953605"/>
            <a:ext cx="432001" cy="432000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36000" rIns="0" bIns="0" anchor="ctr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CE03303B-C968-DB89-8240-2FB424D936D8}"/>
              </a:ext>
            </a:extLst>
          </p:cNvPr>
          <p:cNvSpPr>
            <a:spLocks noGrp="1" noChangeAspect="1"/>
          </p:cNvSpPr>
          <p:nvPr>
            <p:ph type="body" sz="quarter" idx="20" hasCustomPrompt="1"/>
          </p:nvPr>
        </p:nvSpPr>
        <p:spPr>
          <a:xfrm>
            <a:off x="6170376" y="3585387"/>
            <a:ext cx="432001" cy="432000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36000" rIns="0" bIns="0" anchor="ctr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02</a:t>
            </a:r>
          </a:p>
        </p:txBody>
      </p:sp>
      <p:sp>
        <p:nvSpPr>
          <p:cNvPr id="11" name="Segnaposto testo 3">
            <a:extLst>
              <a:ext uri="{FF2B5EF4-FFF2-40B4-BE49-F238E27FC236}">
                <a16:creationId xmlns:a16="http://schemas.microsoft.com/office/drawing/2014/main" id="{7604AAAA-20A7-FD70-C7DD-D54D131BA14C}"/>
              </a:ext>
            </a:extLst>
          </p:cNvPr>
          <p:cNvSpPr>
            <a:spLocks noGrp="1" noChangeAspect="1"/>
          </p:cNvSpPr>
          <p:nvPr>
            <p:ph type="body" sz="quarter" idx="26" hasCustomPrompt="1"/>
          </p:nvPr>
        </p:nvSpPr>
        <p:spPr>
          <a:xfrm>
            <a:off x="6170376" y="4217169"/>
            <a:ext cx="432001" cy="432000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36000" rIns="0" bIns="0" anchor="ctr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03</a:t>
            </a:r>
          </a:p>
        </p:txBody>
      </p:sp>
      <p:sp>
        <p:nvSpPr>
          <p:cNvPr id="12" name="Segnaposto testo 3">
            <a:extLst>
              <a:ext uri="{FF2B5EF4-FFF2-40B4-BE49-F238E27FC236}">
                <a16:creationId xmlns:a16="http://schemas.microsoft.com/office/drawing/2014/main" id="{B5EA641C-5A3D-18C2-7979-75ABF788756E}"/>
              </a:ext>
            </a:extLst>
          </p:cNvPr>
          <p:cNvSpPr>
            <a:spLocks noGrp="1" noChangeAspect="1"/>
          </p:cNvSpPr>
          <p:nvPr>
            <p:ph type="body" sz="quarter" idx="27" hasCustomPrompt="1"/>
          </p:nvPr>
        </p:nvSpPr>
        <p:spPr>
          <a:xfrm>
            <a:off x="6170376" y="4848950"/>
            <a:ext cx="432001" cy="432000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36000" rIns="0" bIns="0" anchor="ctr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25916506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fondo_ultralight_sche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52EB0D3-D8DD-0571-B53D-ABA0D4FAB222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 flipH="1">
            <a:off x="-1" y="2023452"/>
            <a:ext cx="12191999" cy="1676400"/>
          </a:xfrm>
          <a:prstGeom prst="rect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0" scaled="0"/>
          </a:gra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it-IT"/>
              <a:t> </a:t>
            </a:r>
          </a:p>
        </p:txBody>
      </p:sp>
      <p:sp>
        <p:nvSpPr>
          <p:cNvPr id="17" name="Segnaposto testo 13">
            <a:extLst>
              <a:ext uri="{FF2B5EF4-FFF2-40B4-BE49-F238E27FC236}">
                <a16:creationId xmlns:a16="http://schemas.microsoft.com/office/drawing/2014/main" id="{D6ACA167-918E-8462-E590-EC26307E0D2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49468" y="4123752"/>
            <a:ext cx="389365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7" name="Segnaposto immagine 20">
            <a:extLst>
              <a:ext uri="{FF2B5EF4-FFF2-40B4-BE49-F238E27FC236}">
                <a16:creationId xmlns:a16="http://schemas.microsoft.com/office/drawing/2014/main" id="{B6B884EC-1AD8-31D2-8D7B-AE5DAB7B87CD}"/>
              </a:ext>
            </a:extLst>
          </p:cNvPr>
          <p:cNvSpPr>
            <a:spLocks noGrp="1"/>
          </p:cNvSpPr>
          <p:nvPr>
            <p:ph type="pic" sz="quarter" idx="78" hasCustomPrompt="1"/>
          </p:nvPr>
        </p:nvSpPr>
        <p:spPr>
          <a:xfrm>
            <a:off x="799685" y="4261758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2" name="Segnaposto testo 8">
            <a:extLst>
              <a:ext uri="{FF2B5EF4-FFF2-40B4-BE49-F238E27FC236}">
                <a16:creationId xmlns:a16="http://schemas.microsoft.com/office/drawing/2014/main" id="{C2FE5787-1132-D359-4B96-CCE1ADB8A087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7104063" y="791315"/>
            <a:ext cx="4679948" cy="943019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ts val="2400"/>
              </a:lnSpc>
              <a:spcBef>
                <a:spcPts val="0"/>
              </a:spcBef>
              <a:buNone/>
              <a:defRPr lang="it-IT" sz="18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Sottotitolo</a:t>
            </a:r>
          </a:p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Sottotitolo</a:t>
            </a:r>
          </a:p>
        </p:txBody>
      </p:sp>
      <p:sp>
        <p:nvSpPr>
          <p:cNvPr id="3" name="Titolo 6">
            <a:extLst>
              <a:ext uri="{FF2B5EF4-FFF2-40B4-BE49-F238E27FC236}">
                <a16:creationId xmlns:a16="http://schemas.microsoft.com/office/drawing/2014/main" id="{D0B0904F-1729-6E3B-4C68-A570AA6CA0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6551611" cy="943020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36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  <a:br>
              <a:rPr lang="it-IT"/>
            </a:br>
            <a:r>
              <a:rPr lang="it-IT"/>
              <a:t>Titolo</a:t>
            </a:r>
          </a:p>
        </p:txBody>
      </p:sp>
      <p:sp>
        <p:nvSpPr>
          <p:cNvPr id="8" name="Segnaposto testo 13">
            <a:extLst>
              <a:ext uri="{FF2B5EF4-FFF2-40B4-BE49-F238E27FC236}">
                <a16:creationId xmlns:a16="http://schemas.microsoft.com/office/drawing/2014/main" id="{F49A545C-EBBC-3905-6D24-2C30DB84C2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1962" y="2241464"/>
            <a:ext cx="3708402" cy="393989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ts val="3200"/>
              </a:lnSpc>
              <a:spcBef>
                <a:spcPts val="0"/>
              </a:spcBef>
              <a:buNone/>
              <a:defRPr lang="it-IT" sz="2800" b="0" i="0" kern="1200" dirty="0" smtClean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Titolo</a:t>
            </a:r>
          </a:p>
        </p:txBody>
      </p:sp>
      <p:cxnSp>
        <p:nvCxnSpPr>
          <p:cNvPr id="9" name="Connettore 1 8">
            <a:extLst>
              <a:ext uri="{FF2B5EF4-FFF2-40B4-BE49-F238E27FC236}">
                <a16:creationId xmlns:a16="http://schemas.microsoft.com/office/drawing/2014/main" id="{ED9D5542-2F31-4863-5B12-CEDB98D2E1FB}"/>
              </a:ext>
            </a:extLst>
          </p:cNvPr>
          <p:cNvCxnSpPr>
            <a:cxnSpLocks/>
          </p:cNvCxnSpPr>
          <p:nvPr userDrawn="1"/>
        </p:nvCxnSpPr>
        <p:spPr>
          <a:xfrm flipV="1">
            <a:off x="1395923" y="4129350"/>
            <a:ext cx="0" cy="660817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5400000" scaled="1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egnaposto immagine 20">
            <a:extLst>
              <a:ext uri="{FF2B5EF4-FFF2-40B4-BE49-F238E27FC236}">
                <a16:creationId xmlns:a16="http://schemas.microsoft.com/office/drawing/2014/main" id="{8BC657D9-8941-CEB1-5503-102CFBCA1569}"/>
              </a:ext>
            </a:extLst>
          </p:cNvPr>
          <p:cNvSpPr>
            <a:spLocks noGrp="1"/>
          </p:cNvSpPr>
          <p:nvPr>
            <p:ph type="pic" sz="quarter" idx="81" hasCustomPrompt="1"/>
          </p:nvPr>
        </p:nvSpPr>
        <p:spPr>
          <a:xfrm>
            <a:off x="799685" y="5252358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cxnSp>
        <p:nvCxnSpPr>
          <p:cNvPr id="13" name="Connettore 1 12">
            <a:extLst>
              <a:ext uri="{FF2B5EF4-FFF2-40B4-BE49-F238E27FC236}">
                <a16:creationId xmlns:a16="http://schemas.microsoft.com/office/drawing/2014/main" id="{AC556C3B-BFF2-14C2-3E61-F29DDEC34B48}"/>
              </a:ext>
            </a:extLst>
          </p:cNvPr>
          <p:cNvCxnSpPr>
            <a:cxnSpLocks/>
          </p:cNvCxnSpPr>
          <p:nvPr userDrawn="1"/>
        </p:nvCxnSpPr>
        <p:spPr>
          <a:xfrm flipV="1">
            <a:off x="1395923" y="5119950"/>
            <a:ext cx="0" cy="660817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5400000" scaled="1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egnaposto testo 13">
            <a:extLst>
              <a:ext uri="{FF2B5EF4-FFF2-40B4-BE49-F238E27FC236}">
                <a16:creationId xmlns:a16="http://schemas.microsoft.com/office/drawing/2014/main" id="{64C0C581-3965-BC12-9FFF-BBA3776D7960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1549468" y="4507481"/>
            <a:ext cx="389365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18" name="Segnaposto testo 13">
            <a:extLst>
              <a:ext uri="{FF2B5EF4-FFF2-40B4-BE49-F238E27FC236}">
                <a16:creationId xmlns:a16="http://schemas.microsoft.com/office/drawing/2014/main" id="{48B1C4F1-6285-DF63-B70A-9A8E32F5A6CA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1549468" y="5088952"/>
            <a:ext cx="389365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19" name="Segnaposto testo 13">
            <a:extLst>
              <a:ext uri="{FF2B5EF4-FFF2-40B4-BE49-F238E27FC236}">
                <a16:creationId xmlns:a16="http://schemas.microsoft.com/office/drawing/2014/main" id="{C4B70B27-EA40-2489-7019-C445A8E34619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1549468" y="5472681"/>
            <a:ext cx="389365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33" name="Segnaposto testo 13">
            <a:extLst>
              <a:ext uri="{FF2B5EF4-FFF2-40B4-BE49-F238E27FC236}">
                <a16:creationId xmlns:a16="http://schemas.microsoft.com/office/drawing/2014/main" id="{B5AECDE0-EC71-F10E-02AF-5BE460FA8FDA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7262654" y="4123752"/>
            <a:ext cx="389365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34" name="Segnaposto immagine 20">
            <a:extLst>
              <a:ext uri="{FF2B5EF4-FFF2-40B4-BE49-F238E27FC236}">
                <a16:creationId xmlns:a16="http://schemas.microsoft.com/office/drawing/2014/main" id="{08119048-DCEC-2559-B761-19AE21131C57}"/>
              </a:ext>
            </a:extLst>
          </p:cNvPr>
          <p:cNvSpPr>
            <a:spLocks noGrp="1"/>
          </p:cNvSpPr>
          <p:nvPr>
            <p:ph type="pic" sz="quarter" idx="87" hasCustomPrompt="1"/>
          </p:nvPr>
        </p:nvSpPr>
        <p:spPr>
          <a:xfrm>
            <a:off x="6512871" y="4261758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cxnSp>
        <p:nvCxnSpPr>
          <p:cNvPr id="35" name="Connettore 1 34">
            <a:extLst>
              <a:ext uri="{FF2B5EF4-FFF2-40B4-BE49-F238E27FC236}">
                <a16:creationId xmlns:a16="http://schemas.microsoft.com/office/drawing/2014/main" id="{5BDF36C2-4B31-0043-174C-7065C73E1C46}"/>
              </a:ext>
            </a:extLst>
          </p:cNvPr>
          <p:cNvCxnSpPr>
            <a:cxnSpLocks/>
          </p:cNvCxnSpPr>
          <p:nvPr userDrawn="1"/>
        </p:nvCxnSpPr>
        <p:spPr>
          <a:xfrm flipV="1">
            <a:off x="7109109" y="4129350"/>
            <a:ext cx="0" cy="660817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5400000" scaled="1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Segnaposto immagine 20">
            <a:extLst>
              <a:ext uri="{FF2B5EF4-FFF2-40B4-BE49-F238E27FC236}">
                <a16:creationId xmlns:a16="http://schemas.microsoft.com/office/drawing/2014/main" id="{1238570C-193C-DDE4-659F-1B0E96785BA7}"/>
              </a:ext>
            </a:extLst>
          </p:cNvPr>
          <p:cNvSpPr>
            <a:spLocks noGrp="1"/>
          </p:cNvSpPr>
          <p:nvPr>
            <p:ph type="pic" sz="quarter" idx="88" hasCustomPrompt="1"/>
          </p:nvPr>
        </p:nvSpPr>
        <p:spPr>
          <a:xfrm>
            <a:off x="6512871" y="5252358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cxnSp>
        <p:nvCxnSpPr>
          <p:cNvPr id="37" name="Connettore 1 36">
            <a:extLst>
              <a:ext uri="{FF2B5EF4-FFF2-40B4-BE49-F238E27FC236}">
                <a16:creationId xmlns:a16="http://schemas.microsoft.com/office/drawing/2014/main" id="{18BA65D4-003B-2C66-EC84-5979344BA027}"/>
              </a:ext>
            </a:extLst>
          </p:cNvPr>
          <p:cNvCxnSpPr>
            <a:cxnSpLocks/>
          </p:cNvCxnSpPr>
          <p:nvPr userDrawn="1"/>
        </p:nvCxnSpPr>
        <p:spPr>
          <a:xfrm flipV="1">
            <a:off x="7109109" y="5119950"/>
            <a:ext cx="0" cy="660817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5400000" scaled="1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Segnaposto testo 13">
            <a:extLst>
              <a:ext uri="{FF2B5EF4-FFF2-40B4-BE49-F238E27FC236}">
                <a16:creationId xmlns:a16="http://schemas.microsoft.com/office/drawing/2014/main" id="{1A209FCD-A6B4-4907-2729-4902B46CBA75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7262654" y="4507481"/>
            <a:ext cx="389365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39" name="Segnaposto testo 13">
            <a:extLst>
              <a:ext uri="{FF2B5EF4-FFF2-40B4-BE49-F238E27FC236}">
                <a16:creationId xmlns:a16="http://schemas.microsoft.com/office/drawing/2014/main" id="{B723BDD7-67DA-208F-72DC-B59BD00C9930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7262654" y="5088952"/>
            <a:ext cx="389365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40" name="Segnaposto testo 13">
            <a:extLst>
              <a:ext uri="{FF2B5EF4-FFF2-40B4-BE49-F238E27FC236}">
                <a16:creationId xmlns:a16="http://schemas.microsoft.com/office/drawing/2014/main" id="{1D546691-8E4C-4699-C169-CDA6A544403D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7262654" y="5472681"/>
            <a:ext cx="389365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41" name="Segnaposto testo 13">
            <a:extLst>
              <a:ext uri="{FF2B5EF4-FFF2-40B4-BE49-F238E27FC236}">
                <a16:creationId xmlns:a16="http://schemas.microsoft.com/office/drawing/2014/main" id="{FA3300DB-43DB-3A94-002C-874AF76A5F32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1166915" y="2821298"/>
            <a:ext cx="291296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42" name="Segnaposto immagine 20">
            <a:extLst>
              <a:ext uri="{FF2B5EF4-FFF2-40B4-BE49-F238E27FC236}">
                <a16:creationId xmlns:a16="http://schemas.microsoft.com/office/drawing/2014/main" id="{768E13EC-C6E0-7D70-FDAB-4A661D44D3E4}"/>
              </a:ext>
            </a:extLst>
          </p:cNvPr>
          <p:cNvSpPr>
            <a:spLocks noGrp="1"/>
          </p:cNvSpPr>
          <p:nvPr>
            <p:ph type="pic" sz="quarter" idx="93" hasCustomPrompt="1"/>
          </p:nvPr>
        </p:nvSpPr>
        <p:spPr>
          <a:xfrm>
            <a:off x="417132" y="2959304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cxnSp>
        <p:nvCxnSpPr>
          <p:cNvPr id="43" name="Connettore 1 42">
            <a:extLst>
              <a:ext uri="{FF2B5EF4-FFF2-40B4-BE49-F238E27FC236}">
                <a16:creationId xmlns:a16="http://schemas.microsoft.com/office/drawing/2014/main" id="{C3957197-7B1D-BA8D-D9A7-A6D5E1C08696}"/>
              </a:ext>
            </a:extLst>
          </p:cNvPr>
          <p:cNvCxnSpPr>
            <a:cxnSpLocks/>
          </p:cNvCxnSpPr>
          <p:nvPr userDrawn="1"/>
        </p:nvCxnSpPr>
        <p:spPr>
          <a:xfrm flipV="1">
            <a:off x="1013370" y="2826896"/>
            <a:ext cx="0" cy="660817"/>
          </a:xfrm>
          <a:prstGeom prst="line">
            <a:avLst/>
          </a:prstGeom>
          <a:ln w="12700" cap="rnd">
            <a:solidFill>
              <a:schemeClr val="bg1"/>
            </a:soli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Segnaposto testo 13">
            <a:extLst>
              <a:ext uri="{FF2B5EF4-FFF2-40B4-BE49-F238E27FC236}">
                <a16:creationId xmlns:a16="http://schemas.microsoft.com/office/drawing/2014/main" id="{856D04A1-B316-4B53-B7E8-1898EF1C13EC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1166915" y="3205027"/>
            <a:ext cx="291296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46" name="Segnaposto testo 13">
            <a:extLst>
              <a:ext uri="{FF2B5EF4-FFF2-40B4-BE49-F238E27FC236}">
                <a16:creationId xmlns:a16="http://schemas.microsoft.com/office/drawing/2014/main" id="{F0B224D9-F1FE-1061-C320-99F9591DAD73}"/>
              </a:ext>
            </a:extLst>
          </p:cNvPr>
          <p:cNvSpPr>
            <a:spLocks noGrp="1"/>
          </p:cNvSpPr>
          <p:nvPr>
            <p:ph type="body" sz="quarter" idx="95" hasCustomPrompt="1"/>
          </p:nvPr>
        </p:nvSpPr>
        <p:spPr>
          <a:xfrm>
            <a:off x="5029896" y="2821298"/>
            <a:ext cx="291296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47" name="Segnaposto immagine 20">
            <a:extLst>
              <a:ext uri="{FF2B5EF4-FFF2-40B4-BE49-F238E27FC236}">
                <a16:creationId xmlns:a16="http://schemas.microsoft.com/office/drawing/2014/main" id="{6ED94B1C-99EE-C6CD-3F1B-A5E6BC78D98E}"/>
              </a:ext>
            </a:extLst>
          </p:cNvPr>
          <p:cNvSpPr>
            <a:spLocks noGrp="1"/>
          </p:cNvSpPr>
          <p:nvPr>
            <p:ph type="pic" sz="quarter" idx="96" hasCustomPrompt="1"/>
          </p:nvPr>
        </p:nvSpPr>
        <p:spPr>
          <a:xfrm>
            <a:off x="4280113" y="2959304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cxnSp>
        <p:nvCxnSpPr>
          <p:cNvPr id="48" name="Connettore 1 47">
            <a:extLst>
              <a:ext uri="{FF2B5EF4-FFF2-40B4-BE49-F238E27FC236}">
                <a16:creationId xmlns:a16="http://schemas.microsoft.com/office/drawing/2014/main" id="{230F8EA5-1A76-4109-8C81-AC21825BB8AD}"/>
              </a:ext>
            </a:extLst>
          </p:cNvPr>
          <p:cNvCxnSpPr>
            <a:cxnSpLocks/>
          </p:cNvCxnSpPr>
          <p:nvPr userDrawn="1"/>
        </p:nvCxnSpPr>
        <p:spPr>
          <a:xfrm flipV="1">
            <a:off x="4876351" y="2826896"/>
            <a:ext cx="0" cy="660817"/>
          </a:xfrm>
          <a:prstGeom prst="line">
            <a:avLst/>
          </a:prstGeom>
          <a:ln w="12700" cap="rnd">
            <a:solidFill>
              <a:schemeClr val="bg1"/>
            </a:soli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Segnaposto testo 13">
            <a:extLst>
              <a:ext uri="{FF2B5EF4-FFF2-40B4-BE49-F238E27FC236}">
                <a16:creationId xmlns:a16="http://schemas.microsoft.com/office/drawing/2014/main" id="{ECDD6A8C-8FE3-5A9F-0CF3-227E7BC0CC60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5029896" y="3205027"/>
            <a:ext cx="291296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50" name="Segnaposto testo 13">
            <a:extLst>
              <a:ext uri="{FF2B5EF4-FFF2-40B4-BE49-F238E27FC236}">
                <a16:creationId xmlns:a16="http://schemas.microsoft.com/office/drawing/2014/main" id="{5F0BED0B-9C77-7D0E-9F63-046D71CE71CD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8877049" y="2821298"/>
            <a:ext cx="291296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51" name="Segnaposto immagine 20">
            <a:extLst>
              <a:ext uri="{FF2B5EF4-FFF2-40B4-BE49-F238E27FC236}">
                <a16:creationId xmlns:a16="http://schemas.microsoft.com/office/drawing/2014/main" id="{D452DD17-C538-112C-9F88-44614D339D7E}"/>
              </a:ext>
            </a:extLst>
          </p:cNvPr>
          <p:cNvSpPr>
            <a:spLocks noGrp="1"/>
          </p:cNvSpPr>
          <p:nvPr>
            <p:ph type="pic" sz="quarter" idx="99" hasCustomPrompt="1"/>
          </p:nvPr>
        </p:nvSpPr>
        <p:spPr>
          <a:xfrm>
            <a:off x="8127266" y="2959304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cxnSp>
        <p:nvCxnSpPr>
          <p:cNvPr id="52" name="Connettore 1 51">
            <a:extLst>
              <a:ext uri="{FF2B5EF4-FFF2-40B4-BE49-F238E27FC236}">
                <a16:creationId xmlns:a16="http://schemas.microsoft.com/office/drawing/2014/main" id="{8428D37D-DF43-ED75-EDBA-9E9A914383BC}"/>
              </a:ext>
            </a:extLst>
          </p:cNvPr>
          <p:cNvCxnSpPr>
            <a:cxnSpLocks/>
          </p:cNvCxnSpPr>
          <p:nvPr userDrawn="1"/>
        </p:nvCxnSpPr>
        <p:spPr>
          <a:xfrm flipV="1">
            <a:off x="8723504" y="2826896"/>
            <a:ext cx="0" cy="660817"/>
          </a:xfrm>
          <a:prstGeom prst="line">
            <a:avLst/>
          </a:prstGeom>
          <a:ln w="12700" cap="rnd">
            <a:solidFill>
              <a:schemeClr val="bg1"/>
            </a:soli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Segnaposto testo 13">
            <a:extLst>
              <a:ext uri="{FF2B5EF4-FFF2-40B4-BE49-F238E27FC236}">
                <a16:creationId xmlns:a16="http://schemas.microsoft.com/office/drawing/2014/main" id="{17109F16-3EBD-AED7-B6C2-92A353F01D77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8877049" y="3205027"/>
            <a:ext cx="291296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731109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fondo_ultralight_sche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52EB0D3-D8DD-0571-B53D-ABA0D4FAB222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 flipH="1">
            <a:off x="-1" y="2023452"/>
            <a:ext cx="12191999" cy="1676400"/>
          </a:xfrm>
          <a:prstGeom prst="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0" scaled="0"/>
          </a:gra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it-IT"/>
              <a:t> </a:t>
            </a:r>
          </a:p>
        </p:txBody>
      </p:sp>
      <p:sp>
        <p:nvSpPr>
          <p:cNvPr id="17" name="Segnaposto testo 13">
            <a:extLst>
              <a:ext uri="{FF2B5EF4-FFF2-40B4-BE49-F238E27FC236}">
                <a16:creationId xmlns:a16="http://schemas.microsoft.com/office/drawing/2014/main" id="{D6ACA167-918E-8462-E590-EC26307E0D2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49468" y="4123752"/>
            <a:ext cx="389365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7" name="Segnaposto immagine 20">
            <a:extLst>
              <a:ext uri="{FF2B5EF4-FFF2-40B4-BE49-F238E27FC236}">
                <a16:creationId xmlns:a16="http://schemas.microsoft.com/office/drawing/2014/main" id="{B6B884EC-1AD8-31D2-8D7B-AE5DAB7B87CD}"/>
              </a:ext>
            </a:extLst>
          </p:cNvPr>
          <p:cNvSpPr>
            <a:spLocks noGrp="1"/>
          </p:cNvSpPr>
          <p:nvPr>
            <p:ph type="pic" sz="quarter" idx="78" hasCustomPrompt="1"/>
          </p:nvPr>
        </p:nvSpPr>
        <p:spPr>
          <a:xfrm>
            <a:off x="799685" y="4261758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2" name="Segnaposto testo 8">
            <a:extLst>
              <a:ext uri="{FF2B5EF4-FFF2-40B4-BE49-F238E27FC236}">
                <a16:creationId xmlns:a16="http://schemas.microsoft.com/office/drawing/2014/main" id="{C2FE5787-1132-D359-4B96-CCE1ADB8A087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7104063" y="791315"/>
            <a:ext cx="4679948" cy="943019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ts val="2400"/>
              </a:lnSpc>
              <a:spcBef>
                <a:spcPts val="0"/>
              </a:spcBef>
              <a:buNone/>
              <a:defRPr lang="it-IT" sz="18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Sottotitolo</a:t>
            </a:r>
          </a:p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Sottotitolo</a:t>
            </a:r>
          </a:p>
        </p:txBody>
      </p:sp>
      <p:sp>
        <p:nvSpPr>
          <p:cNvPr id="3" name="Titolo 6">
            <a:extLst>
              <a:ext uri="{FF2B5EF4-FFF2-40B4-BE49-F238E27FC236}">
                <a16:creationId xmlns:a16="http://schemas.microsoft.com/office/drawing/2014/main" id="{D0B0904F-1729-6E3B-4C68-A570AA6CA0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6551611" cy="943020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36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  <a:br>
              <a:rPr lang="it-IT"/>
            </a:br>
            <a:r>
              <a:rPr lang="it-IT"/>
              <a:t>Titolo</a:t>
            </a:r>
          </a:p>
        </p:txBody>
      </p:sp>
      <p:sp>
        <p:nvSpPr>
          <p:cNvPr id="8" name="Segnaposto testo 13">
            <a:extLst>
              <a:ext uri="{FF2B5EF4-FFF2-40B4-BE49-F238E27FC236}">
                <a16:creationId xmlns:a16="http://schemas.microsoft.com/office/drawing/2014/main" id="{F49A545C-EBBC-3905-6D24-2C30DB84C2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1962" y="2241464"/>
            <a:ext cx="3708402" cy="393989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ts val="3200"/>
              </a:lnSpc>
              <a:spcBef>
                <a:spcPts val="0"/>
              </a:spcBef>
              <a:buNone/>
              <a:defRPr lang="it-IT" sz="2800" b="0" i="0" kern="1200" dirty="0" smtClean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Titolo</a:t>
            </a:r>
          </a:p>
        </p:txBody>
      </p:sp>
      <p:cxnSp>
        <p:nvCxnSpPr>
          <p:cNvPr id="9" name="Connettore 1 8">
            <a:extLst>
              <a:ext uri="{FF2B5EF4-FFF2-40B4-BE49-F238E27FC236}">
                <a16:creationId xmlns:a16="http://schemas.microsoft.com/office/drawing/2014/main" id="{ED9D5542-2F31-4863-5B12-CEDB98D2E1FB}"/>
              </a:ext>
            </a:extLst>
          </p:cNvPr>
          <p:cNvCxnSpPr>
            <a:cxnSpLocks/>
          </p:cNvCxnSpPr>
          <p:nvPr userDrawn="1"/>
        </p:nvCxnSpPr>
        <p:spPr>
          <a:xfrm flipV="1">
            <a:off x="1395923" y="4129350"/>
            <a:ext cx="0" cy="660817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5400000" scaled="1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egnaposto immagine 20">
            <a:extLst>
              <a:ext uri="{FF2B5EF4-FFF2-40B4-BE49-F238E27FC236}">
                <a16:creationId xmlns:a16="http://schemas.microsoft.com/office/drawing/2014/main" id="{8BC657D9-8941-CEB1-5503-102CFBCA1569}"/>
              </a:ext>
            </a:extLst>
          </p:cNvPr>
          <p:cNvSpPr>
            <a:spLocks noGrp="1"/>
          </p:cNvSpPr>
          <p:nvPr>
            <p:ph type="pic" sz="quarter" idx="81" hasCustomPrompt="1"/>
          </p:nvPr>
        </p:nvSpPr>
        <p:spPr>
          <a:xfrm>
            <a:off x="799685" y="5252358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cxnSp>
        <p:nvCxnSpPr>
          <p:cNvPr id="13" name="Connettore 1 12">
            <a:extLst>
              <a:ext uri="{FF2B5EF4-FFF2-40B4-BE49-F238E27FC236}">
                <a16:creationId xmlns:a16="http://schemas.microsoft.com/office/drawing/2014/main" id="{AC556C3B-BFF2-14C2-3E61-F29DDEC34B48}"/>
              </a:ext>
            </a:extLst>
          </p:cNvPr>
          <p:cNvCxnSpPr>
            <a:cxnSpLocks/>
          </p:cNvCxnSpPr>
          <p:nvPr userDrawn="1"/>
        </p:nvCxnSpPr>
        <p:spPr>
          <a:xfrm flipV="1">
            <a:off x="1395923" y="5119950"/>
            <a:ext cx="0" cy="660817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5400000" scaled="1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egnaposto testo 13">
            <a:extLst>
              <a:ext uri="{FF2B5EF4-FFF2-40B4-BE49-F238E27FC236}">
                <a16:creationId xmlns:a16="http://schemas.microsoft.com/office/drawing/2014/main" id="{64C0C581-3965-BC12-9FFF-BBA3776D7960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1549468" y="4507481"/>
            <a:ext cx="389365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18" name="Segnaposto testo 13">
            <a:extLst>
              <a:ext uri="{FF2B5EF4-FFF2-40B4-BE49-F238E27FC236}">
                <a16:creationId xmlns:a16="http://schemas.microsoft.com/office/drawing/2014/main" id="{48B1C4F1-6285-DF63-B70A-9A8E32F5A6CA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1549468" y="5088952"/>
            <a:ext cx="389365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19" name="Segnaposto testo 13">
            <a:extLst>
              <a:ext uri="{FF2B5EF4-FFF2-40B4-BE49-F238E27FC236}">
                <a16:creationId xmlns:a16="http://schemas.microsoft.com/office/drawing/2014/main" id="{C4B70B27-EA40-2489-7019-C445A8E34619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1549468" y="5472681"/>
            <a:ext cx="389365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33" name="Segnaposto testo 13">
            <a:extLst>
              <a:ext uri="{FF2B5EF4-FFF2-40B4-BE49-F238E27FC236}">
                <a16:creationId xmlns:a16="http://schemas.microsoft.com/office/drawing/2014/main" id="{B5AECDE0-EC71-F10E-02AF-5BE460FA8FDA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7262654" y="4123752"/>
            <a:ext cx="389365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34" name="Segnaposto immagine 20">
            <a:extLst>
              <a:ext uri="{FF2B5EF4-FFF2-40B4-BE49-F238E27FC236}">
                <a16:creationId xmlns:a16="http://schemas.microsoft.com/office/drawing/2014/main" id="{08119048-DCEC-2559-B761-19AE21131C57}"/>
              </a:ext>
            </a:extLst>
          </p:cNvPr>
          <p:cNvSpPr>
            <a:spLocks noGrp="1"/>
          </p:cNvSpPr>
          <p:nvPr>
            <p:ph type="pic" sz="quarter" idx="87" hasCustomPrompt="1"/>
          </p:nvPr>
        </p:nvSpPr>
        <p:spPr>
          <a:xfrm>
            <a:off x="6512871" y="4261758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cxnSp>
        <p:nvCxnSpPr>
          <p:cNvPr id="35" name="Connettore 1 34">
            <a:extLst>
              <a:ext uri="{FF2B5EF4-FFF2-40B4-BE49-F238E27FC236}">
                <a16:creationId xmlns:a16="http://schemas.microsoft.com/office/drawing/2014/main" id="{5BDF36C2-4B31-0043-174C-7065C73E1C46}"/>
              </a:ext>
            </a:extLst>
          </p:cNvPr>
          <p:cNvCxnSpPr>
            <a:cxnSpLocks/>
          </p:cNvCxnSpPr>
          <p:nvPr userDrawn="1"/>
        </p:nvCxnSpPr>
        <p:spPr>
          <a:xfrm flipV="1">
            <a:off x="7109109" y="4129350"/>
            <a:ext cx="0" cy="660817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5400000" scaled="1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Segnaposto immagine 20">
            <a:extLst>
              <a:ext uri="{FF2B5EF4-FFF2-40B4-BE49-F238E27FC236}">
                <a16:creationId xmlns:a16="http://schemas.microsoft.com/office/drawing/2014/main" id="{1238570C-193C-DDE4-659F-1B0E96785BA7}"/>
              </a:ext>
            </a:extLst>
          </p:cNvPr>
          <p:cNvSpPr>
            <a:spLocks noGrp="1"/>
          </p:cNvSpPr>
          <p:nvPr>
            <p:ph type="pic" sz="quarter" idx="88" hasCustomPrompt="1"/>
          </p:nvPr>
        </p:nvSpPr>
        <p:spPr>
          <a:xfrm>
            <a:off x="6512871" y="5252358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cxnSp>
        <p:nvCxnSpPr>
          <p:cNvPr id="37" name="Connettore 1 36">
            <a:extLst>
              <a:ext uri="{FF2B5EF4-FFF2-40B4-BE49-F238E27FC236}">
                <a16:creationId xmlns:a16="http://schemas.microsoft.com/office/drawing/2014/main" id="{18BA65D4-003B-2C66-EC84-5979344BA027}"/>
              </a:ext>
            </a:extLst>
          </p:cNvPr>
          <p:cNvCxnSpPr>
            <a:cxnSpLocks/>
          </p:cNvCxnSpPr>
          <p:nvPr userDrawn="1"/>
        </p:nvCxnSpPr>
        <p:spPr>
          <a:xfrm flipV="1">
            <a:off x="7109109" y="5119950"/>
            <a:ext cx="0" cy="660817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5400000" scaled="1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Segnaposto testo 13">
            <a:extLst>
              <a:ext uri="{FF2B5EF4-FFF2-40B4-BE49-F238E27FC236}">
                <a16:creationId xmlns:a16="http://schemas.microsoft.com/office/drawing/2014/main" id="{1A209FCD-A6B4-4907-2729-4902B46CBA75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7262654" y="4507481"/>
            <a:ext cx="389365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39" name="Segnaposto testo 13">
            <a:extLst>
              <a:ext uri="{FF2B5EF4-FFF2-40B4-BE49-F238E27FC236}">
                <a16:creationId xmlns:a16="http://schemas.microsoft.com/office/drawing/2014/main" id="{B723BDD7-67DA-208F-72DC-B59BD00C9930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7262654" y="5088952"/>
            <a:ext cx="389365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40" name="Segnaposto testo 13">
            <a:extLst>
              <a:ext uri="{FF2B5EF4-FFF2-40B4-BE49-F238E27FC236}">
                <a16:creationId xmlns:a16="http://schemas.microsoft.com/office/drawing/2014/main" id="{1D546691-8E4C-4699-C169-CDA6A544403D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7262654" y="5472681"/>
            <a:ext cx="389365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41" name="Segnaposto testo 13">
            <a:extLst>
              <a:ext uri="{FF2B5EF4-FFF2-40B4-BE49-F238E27FC236}">
                <a16:creationId xmlns:a16="http://schemas.microsoft.com/office/drawing/2014/main" id="{FA3300DB-43DB-3A94-002C-874AF76A5F32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1166915" y="2821298"/>
            <a:ext cx="291296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42" name="Segnaposto immagine 20">
            <a:extLst>
              <a:ext uri="{FF2B5EF4-FFF2-40B4-BE49-F238E27FC236}">
                <a16:creationId xmlns:a16="http://schemas.microsoft.com/office/drawing/2014/main" id="{768E13EC-C6E0-7D70-FDAB-4A661D44D3E4}"/>
              </a:ext>
            </a:extLst>
          </p:cNvPr>
          <p:cNvSpPr>
            <a:spLocks noGrp="1"/>
          </p:cNvSpPr>
          <p:nvPr>
            <p:ph type="pic" sz="quarter" idx="93" hasCustomPrompt="1"/>
          </p:nvPr>
        </p:nvSpPr>
        <p:spPr>
          <a:xfrm>
            <a:off x="417132" y="2959304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cxnSp>
        <p:nvCxnSpPr>
          <p:cNvPr id="43" name="Connettore 1 42">
            <a:extLst>
              <a:ext uri="{FF2B5EF4-FFF2-40B4-BE49-F238E27FC236}">
                <a16:creationId xmlns:a16="http://schemas.microsoft.com/office/drawing/2014/main" id="{C3957197-7B1D-BA8D-D9A7-A6D5E1C08696}"/>
              </a:ext>
            </a:extLst>
          </p:cNvPr>
          <p:cNvCxnSpPr>
            <a:cxnSpLocks/>
          </p:cNvCxnSpPr>
          <p:nvPr userDrawn="1"/>
        </p:nvCxnSpPr>
        <p:spPr>
          <a:xfrm flipV="1">
            <a:off x="1013370" y="2826896"/>
            <a:ext cx="0" cy="660817"/>
          </a:xfrm>
          <a:prstGeom prst="line">
            <a:avLst/>
          </a:prstGeom>
          <a:ln w="12700" cap="rnd">
            <a:solidFill>
              <a:schemeClr val="bg1"/>
            </a:soli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Segnaposto testo 13">
            <a:extLst>
              <a:ext uri="{FF2B5EF4-FFF2-40B4-BE49-F238E27FC236}">
                <a16:creationId xmlns:a16="http://schemas.microsoft.com/office/drawing/2014/main" id="{856D04A1-B316-4B53-B7E8-1898EF1C13EC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1166915" y="3205027"/>
            <a:ext cx="291296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46" name="Segnaposto testo 13">
            <a:extLst>
              <a:ext uri="{FF2B5EF4-FFF2-40B4-BE49-F238E27FC236}">
                <a16:creationId xmlns:a16="http://schemas.microsoft.com/office/drawing/2014/main" id="{F0B224D9-F1FE-1061-C320-99F9591DAD73}"/>
              </a:ext>
            </a:extLst>
          </p:cNvPr>
          <p:cNvSpPr>
            <a:spLocks noGrp="1"/>
          </p:cNvSpPr>
          <p:nvPr>
            <p:ph type="body" sz="quarter" idx="95" hasCustomPrompt="1"/>
          </p:nvPr>
        </p:nvSpPr>
        <p:spPr>
          <a:xfrm>
            <a:off x="5029896" y="2821298"/>
            <a:ext cx="291296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47" name="Segnaposto immagine 20">
            <a:extLst>
              <a:ext uri="{FF2B5EF4-FFF2-40B4-BE49-F238E27FC236}">
                <a16:creationId xmlns:a16="http://schemas.microsoft.com/office/drawing/2014/main" id="{6ED94B1C-99EE-C6CD-3F1B-A5E6BC78D98E}"/>
              </a:ext>
            </a:extLst>
          </p:cNvPr>
          <p:cNvSpPr>
            <a:spLocks noGrp="1"/>
          </p:cNvSpPr>
          <p:nvPr>
            <p:ph type="pic" sz="quarter" idx="96" hasCustomPrompt="1"/>
          </p:nvPr>
        </p:nvSpPr>
        <p:spPr>
          <a:xfrm>
            <a:off x="4280113" y="2959304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cxnSp>
        <p:nvCxnSpPr>
          <p:cNvPr id="48" name="Connettore 1 47">
            <a:extLst>
              <a:ext uri="{FF2B5EF4-FFF2-40B4-BE49-F238E27FC236}">
                <a16:creationId xmlns:a16="http://schemas.microsoft.com/office/drawing/2014/main" id="{230F8EA5-1A76-4109-8C81-AC21825BB8AD}"/>
              </a:ext>
            </a:extLst>
          </p:cNvPr>
          <p:cNvCxnSpPr>
            <a:cxnSpLocks/>
          </p:cNvCxnSpPr>
          <p:nvPr userDrawn="1"/>
        </p:nvCxnSpPr>
        <p:spPr>
          <a:xfrm flipV="1">
            <a:off x="4876351" y="2826896"/>
            <a:ext cx="0" cy="660817"/>
          </a:xfrm>
          <a:prstGeom prst="line">
            <a:avLst/>
          </a:prstGeom>
          <a:ln w="12700" cap="rnd">
            <a:solidFill>
              <a:schemeClr val="bg1"/>
            </a:soli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Segnaposto testo 13">
            <a:extLst>
              <a:ext uri="{FF2B5EF4-FFF2-40B4-BE49-F238E27FC236}">
                <a16:creationId xmlns:a16="http://schemas.microsoft.com/office/drawing/2014/main" id="{ECDD6A8C-8FE3-5A9F-0CF3-227E7BC0CC60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5029896" y="3205027"/>
            <a:ext cx="291296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50" name="Segnaposto testo 13">
            <a:extLst>
              <a:ext uri="{FF2B5EF4-FFF2-40B4-BE49-F238E27FC236}">
                <a16:creationId xmlns:a16="http://schemas.microsoft.com/office/drawing/2014/main" id="{5F0BED0B-9C77-7D0E-9F63-046D71CE71CD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8877049" y="2821298"/>
            <a:ext cx="291296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51" name="Segnaposto immagine 20">
            <a:extLst>
              <a:ext uri="{FF2B5EF4-FFF2-40B4-BE49-F238E27FC236}">
                <a16:creationId xmlns:a16="http://schemas.microsoft.com/office/drawing/2014/main" id="{D452DD17-C538-112C-9F88-44614D339D7E}"/>
              </a:ext>
            </a:extLst>
          </p:cNvPr>
          <p:cNvSpPr>
            <a:spLocks noGrp="1"/>
          </p:cNvSpPr>
          <p:nvPr>
            <p:ph type="pic" sz="quarter" idx="99" hasCustomPrompt="1"/>
          </p:nvPr>
        </p:nvSpPr>
        <p:spPr>
          <a:xfrm>
            <a:off x="8127266" y="2959304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cxnSp>
        <p:nvCxnSpPr>
          <p:cNvPr id="52" name="Connettore 1 51">
            <a:extLst>
              <a:ext uri="{FF2B5EF4-FFF2-40B4-BE49-F238E27FC236}">
                <a16:creationId xmlns:a16="http://schemas.microsoft.com/office/drawing/2014/main" id="{8428D37D-DF43-ED75-EDBA-9E9A914383BC}"/>
              </a:ext>
            </a:extLst>
          </p:cNvPr>
          <p:cNvCxnSpPr>
            <a:cxnSpLocks/>
          </p:cNvCxnSpPr>
          <p:nvPr userDrawn="1"/>
        </p:nvCxnSpPr>
        <p:spPr>
          <a:xfrm flipV="1">
            <a:off x="8723504" y="2826896"/>
            <a:ext cx="0" cy="660817"/>
          </a:xfrm>
          <a:prstGeom prst="line">
            <a:avLst/>
          </a:prstGeom>
          <a:ln w="12700" cap="rnd">
            <a:solidFill>
              <a:schemeClr val="bg1"/>
            </a:soli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Segnaposto testo 13">
            <a:extLst>
              <a:ext uri="{FF2B5EF4-FFF2-40B4-BE49-F238E27FC236}">
                <a16:creationId xmlns:a16="http://schemas.microsoft.com/office/drawing/2014/main" id="{17109F16-3EBD-AED7-B6C2-92A353F01D77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8877049" y="3205027"/>
            <a:ext cx="291296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4049346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fondo_ultralight_sche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52EB0D3-D8DD-0571-B53D-ABA0D4FAB222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 flipH="1">
            <a:off x="-1" y="2023452"/>
            <a:ext cx="12191999" cy="1676400"/>
          </a:xfrm>
          <a:prstGeom prst="rect">
            <a:avLst/>
          </a:prstGeom>
          <a:gradFill>
            <a:gsLst>
              <a:gs pos="0">
                <a:srgbClr val="4FE3C2"/>
              </a:gs>
              <a:gs pos="100000">
                <a:srgbClr val="B6F11F"/>
              </a:gs>
            </a:gsLst>
            <a:lin ang="0" scaled="0"/>
          </a:gradFill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it-IT"/>
              <a:t> </a:t>
            </a:r>
          </a:p>
        </p:txBody>
      </p:sp>
      <p:sp>
        <p:nvSpPr>
          <p:cNvPr id="17" name="Segnaposto testo 13">
            <a:extLst>
              <a:ext uri="{FF2B5EF4-FFF2-40B4-BE49-F238E27FC236}">
                <a16:creationId xmlns:a16="http://schemas.microsoft.com/office/drawing/2014/main" id="{D6ACA167-918E-8462-E590-EC26307E0D2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49468" y="4123752"/>
            <a:ext cx="389365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7" name="Segnaposto immagine 20">
            <a:extLst>
              <a:ext uri="{FF2B5EF4-FFF2-40B4-BE49-F238E27FC236}">
                <a16:creationId xmlns:a16="http://schemas.microsoft.com/office/drawing/2014/main" id="{B6B884EC-1AD8-31D2-8D7B-AE5DAB7B87CD}"/>
              </a:ext>
            </a:extLst>
          </p:cNvPr>
          <p:cNvSpPr>
            <a:spLocks noGrp="1"/>
          </p:cNvSpPr>
          <p:nvPr>
            <p:ph type="pic" sz="quarter" idx="78" hasCustomPrompt="1"/>
          </p:nvPr>
        </p:nvSpPr>
        <p:spPr>
          <a:xfrm>
            <a:off x="799685" y="4261758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2" name="Segnaposto testo 8">
            <a:extLst>
              <a:ext uri="{FF2B5EF4-FFF2-40B4-BE49-F238E27FC236}">
                <a16:creationId xmlns:a16="http://schemas.microsoft.com/office/drawing/2014/main" id="{C2FE5787-1132-D359-4B96-CCE1ADB8A087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7104063" y="791315"/>
            <a:ext cx="4679948" cy="943019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ts val="2400"/>
              </a:lnSpc>
              <a:spcBef>
                <a:spcPts val="0"/>
              </a:spcBef>
              <a:buNone/>
              <a:defRPr lang="it-IT" sz="18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Sottotitolo</a:t>
            </a:r>
          </a:p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Sottotitolo</a:t>
            </a:r>
          </a:p>
        </p:txBody>
      </p:sp>
      <p:sp>
        <p:nvSpPr>
          <p:cNvPr id="3" name="Titolo 6">
            <a:extLst>
              <a:ext uri="{FF2B5EF4-FFF2-40B4-BE49-F238E27FC236}">
                <a16:creationId xmlns:a16="http://schemas.microsoft.com/office/drawing/2014/main" id="{D0B0904F-1729-6E3B-4C68-A570AA6CA0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6551611" cy="943020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36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  <a:br>
              <a:rPr lang="it-IT"/>
            </a:br>
            <a:r>
              <a:rPr lang="it-IT"/>
              <a:t>Titolo</a:t>
            </a:r>
          </a:p>
        </p:txBody>
      </p:sp>
      <p:sp>
        <p:nvSpPr>
          <p:cNvPr id="8" name="Segnaposto testo 13">
            <a:extLst>
              <a:ext uri="{FF2B5EF4-FFF2-40B4-BE49-F238E27FC236}">
                <a16:creationId xmlns:a16="http://schemas.microsoft.com/office/drawing/2014/main" id="{F49A545C-EBBC-3905-6D24-2C30DB84C2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1962" y="2241464"/>
            <a:ext cx="3708402" cy="393989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ts val="3200"/>
              </a:lnSpc>
              <a:spcBef>
                <a:spcPts val="0"/>
              </a:spcBef>
              <a:buNone/>
              <a:defRPr lang="it-IT" sz="2800" b="0" i="0" kern="1200" dirty="0" smtClean="0">
                <a:solidFill>
                  <a:schemeClr val="tx1"/>
                </a:solidFill>
                <a:latin typeface="TIM Sans Light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Titolo</a:t>
            </a:r>
          </a:p>
        </p:txBody>
      </p:sp>
      <p:cxnSp>
        <p:nvCxnSpPr>
          <p:cNvPr id="9" name="Connettore 1 8">
            <a:extLst>
              <a:ext uri="{FF2B5EF4-FFF2-40B4-BE49-F238E27FC236}">
                <a16:creationId xmlns:a16="http://schemas.microsoft.com/office/drawing/2014/main" id="{ED9D5542-2F31-4863-5B12-CEDB98D2E1FB}"/>
              </a:ext>
            </a:extLst>
          </p:cNvPr>
          <p:cNvCxnSpPr>
            <a:cxnSpLocks/>
          </p:cNvCxnSpPr>
          <p:nvPr userDrawn="1"/>
        </p:nvCxnSpPr>
        <p:spPr>
          <a:xfrm flipV="1">
            <a:off x="1395923" y="4129350"/>
            <a:ext cx="0" cy="660817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5400000" scaled="1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egnaposto immagine 20">
            <a:extLst>
              <a:ext uri="{FF2B5EF4-FFF2-40B4-BE49-F238E27FC236}">
                <a16:creationId xmlns:a16="http://schemas.microsoft.com/office/drawing/2014/main" id="{8BC657D9-8941-CEB1-5503-102CFBCA1569}"/>
              </a:ext>
            </a:extLst>
          </p:cNvPr>
          <p:cNvSpPr>
            <a:spLocks noGrp="1"/>
          </p:cNvSpPr>
          <p:nvPr>
            <p:ph type="pic" sz="quarter" idx="81" hasCustomPrompt="1"/>
          </p:nvPr>
        </p:nvSpPr>
        <p:spPr>
          <a:xfrm>
            <a:off x="799685" y="5252358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cxnSp>
        <p:nvCxnSpPr>
          <p:cNvPr id="13" name="Connettore 1 12">
            <a:extLst>
              <a:ext uri="{FF2B5EF4-FFF2-40B4-BE49-F238E27FC236}">
                <a16:creationId xmlns:a16="http://schemas.microsoft.com/office/drawing/2014/main" id="{AC556C3B-BFF2-14C2-3E61-F29DDEC34B48}"/>
              </a:ext>
            </a:extLst>
          </p:cNvPr>
          <p:cNvCxnSpPr>
            <a:cxnSpLocks/>
          </p:cNvCxnSpPr>
          <p:nvPr userDrawn="1"/>
        </p:nvCxnSpPr>
        <p:spPr>
          <a:xfrm flipV="1">
            <a:off x="1395923" y="5119950"/>
            <a:ext cx="0" cy="660817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5400000" scaled="1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egnaposto testo 13">
            <a:extLst>
              <a:ext uri="{FF2B5EF4-FFF2-40B4-BE49-F238E27FC236}">
                <a16:creationId xmlns:a16="http://schemas.microsoft.com/office/drawing/2014/main" id="{64C0C581-3965-BC12-9FFF-BBA3776D7960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1549468" y="4507481"/>
            <a:ext cx="389365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18" name="Segnaposto testo 13">
            <a:extLst>
              <a:ext uri="{FF2B5EF4-FFF2-40B4-BE49-F238E27FC236}">
                <a16:creationId xmlns:a16="http://schemas.microsoft.com/office/drawing/2014/main" id="{48B1C4F1-6285-DF63-B70A-9A8E32F5A6CA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1549468" y="5088952"/>
            <a:ext cx="389365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19" name="Segnaposto testo 13">
            <a:extLst>
              <a:ext uri="{FF2B5EF4-FFF2-40B4-BE49-F238E27FC236}">
                <a16:creationId xmlns:a16="http://schemas.microsoft.com/office/drawing/2014/main" id="{C4B70B27-EA40-2489-7019-C445A8E34619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1549468" y="5472681"/>
            <a:ext cx="389365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33" name="Segnaposto testo 13">
            <a:extLst>
              <a:ext uri="{FF2B5EF4-FFF2-40B4-BE49-F238E27FC236}">
                <a16:creationId xmlns:a16="http://schemas.microsoft.com/office/drawing/2014/main" id="{B5AECDE0-EC71-F10E-02AF-5BE460FA8FDA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7262654" y="4123752"/>
            <a:ext cx="389365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34" name="Segnaposto immagine 20">
            <a:extLst>
              <a:ext uri="{FF2B5EF4-FFF2-40B4-BE49-F238E27FC236}">
                <a16:creationId xmlns:a16="http://schemas.microsoft.com/office/drawing/2014/main" id="{08119048-DCEC-2559-B761-19AE21131C57}"/>
              </a:ext>
            </a:extLst>
          </p:cNvPr>
          <p:cNvSpPr>
            <a:spLocks noGrp="1"/>
          </p:cNvSpPr>
          <p:nvPr>
            <p:ph type="pic" sz="quarter" idx="87" hasCustomPrompt="1"/>
          </p:nvPr>
        </p:nvSpPr>
        <p:spPr>
          <a:xfrm>
            <a:off x="6512871" y="4261758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cxnSp>
        <p:nvCxnSpPr>
          <p:cNvPr id="35" name="Connettore 1 34">
            <a:extLst>
              <a:ext uri="{FF2B5EF4-FFF2-40B4-BE49-F238E27FC236}">
                <a16:creationId xmlns:a16="http://schemas.microsoft.com/office/drawing/2014/main" id="{5BDF36C2-4B31-0043-174C-7065C73E1C46}"/>
              </a:ext>
            </a:extLst>
          </p:cNvPr>
          <p:cNvCxnSpPr>
            <a:cxnSpLocks/>
          </p:cNvCxnSpPr>
          <p:nvPr userDrawn="1"/>
        </p:nvCxnSpPr>
        <p:spPr>
          <a:xfrm flipV="1">
            <a:off x="7109109" y="4129350"/>
            <a:ext cx="0" cy="660817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5400000" scaled="1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Segnaposto immagine 20">
            <a:extLst>
              <a:ext uri="{FF2B5EF4-FFF2-40B4-BE49-F238E27FC236}">
                <a16:creationId xmlns:a16="http://schemas.microsoft.com/office/drawing/2014/main" id="{1238570C-193C-DDE4-659F-1B0E96785BA7}"/>
              </a:ext>
            </a:extLst>
          </p:cNvPr>
          <p:cNvSpPr>
            <a:spLocks noGrp="1"/>
          </p:cNvSpPr>
          <p:nvPr>
            <p:ph type="pic" sz="quarter" idx="88" hasCustomPrompt="1"/>
          </p:nvPr>
        </p:nvSpPr>
        <p:spPr>
          <a:xfrm>
            <a:off x="6512871" y="5252358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cxnSp>
        <p:nvCxnSpPr>
          <p:cNvPr id="37" name="Connettore 1 36">
            <a:extLst>
              <a:ext uri="{FF2B5EF4-FFF2-40B4-BE49-F238E27FC236}">
                <a16:creationId xmlns:a16="http://schemas.microsoft.com/office/drawing/2014/main" id="{18BA65D4-003B-2C66-EC84-5979344BA027}"/>
              </a:ext>
            </a:extLst>
          </p:cNvPr>
          <p:cNvCxnSpPr>
            <a:cxnSpLocks/>
          </p:cNvCxnSpPr>
          <p:nvPr userDrawn="1"/>
        </p:nvCxnSpPr>
        <p:spPr>
          <a:xfrm flipV="1">
            <a:off x="7109109" y="5119950"/>
            <a:ext cx="0" cy="660817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5400000" scaled="1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Segnaposto testo 13">
            <a:extLst>
              <a:ext uri="{FF2B5EF4-FFF2-40B4-BE49-F238E27FC236}">
                <a16:creationId xmlns:a16="http://schemas.microsoft.com/office/drawing/2014/main" id="{1A209FCD-A6B4-4907-2729-4902B46CBA75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7262654" y="4507481"/>
            <a:ext cx="389365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39" name="Segnaposto testo 13">
            <a:extLst>
              <a:ext uri="{FF2B5EF4-FFF2-40B4-BE49-F238E27FC236}">
                <a16:creationId xmlns:a16="http://schemas.microsoft.com/office/drawing/2014/main" id="{B723BDD7-67DA-208F-72DC-B59BD00C9930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7262654" y="5088952"/>
            <a:ext cx="389365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40" name="Segnaposto testo 13">
            <a:extLst>
              <a:ext uri="{FF2B5EF4-FFF2-40B4-BE49-F238E27FC236}">
                <a16:creationId xmlns:a16="http://schemas.microsoft.com/office/drawing/2014/main" id="{1D546691-8E4C-4699-C169-CDA6A544403D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7262654" y="5472681"/>
            <a:ext cx="389365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41" name="Segnaposto testo 13">
            <a:extLst>
              <a:ext uri="{FF2B5EF4-FFF2-40B4-BE49-F238E27FC236}">
                <a16:creationId xmlns:a16="http://schemas.microsoft.com/office/drawing/2014/main" id="{FA3300DB-43DB-3A94-002C-874AF76A5F32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1166915" y="2821298"/>
            <a:ext cx="291296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42" name="Segnaposto immagine 20">
            <a:extLst>
              <a:ext uri="{FF2B5EF4-FFF2-40B4-BE49-F238E27FC236}">
                <a16:creationId xmlns:a16="http://schemas.microsoft.com/office/drawing/2014/main" id="{768E13EC-C6E0-7D70-FDAB-4A661D44D3E4}"/>
              </a:ext>
            </a:extLst>
          </p:cNvPr>
          <p:cNvSpPr>
            <a:spLocks noGrp="1"/>
          </p:cNvSpPr>
          <p:nvPr>
            <p:ph type="pic" sz="quarter" idx="93" hasCustomPrompt="1"/>
          </p:nvPr>
        </p:nvSpPr>
        <p:spPr>
          <a:xfrm>
            <a:off x="417132" y="2959304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cxnSp>
        <p:nvCxnSpPr>
          <p:cNvPr id="43" name="Connettore 1 42">
            <a:extLst>
              <a:ext uri="{FF2B5EF4-FFF2-40B4-BE49-F238E27FC236}">
                <a16:creationId xmlns:a16="http://schemas.microsoft.com/office/drawing/2014/main" id="{C3957197-7B1D-BA8D-D9A7-A6D5E1C08696}"/>
              </a:ext>
            </a:extLst>
          </p:cNvPr>
          <p:cNvCxnSpPr>
            <a:cxnSpLocks/>
          </p:cNvCxnSpPr>
          <p:nvPr userDrawn="1"/>
        </p:nvCxnSpPr>
        <p:spPr>
          <a:xfrm flipV="1">
            <a:off x="1013370" y="2826896"/>
            <a:ext cx="0" cy="660817"/>
          </a:xfrm>
          <a:prstGeom prst="line">
            <a:avLst/>
          </a:prstGeom>
          <a:ln w="12700" cap="rnd">
            <a:solidFill>
              <a:schemeClr val="bg1"/>
            </a:soli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Segnaposto testo 13">
            <a:extLst>
              <a:ext uri="{FF2B5EF4-FFF2-40B4-BE49-F238E27FC236}">
                <a16:creationId xmlns:a16="http://schemas.microsoft.com/office/drawing/2014/main" id="{856D04A1-B316-4B53-B7E8-1898EF1C13EC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1166915" y="3205027"/>
            <a:ext cx="291296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 Light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46" name="Segnaposto testo 13">
            <a:extLst>
              <a:ext uri="{FF2B5EF4-FFF2-40B4-BE49-F238E27FC236}">
                <a16:creationId xmlns:a16="http://schemas.microsoft.com/office/drawing/2014/main" id="{F0B224D9-F1FE-1061-C320-99F9591DAD73}"/>
              </a:ext>
            </a:extLst>
          </p:cNvPr>
          <p:cNvSpPr>
            <a:spLocks noGrp="1"/>
          </p:cNvSpPr>
          <p:nvPr>
            <p:ph type="body" sz="quarter" idx="95" hasCustomPrompt="1"/>
          </p:nvPr>
        </p:nvSpPr>
        <p:spPr>
          <a:xfrm>
            <a:off x="5029896" y="2821298"/>
            <a:ext cx="291296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47" name="Segnaposto immagine 20">
            <a:extLst>
              <a:ext uri="{FF2B5EF4-FFF2-40B4-BE49-F238E27FC236}">
                <a16:creationId xmlns:a16="http://schemas.microsoft.com/office/drawing/2014/main" id="{6ED94B1C-99EE-C6CD-3F1B-A5E6BC78D98E}"/>
              </a:ext>
            </a:extLst>
          </p:cNvPr>
          <p:cNvSpPr>
            <a:spLocks noGrp="1"/>
          </p:cNvSpPr>
          <p:nvPr>
            <p:ph type="pic" sz="quarter" idx="96" hasCustomPrompt="1"/>
          </p:nvPr>
        </p:nvSpPr>
        <p:spPr>
          <a:xfrm>
            <a:off x="4280113" y="2959304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cxnSp>
        <p:nvCxnSpPr>
          <p:cNvPr id="48" name="Connettore 1 47">
            <a:extLst>
              <a:ext uri="{FF2B5EF4-FFF2-40B4-BE49-F238E27FC236}">
                <a16:creationId xmlns:a16="http://schemas.microsoft.com/office/drawing/2014/main" id="{230F8EA5-1A76-4109-8C81-AC21825BB8AD}"/>
              </a:ext>
            </a:extLst>
          </p:cNvPr>
          <p:cNvCxnSpPr>
            <a:cxnSpLocks/>
          </p:cNvCxnSpPr>
          <p:nvPr userDrawn="1"/>
        </p:nvCxnSpPr>
        <p:spPr>
          <a:xfrm flipV="1">
            <a:off x="4876351" y="2826896"/>
            <a:ext cx="0" cy="660817"/>
          </a:xfrm>
          <a:prstGeom prst="line">
            <a:avLst/>
          </a:prstGeom>
          <a:ln w="12700" cap="rnd">
            <a:solidFill>
              <a:schemeClr val="bg1"/>
            </a:soli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Segnaposto testo 13">
            <a:extLst>
              <a:ext uri="{FF2B5EF4-FFF2-40B4-BE49-F238E27FC236}">
                <a16:creationId xmlns:a16="http://schemas.microsoft.com/office/drawing/2014/main" id="{ECDD6A8C-8FE3-5A9F-0CF3-227E7BC0CC60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5029896" y="3205027"/>
            <a:ext cx="291296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 Light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50" name="Segnaposto testo 13">
            <a:extLst>
              <a:ext uri="{FF2B5EF4-FFF2-40B4-BE49-F238E27FC236}">
                <a16:creationId xmlns:a16="http://schemas.microsoft.com/office/drawing/2014/main" id="{5F0BED0B-9C77-7D0E-9F63-046D71CE71CD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8877049" y="2821298"/>
            <a:ext cx="291296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  <p:sp>
        <p:nvSpPr>
          <p:cNvPr id="51" name="Segnaposto immagine 20">
            <a:extLst>
              <a:ext uri="{FF2B5EF4-FFF2-40B4-BE49-F238E27FC236}">
                <a16:creationId xmlns:a16="http://schemas.microsoft.com/office/drawing/2014/main" id="{D452DD17-C538-112C-9F88-44614D339D7E}"/>
              </a:ext>
            </a:extLst>
          </p:cNvPr>
          <p:cNvSpPr>
            <a:spLocks noGrp="1"/>
          </p:cNvSpPr>
          <p:nvPr>
            <p:ph type="pic" sz="quarter" idx="99" hasCustomPrompt="1"/>
          </p:nvPr>
        </p:nvSpPr>
        <p:spPr>
          <a:xfrm>
            <a:off x="8127266" y="2959304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cxnSp>
        <p:nvCxnSpPr>
          <p:cNvPr id="52" name="Connettore 1 51">
            <a:extLst>
              <a:ext uri="{FF2B5EF4-FFF2-40B4-BE49-F238E27FC236}">
                <a16:creationId xmlns:a16="http://schemas.microsoft.com/office/drawing/2014/main" id="{8428D37D-DF43-ED75-EDBA-9E9A914383BC}"/>
              </a:ext>
            </a:extLst>
          </p:cNvPr>
          <p:cNvCxnSpPr>
            <a:cxnSpLocks/>
          </p:cNvCxnSpPr>
          <p:nvPr userDrawn="1"/>
        </p:nvCxnSpPr>
        <p:spPr>
          <a:xfrm flipV="1">
            <a:off x="8723504" y="2826896"/>
            <a:ext cx="0" cy="660817"/>
          </a:xfrm>
          <a:prstGeom prst="line">
            <a:avLst/>
          </a:prstGeom>
          <a:ln w="12700" cap="rnd">
            <a:solidFill>
              <a:schemeClr val="bg1"/>
            </a:soli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Segnaposto testo 13">
            <a:extLst>
              <a:ext uri="{FF2B5EF4-FFF2-40B4-BE49-F238E27FC236}">
                <a16:creationId xmlns:a16="http://schemas.microsoft.com/office/drawing/2014/main" id="{17109F16-3EBD-AED7-B6C2-92A353F01D77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8877049" y="3205027"/>
            <a:ext cx="2912960" cy="292355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200" b="0" i="0" kern="1200" dirty="0" smtClean="0">
                <a:solidFill>
                  <a:schemeClr val="tx1"/>
                </a:solidFill>
                <a:latin typeface="TIM Sans Light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Fare clic per inserire testo</a:t>
            </a:r>
          </a:p>
          <a:p>
            <a:pPr lvl="0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598050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Tabella +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con un angolo ritagliato 5">
            <a:extLst>
              <a:ext uri="{FF2B5EF4-FFF2-40B4-BE49-F238E27FC236}">
                <a16:creationId xmlns:a16="http://schemas.microsoft.com/office/drawing/2014/main" id="{95BDF123-E412-F314-D91F-E47EC8AEFE94}"/>
              </a:ext>
            </a:extLst>
          </p:cNvPr>
          <p:cNvSpPr>
            <a:spLocks noChangeAspect="1"/>
          </p:cNvSpPr>
          <p:nvPr userDrawn="1"/>
        </p:nvSpPr>
        <p:spPr>
          <a:xfrm rot="10800000">
            <a:off x="9038812" y="621200"/>
            <a:ext cx="3914046" cy="5442958"/>
          </a:xfrm>
          <a:custGeom>
            <a:avLst/>
            <a:gdLst>
              <a:gd name="connsiteX0" fmla="*/ 0 w 3909764"/>
              <a:gd name="connsiteY0" fmla="*/ 0 h 5436006"/>
              <a:gd name="connsiteX1" fmla="*/ 3171483 w 3909764"/>
              <a:gd name="connsiteY1" fmla="*/ 0 h 5436006"/>
              <a:gd name="connsiteX2" fmla="*/ 3909764 w 3909764"/>
              <a:gd name="connsiteY2" fmla="*/ 738281 h 5436006"/>
              <a:gd name="connsiteX3" fmla="*/ 3909764 w 3909764"/>
              <a:gd name="connsiteY3" fmla="*/ 5436006 h 5436006"/>
              <a:gd name="connsiteX4" fmla="*/ 0 w 3909764"/>
              <a:gd name="connsiteY4" fmla="*/ 5436006 h 5436006"/>
              <a:gd name="connsiteX5" fmla="*/ 0 w 3909764"/>
              <a:gd name="connsiteY5" fmla="*/ 0 h 5436006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280010 w 3909764"/>
              <a:gd name="connsiteY3" fmla="*/ 109182 h 5439208"/>
              <a:gd name="connsiteX4" fmla="*/ 3909764 w 3909764"/>
              <a:gd name="connsiteY4" fmla="*/ 741483 h 5439208"/>
              <a:gd name="connsiteX5" fmla="*/ 3909764 w 3909764"/>
              <a:gd name="connsiteY5" fmla="*/ 5439208 h 5439208"/>
              <a:gd name="connsiteX6" fmla="*/ 0 w 3909764"/>
              <a:gd name="connsiteY6" fmla="*/ 5439208 h 5439208"/>
              <a:gd name="connsiteX7" fmla="*/ 0 w 3909764"/>
              <a:gd name="connsiteY7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909764 w 3909932"/>
              <a:gd name="connsiteY3" fmla="*/ 741483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764 w 3909932"/>
              <a:gd name="connsiteY4" fmla="*/ 741483 h 5439208"/>
              <a:gd name="connsiteX5" fmla="*/ 3909932 w 3909932"/>
              <a:gd name="connsiteY5" fmla="*/ 1016217 h 5439208"/>
              <a:gd name="connsiteX6" fmla="*/ 3909764 w 3909932"/>
              <a:gd name="connsiteY6" fmla="*/ 5439208 h 5439208"/>
              <a:gd name="connsiteX7" fmla="*/ 0 w 3909932"/>
              <a:gd name="connsiteY7" fmla="*/ 5439208 h 5439208"/>
              <a:gd name="connsiteX8" fmla="*/ 0 w 3909932"/>
              <a:gd name="connsiteY8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10458"/>
              <a:gd name="connsiteY0" fmla="*/ 3202 h 5439208"/>
              <a:gd name="connsiteX1" fmla="*/ 3057097 w 3910458"/>
              <a:gd name="connsiteY1" fmla="*/ 0 h 5439208"/>
              <a:gd name="connsiteX2" fmla="*/ 3280010 w 3910458"/>
              <a:gd name="connsiteY2" fmla="*/ 109182 h 5439208"/>
              <a:gd name="connsiteX3" fmla="*/ 3715060 w 3910458"/>
              <a:gd name="connsiteY3" fmla="*/ 544027 h 5439208"/>
              <a:gd name="connsiteX4" fmla="*/ 3909932 w 3910458"/>
              <a:gd name="connsiteY4" fmla="*/ 1016217 h 5439208"/>
              <a:gd name="connsiteX5" fmla="*/ 3909764 w 3910458"/>
              <a:gd name="connsiteY5" fmla="*/ 5439208 h 5439208"/>
              <a:gd name="connsiteX6" fmla="*/ 0 w 3910458"/>
              <a:gd name="connsiteY6" fmla="*/ 5439208 h 5439208"/>
              <a:gd name="connsiteX7" fmla="*/ 0 w 3910458"/>
              <a:gd name="connsiteY7" fmla="*/ 3202 h 5439208"/>
              <a:gd name="connsiteX0" fmla="*/ 0 w 4200678"/>
              <a:gd name="connsiteY0" fmla="*/ 3202 h 5515789"/>
              <a:gd name="connsiteX1" fmla="*/ 3057097 w 4200678"/>
              <a:gd name="connsiteY1" fmla="*/ 0 h 5515789"/>
              <a:gd name="connsiteX2" fmla="*/ 3280010 w 4200678"/>
              <a:gd name="connsiteY2" fmla="*/ 109182 h 5515789"/>
              <a:gd name="connsiteX3" fmla="*/ 3715060 w 4200678"/>
              <a:gd name="connsiteY3" fmla="*/ 544027 h 5515789"/>
              <a:gd name="connsiteX4" fmla="*/ 3909932 w 4200678"/>
              <a:gd name="connsiteY4" fmla="*/ 1016217 h 5515789"/>
              <a:gd name="connsiteX5" fmla="*/ 3913680 w 4200678"/>
              <a:gd name="connsiteY5" fmla="*/ 5082299 h 5515789"/>
              <a:gd name="connsiteX6" fmla="*/ 3909764 w 4200678"/>
              <a:gd name="connsiteY6" fmla="*/ 5439208 h 5515789"/>
              <a:gd name="connsiteX7" fmla="*/ 0 w 4200678"/>
              <a:gd name="connsiteY7" fmla="*/ 5439208 h 5515789"/>
              <a:gd name="connsiteX8" fmla="*/ 0 w 4200678"/>
              <a:gd name="connsiteY8" fmla="*/ 3202 h 5515789"/>
              <a:gd name="connsiteX0" fmla="*/ 0 w 4200678"/>
              <a:gd name="connsiteY0" fmla="*/ 3202 h 5439208"/>
              <a:gd name="connsiteX1" fmla="*/ 3057097 w 4200678"/>
              <a:gd name="connsiteY1" fmla="*/ 0 h 5439208"/>
              <a:gd name="connsiteX2" fmla="*/ 3280010 w 4200678"/>
              <a:gd name="connsiteY2" fmla="*/ 109182 h 5439208"/>
              <a:gd name="connsiteX3" fmla="*/ 3715060 w 4200678"/>
              <a:gd name="connsiteY3" fmla="*/ 544027 h 5439208"/>
              <a:gd name="connsiteX4" fmla="*/ 3909932 w 4200678"/>
              <a:gd name="connsiteY4" fmla="*/ 1016217 h 5439208"/>
              <a:gd name="connsiteX5" fmla="*/ 3913680 w 4200678"/>
              <a:gd name="connsiteY5" fmla="*/ 5082299 h 5439208"/>
              <a:gd name="connsiteX6" fmla="*/ 3909764 w 4200678"/>
              <a:gd name="connsiteY6" fmla="*/ 5439208 h 5439208"/>
              <a:gd name="connsiteX7" fmla="*/ 0 w 4200678"/>
              <a:gd name="connsiteY7" fmla="*/ 5439208 h 5439208"/>
              <a:gd name="connsiteX8" fmla="*/ 0 w 4200678"/>
              <a:gd name="connsiteY8" fmla="*/ 3202 h 5439208"/>
              <a:gd name="connsiteX0" fmla="*/ 0 w 3995172"/>
              <a:gd name="connsiteY0" fmla="*/ 3202 h 5439208"/>
              <a:gd name="connsiteX1" fmla="*/ 3057097 w 3995172"/>
              <a:gd name="connsiteY1" fmla="*/ 0 h 5439208"/>
              <a:gd name="connsiteX2" fmla="*/ 3280010 w 3995172"/>
              <a:gd name="connsiteY2" fmla="*/ 109182 h 5439208"/>
              <a:gd name="connsiteX3" fmla="*/ 3715060 w 3995172"/>
              <a:gd name="connsiteY3" fmla="*/ 544027 h 5439208"/>
              <a:gd name="connsiteX4" fmla="*/ 3909932 w 3995172"/>
              <a:gd name="connsiteY4" fmla="*/ 1016217 h 5439208"/>
              <a:gd name="connsiteX5" fmla="*/ 3913680 w 3995172"/>
              <a:gd name="connsiteY5" fmla="*/ 5082299 h 5439208"/>
              <a:gd name="connsiteX6" fmla="*/ 3587476 w 3995172"/>
              <a:gd name="connsiteY6" fmla="*/ 5439208 h 5439208"/>
              <a:gd name="connsiteX7" fmla="*/ 0 w 3995172"/>
              <a:gd name="connsiteY7" fmla="*/ 5439208 h 5439208"/>
              <a:gd name="connsiteX8" fmla="*/ 0 w 3995172"/>
              <a:gd name="connsiteY8" fmla="*/ 3202 h 5439208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39209"/>
              <a:gd name="connsiteX1" fmla="*/ 3057097 w 3925690"/>
              <a:gd name="connsiteY1" fmla="*/ 0 h 5439209"/>
              <a:gd name="connsiteX2" fmla="*/ 3280010 w 3925690"/>
              <a:gd name="connsiteY2" fmla="*/ 109182 h 5439209"/>
              <a:gd name="connsiteX3" fmla="*/ 3715060 w 3925690"/>
              <a:gd name="connsiteY3" fmla="*/ 544027 h 5439209"/>
              <a:gd name="connsiteX4" fmla="*/ 3909932 w 3925690"/>
              <a:gd name="connsiteY4" fmla="*/ 1016217 h 5439209"/>
              <a:gd name="connsiteX5" fmla="*/ 3913680 w 3925690"/>
              <a:gd name="connsiteY5" fmla="*/ 5082299 h 5439209"/>
              <a:gd name="connsiteX6" fmla="*/ 3587476 w 3925690"/>
              <a:gd name="connsiteY6" fmla="*/ 5439208 h 5439209"/>
              <a:gd name="connsiteX7" fmla="*/ 0 w 3925690"/>
              <a:gd name="connsiteY7" fmla="*/ 5439208 h 5439209"/>
              <a:gd name="connsiteX8" fmla="*/ 0 w 3925690"/>
              <a:gd name="connsiteY8" fmla="*/ 3202 h 5439209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42955"/>
              <a:gd name="connsiteX1" fmla="*/ 3057097 w 3925690"/>
              <a:gd name="connsiteY1" fmla="*/ 0 h 5442955"/>
              <a:gd name="connsiteX2" fmla="*/ 3280010 w 3925690"/>
              <a:gd name="connsiteY2" fmla="*/ 109182 h 5442955"/>
              <a:gd name="connsiteX3" fmla="*/ 3715060 w 3925690"/>
              <a:gd name="connsiteY3" fmla="*/ 544027 h 5442955"/>
              <a:gd name="connsiteX4" fmla="*/ 3909932 w 3925690"/>
              <a:gd name="connsiteY4" fmla="*/ 1016217 h 5442955"/>
              <a:gd name="connsiteX5" fmla="*/ 3913680 w 3925690"/>
              <a:gd name="connsiteY5" fmla="*/ 5082299 h 5442955"/>
              <a:gd name="connsiteX6" fmla="*/ 3531263 w 3925690"/>
              <a:gd name="connsiteY6" fmla="*/ 5442955 h 5442955"/>
              <a:gd name="connsiteX7" fmla="*/ 0 w 3925690"/>
              <a:gd name="connsiteY7" fmla="*/ 5439208 h 5442955"/>
              <a:gd name="connsiteX8" fmla="*/ 0 w 3925690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5 h 5442958"/>
              <a:gd name="connsiteX1" fmla="*/ 3057097 w 3914046"/>
              <a:gd name="connsiteY1" fmla="*/ 3 h 5442958"/>
              <a:gd name="connsiteX2" fmla="*/ 3280010 w 3914046"/>
              <a:gd name="connsiteY2" fmla="*/ 109185 h 5442958"/>
              <a:gd name="connsiteX3" fmla="*/ 3715060 w 3914046"/>
              <a:gd name="connsiteY3" fmla="*/ 544030 h 5442958"/>
              <a:gd name="connsiteX4" fmla="*/ 3909932 w 3914046"/>
              <a:gd name="connsiteY4" fmla="*/ 1016220 h 5442958"/>
              <a:gd name="connsiteX5" fmla="*/ 3913680 w 3914046"/>
              <a:gd name="connsiteY5" fmla="*/ 5082302 h 5442958"/>
              <a:gd name="connsiteX6" fmla="*/ 3531263 w 3914046"/>
              <a:gd name="connsiteY6" fmla="*/ 5442958 h 5442958"/>
              <a:gd name="connsiteX7" fmla="*/ 0 w 3914046"/>
              <a:gd name="connsiteY7" fmla="*/ 5439211 h 5442958"/>
              <a:gd name="connsiteX8" fmla="*/ 0 w 3914046"/>
              <a:gd name="connsiteY8" fmla="*/ 3205 h 5442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14046" h="5442958">
                <a:moveTo>
                  <a:pt x="0" y="3205"/>
                </a:moveTo>
                <a:lnTo>
                  <a:pt x="3057097" y="3"/>
                </a:lnTo>
                <a:cubicBezTo>
                  <a:pt x="3151024" y="-506"/>
                  <a:pt x="3228191" y="57801"/>
                  <a:pt x="3280010" y="109185"/>
                </a:cubicBezTo>
                <a:lnTo>
                  <a:pt x="3715060" y="544030"/>
                </a:lnTo>
                <a:cubicBezTo>
                  <a:pt x="3821240" y="663953"/>
                  <a:pt x="3904125" y="864892"/>
                  <a:pt x="3909932" y="1016220"/>
                </a:cubicBezTo>
                <a:cubicBezTo>
                  <a:pt x="3915739" y="1167548"/>
                  <a:pt x="3913708" y="4345137"/>
                  <a:pt x="3913680" y="5082302"/>
                </a:cubicBezTo>
                <a:cubicBezTo>
                  <a:pt x="3909904" y="5287317"/>
                  <a:pt x="3752576" y="5439687"/>
                  <a:pt x="3531263" y="5442958"/>
                </a:cubicBezTo>
                <a:lnTo>
                  <a:pt x="0" y="5439211"/>
                </a:lnTo>
                <a:lnTo>
                  <a:pt x="0" y="3205"/>
                </a:lnTo>
                <a:close/>
              </a:path>
            </a:pathLst>
          </a:custGeom>
          <a:gradFill flip="none" rotWithShape="1"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0BDB622C-0B91-278B-1302-D266AD345536}"/>
              </a:ext>
            </a:extLst>
          </p:cNvPr>
          <p:cNvSpPr/>
          <p:nvPr userDrawn="1"/>
        </p:nvSpPr>
        <p:spPr>
          <a:xfrm>
            <a:off x="3611651" y="4432457"/>
            <a:ext cx="127168" cy="254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5709"/>
                </a:moveTo>
                <a:cubicBezTo>
                  <a:pt x="20347" y="15709"/>
                  <a:pt x="20102" y="15764"/>
                  <a:pt x="19924" y="15853"/>
                </a:cubicBezTo>
                <a:lnTo>
                  <a:pt x="11782" y="19924"/>
                </a:lnTo>
                <a:lnTo>
                  <a:pt x="11782" y="491"/>
                </a:lnTo>
                <a:cubicBezTo>
                  <a:pt x="11782" y="220"/>
                  <a:pt x="11342" y="0"/>
                  <a:pt x="10800" y="0"/>
                </a:cubicBezTo>
                <a:cubicBezTo>
                  <a:pt x="10258" y="0"/>
                  <a:pt x="9818" y="220"/>
                  <a:pt x="9818" y="491"/>
                </a:cubicBezTo>
                <a:lnTo>
                  <a:pt x="9818" y="19924"/>
                </a:lnTo>
                <a:lnTo>
                  <a:pt x="1676" y="15853"/>
                </a:lnTo>
                <a:cubicBezTo>
                  <a:pt x="1498" y="15764"/>
                  <a:pt x="1253" y="15709"/>
                  <a:pt x="982" y="15709"/>
                </a:cubicBezTo>
                <a:cubicBezTo>
                  <a:pt x="440" y="15709"/>
                  <a:pt x="0" y="15929"/>
                  <a:pt x="0" y="16200"/>
                </a:cubicBezTo>
                <a:cubicBezTo>
                  <a:pt x="0" y="16336"/>
                  <a:pt x="110" y="16458"/>
                  <a:pt x="288" y="16547"/>
                </a:cubicBezTo>
                <a:lnTo>
                  <a:pt x="10106" y="21456"/>
                </a:lnTo>
                <a:cubicBezTo>
                  <a:pt x="10284" y="21545"/>
                  <a:pt x="10529" y="21600"/>
                  <a:pt x="10800" y="21600"/>
                </a:cubicBezTo>
                <a:cubicBezTo>
                  <a:pt x="11071" y="21600"/>
                  <a:pt x="11316" y="21545"/>
                  <a:pt x="11494" y="21456"/>
                </a:cubicBezTo>
                <a:lnTo>
                  <a:pt x="21312" y="16547"/>
                </a:lnTo>
                <a:cubicBezTo>
                  <a:pt x="21490" y="16458"/>
                  <a:pt x="21600" y="16336"/>
                  <a:pt x="21600" y="16200"/>
                </a:cubicBezTo>
                <a:cubicBezTo>
                  <a:pt x="21600" y="15929"/>
                  <a:pt x="21160" y="15709"/>
                  <a:pt x="20618" y="157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b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1F42AC1-0D97-C46E-72D2-CA4DECDE533B}"/>
              </a:ext>
            </a:extLst>
          </p:cNvPr>
          <p:cNvSpPr txBox="1"/>
          <p:nvPr userDrawn="1"/>
        </p:nvSpPr>
        <p:spPr>
          <a:xfrm>
            <a:off x="407988" y="4417614"/>
            <a:ext cx="2735262" cy="254336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it-IT" sz="1200" err="1">
                <a:solidFill>
                  <a:schemeClr val="tx1"/>
                </a:solidFill>
                <a:latin typeface="TIM Sans Medium" pitchFamily="2" charset="77"/>
              </a:rPr>
              <a:t>Lorem</a:t>
            </a:r>
            <a:endParaRPr lang="it-IT" sz="1200">
              <a:solidFill>
                <a:schemeClr val="tx1"/>
              </a:solidFill>
              <a:latin typeface="TIM Sans Medium" pitchFamily="2" charset="77"/>
            </a:endParaRPr>
          </a:p>
        </p:txBody>
      </p:sp>
      <p:sp>
        <p:nvSpPr>
          <p:cNvPr id="11" name="Shape">
            <a:extLst>
              <a:ext uri="{FF2B5EF4-FFF2-40B4-BE49-F238E27FC236}">
                <a16:creationId xmlns:a16="http://schemas.microsoft.com/office/drawing/2014/main" id="{A44D5593-282D-A284-2C40-1D0AC0008A6D}"/>
              </a:ext>
            </a:extLst>
          </p:cNvPr>
          <p:cNvSpPr/>
          <p:nvPr userDrawn="1"/>
        </p:nvSpPr>
        <p:spPr>
          <a:xfrm>
            <a:off x="5617113" y="4432456"/>
            <a:ext cx="127168" cy="254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5709"/>
                </a:moveTo>
                <a:cubicBezTo>
                  <a:pt x="20347" y="15709"/>
                  <a:pt x="20102" y="15764"/>
                  <a:pt x="19924" y="15853"/>
                </a:cubicBezTo>
                <a:lnTo>
                  <a:pt x="11782" y="19924"/>
                </a:lnTo>
                <a:lnTo>
                  <a:pt x="11782" y="491"/>
                </a:lnTo>
                <a:cubicBezTo>
                  <a:pt x="11782" y="220"/>
                  <a:pt x="11342" y="0"/>
                  <a:pt x="10800" y="0"/>
                </a:cubicBezTo>
                <a:cubicBezTo>
                  <a:pt x="10258" y="0"/>
                  <a:pt x="9818" y="220"/>
                  <a:pt x="9818" y="491"/>
                </a:cubicBezTo>
                <a:lnTo>
                  <a:pt x="9818" y="19924"/>
                </a:lnTo>
                <a:lnTo>
                  <a:pt x="1676" y="15853"/>
                </a:lnTo>
                <a:cubicBezTo>
                  <a:pt x="1498" y="15764"/>
                  <a:pt x="1253" y="15709"/>
                  <a:pt x="982" y="15709"/>
                </a:cubicBezTo>
                <a:cubicBezTo>
                  <a:pt x="440" y="15709"/>
                  <a:pt x="0" y="15929"/>
                  <a:pt x="0" y="16200"/>
                </a:cubicBezTo>
                <a:cubicBezTo>
                  <a:pt x="0" y="16336"/>
                  <a:pt x="110" y="16458"/>
                  <a:pt x="288" y="16547"/>
                </a:cubicBezTo>
                <a:lnTo>
                  <a:pt x="10106" y="21456"/>
                </a:lnTo>
                <a:cubicBezTo>
                  <a:pt x="10284" y="21545"/>
                  <a:pt x="10529" y="21600"/>
                  <a:pt x="10800" y="21600"/>
                </a:cubicBezTo>
                <a:cubicBezTo>
                  <a:pt x="11071" y="21600"/>
                  <a:pt x="11316" y="21545"/>
                  <a:pt x="11494" y="21456"/>
                </a:cubicBezTo>
                <a:lnTo>
                  <a:pt x="21312" y="16547"/>
                </a:lnTo>
                <a:cubicBezTo>
                  <a:pt x="21490" y="16458"/>
                  <a:pt x="21600" y="16336"/>
                  <a:pt x="21600" y="16200"/>
                </a:cubicBezTo>
                <a:cubicBezTo>
                  <a:pt x="21600" y="15929"/>
                  <a:pt x="21160" y="15709"/>
                  <a:pt x="20618" y="157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b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BE05D3B-EBB9-CDA2-25FA-E838F53D11E1}"/>
              </a:ext>
            </a:extLst>
          </p:cNvPr>
          <p:cNvSpPr txBox="1"/>
          <p:nvPr userDrawn="1"/>
        </p:nvSpPr>
        <p:spPr>
          <a:xfrm>
            <a:off x="3291602" y="5619106"/>
            <a:ext cx="794899" cy="25433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it-IT" sz="1200" err="1">
                <a:solidFill>
                  <a:schemeClr val="tx1"/>
                </a:solidFill>
                <a:latin typeface="TIM Sans Thin" pitchFamily="2" charset="77"/>
              </a:rPr>
              <a:t>Lorem</a:t>
            </a:r>
            <a:endParaRPr lang="it-IT" sz="1200">
              <a:solidFill>
                <a:schemeClr val="tx1"/>
              </a:solidFill>
              <a:latin typeface="TIM Sans Thin" pitchFamily="2" charset="77"/>
            </a:endParaRP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72C59ED2-5E49-ED51-7E03-7DFFBF8F8217}"/>
              </a:ext>
            </a:extLst>
          </p:cNvPr>
          <p:cNvSpPr txBox="1"/>
          <p:nvPr userDrawn="1"/>
        </p:nvSpPr>
        <p:spPr>
          <a:xfrm>
            <a:off x="5199915" y="5625732"/>
            <a:ext cx="967523" cy="25433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it-IT" sz="1200" err="1">
                <a:solidFill>
                  <a:schemeClr val="tx1"/>
                </a:solidFill>
                <a:latin typeface="TIM Sans Thin" pitchFamily="2" charset="77"/>
              </a:rPr>
              <a:t>Ipsum</a:t>
            </a:r>
            <a:endParaRPr lang="it-IT" sz="1200">
              <a:solidFill>
                <a:schemeClr val="tx1"/>
              </a:solidFill>
              <a:latin typeface="TIM Sans Thin" pitchFamily="2" charset="77"/>
            </a:endParaRPr>
          </a:p>
        </p:txBody>
      </p:sp>
      <p:sp>
        <p:nvSpPr>
          <p:cNvPr id="15" name="Segnaposto testo 79">
            <a:extLst>
              <a:ext uri="{FF2B5EF4-FFF2-40B4-BE49-F238E27FC236}">
                <a16:creationId xmlns:a16="http://schemas.microsoft.com/office/drawing/2014/main" id="{A58EEA32-620C-50CD-D362-EA2F0697AF69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290888" y="1752550"/>
            <a:ext cx="788987" cy="2310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0" i="0">
                <a:solidFill>
                  <a:schemeClr val="accent5">
                    <a:lumMod val="90000"/>
                  </a:schemeClr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Q1 ’25</a:t>
            </a:r>
          </a:p>
        </p:txBody>
      </p:sp>
      <p:sp>
        <p:nvSpPr>
          <p:cNvPr id="16" name="Segnaposto testo 79">
            <a:extLst>
              <a:ext uri="{FF2B5EF4-FFF2-40B4-BE49-F238E27FC236}">
                <a16:creationId xmlns:a16="http://schemas.microsoft.com/office/drawing/2014/main" id="{2AA82C49-5B5C-A532-1AA4-239745B51121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260372" y="1752550"/>
            <a:ext cx="788987" cy="2310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0" i="0">
                <a:solidFill>
                  <a:schemeClr val="accent5">
                    <a:lumMod val="90000"/>
                  </a:schemeClr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Q2 ’25</a:t>
            </a:r>
          </a:p>
        </p:txBody>
      </p:sp>
      <p:sp>
        <p:nvSpPr>
          <p:cNvPr id="17" name="Segnaposto testo 79">
            <a:extLst>
              <a:ext uri="{FF2B5EF4-FFF2-40B4-BE49-F238E27FC236}">
                <a16:creationId xmlns:a16="http://schemas.microsoft.com/office/drawing/2014/main" id="{1C4FBFB5-524C-D6B4-601C-F43852CA5C5B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196806" y="1752550"/>
            <a:ext cx="935707" cy="2310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0" i="0">
                <a:solidFill>
                  <a:schemeClr val="accent5">
                    <a:lumMod val="90000"/>
                  </a:schemeClr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Q3 ’25</a:t>
            </a:r>
          </a:p>
        </p:txBody>
      </p:sp>
      <p:sp>
        <p:nvSpPr>
          <p:cNvPr id="18" name="Segnaposto testo 79">
            <a:extLst>
              <a:ext uri="{FF2B5EF4-FFF2-40B4-BE49-F238E27FC236}">
                <a16:creationId xmlns:a16="http://schemas.microsoft.com/office/drawing/2014/main" id="{99582D4A-B4EA-FEA0-2163-22B95EC90E2C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366405" y="1752550"/>
            <a:ext cx="1563378" cy="2310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0" i="0">
                <a:solidFill>
                  <a:schemeClr val="accent5">
                    <a:lumMod val="90000"/>
                  </a:schemeClr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19" name="Segnaposto testo 79">
            <a:extLst>
              <a:ext uri="{FF2B5EF4-FFF2-40B4-BE49-F238E27FC236}">
                <a16:creationId xmlns:a16="http://schemas.microsoft.com/office/drawing/2014/main" id="{369E9017-0B21-F86E-7F6F-4ED83D2EC04E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25025" y="2149369"/>
            <a:ext cx="2718225" cy="758111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  <a:p>
            <a:pPr lvl="0"/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20" name="Segnaposto testo 79">
            <a:extLst>
              <a:ext uri="{FF2B5EF4-FFF2-40B4-BE49-F238E27FC236}">
                <a16:creationId xmlns:a16="http://schemas.microsoft.com/office/drawing/2014/main" id="{59603D17-B0EF-ECCE-358D-89A913BD01D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3290888" y="2149369"/>
            <a:ext cx="788987" cy="30753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22" name="Segnaposto testo 79">
            <a:extLst>
              <a:ext uri="{FF2B5EF4-FFF2-40B4-BE49-F238E27FC236}">
                <a16:creationId xmlns:a16="http://schemas.microsoft.com/office/drawing/2014/main" id="{C9F5410E-85C9-1C70-9D6C-99943E594E0C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3290888" y="2599950"/>
            <a:ext cx="788987" cy="30753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26" name="Segnaposto testo 79">
            <a:extLst>
              <a:ext uri="{FF2B5EF4-FFF2-40B4-BE49-F238E27FC236}">
                <a16:creationId xmlns:a16="http://schemas.microsoft.com/office/drawing/2014/main" id="{170B14AF-05C5-8AB0-C7C8-18E49557F463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25025" y="3072913"/>
            <a:ext cx="2718225" cy="758111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  <a:p>
            <a:pPr lvl="0"/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27" name="Segnaposto testo 79">
            <a:extLst>
              <a:ext uri="{FF2B5EF4-FFF2-40B4-BE49-F238E27FC236}">
                <a16:creationId xmlns:a16="http://schemas.microsoft.com/office/drawing/2014/main" id="{30A03E19-666E-FF33-85F5-C748E935BDF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3290888" y="3072913"/>
            <a:ext cx="788987" cy="30753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29" name="Segnaposto testo 79">
            <a:extLst>
              <a:ext uri="{FF2B5EF4-FFF2-40B4-BE49-F238E27FC236}">
                <a16:creationId xmlns:a16="http://schemas.microsoft.com/office/drawing/2014/main" id="{10B9589E-5C5E-A0A7-741A-96E3F990A570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3290888" y="3518232"/>
            <a:ext cx="788987" cy="30753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35" name="Segnaposto testo 79">
            <a:extLst>
              <a:ext uri="{FF2B5EF4-FFF2-40B4-BE49-F238E27FC236}">
                <a16:creationId xmlns:a16="http://schemas.microsoft.com/office/drawing/2014/main" id="{BB7E76BC-0431-6173-F8E4-12BC5E55FFC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25025" y="4014746"/>
            <a:ext cx="2718225" cy="33810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6" name="Segnaposto testo 79">
            <a:extLst>
              <a:ext uri="{FF2B5EF4-FFF2-40B4-BE49-F238E27FC236}">
                <a16:creationId xmlns:a16="http://schemas.microsoft.com/office/drawing/2014/main" id="{687E8646-9A5C-DE26-BE6B-1DCB77A48F72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3290888" y="4014745"/>
            <a:ext cx="788987" cy="345356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43" name="Segnaposto testo 79">
            <a:extLst>
              <a:ext uri="{FF2B5EF4-FFF2-40B4-BE49-F238E27FC236}">
                <a16:creationId xmlns:a16="http://schemas.microsoft.com/office/drawing/2014/main" id="{1ADAC4C0-B005-0FA3-1BEA-22972C396354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21178" y="4768417"/>
            <a:ext cx="2722071" cy="210010"/>
          </a:xfrm>
          <a:prstGeom prst="roundRect">
            <a:avLst/>
          </a:prstGeom>
          <a:gradFill>
            <a:gsLst>
              <a:gs pos="0">
                <a:schemeClr val="accent2"/>
              </a:gs>
              <a:gs pos="50000">
                <a:schemeClr val="tx2"/>
              </a:gs>
              <a:gs pos="100000">
                <a:srgbClr val="25A8FC"/>
              </a:gs>
            </a:gsLst>
            <a:lin ang="12900000" scaled="0"/>
          </a:gradFill>
        </p:spPr>
        <p:txBody>
          <a:bodyPr anchor="ctr"/>
          <a:lstStyle>
            <a:lvl1pPr marL="0" indent="0" algn="ctr">
              <a:buNone/>
              <a:defRPr sz="100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44" name="Segnaposto testo 79">
            <a:extLst>
              <a:ext uri="{FF2B5EF4-FFF2-40B4-BE49-F238E27FC236}">
                <a16:creationId xmlns:a16="http://schemas.microsoft.com/office/drawing/2014/main" id="{9568B779-F64E-5E51-0F62-1D6928010F0F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421178" y="5046783"/>
            <a:ext cx="2722071" cy="210010"/>
          </a:xfrm>
          <a:prstGeom prst="roundRect">
            <a:avLst/>
          </a:prstGeom>
          <a:gradFill>
            <a:gsLst>
              <a:gs pos="0">
                <a:schemeClr val="accent2"/>
              </a:gs>
              <a:gs pos="50000">
                <a:schemeClr val="tx2"/>
              </a:gs>
              <a:gs pos="100000">
                <a:srgbClr val="25A8FC"/>
              </a:gs>
            </a:gsLst>
            <a:lin ang="12900000" scaled="0"/>
          </a:gradFill>
        </p:spPr>
        <p:txBody>
          <a:bodyPr anchor="ctr"/>
          <a:lstStyle>
            <a:lvl1pPr marL="0" indent="0" algn="ctr">
              <a:buNone/>
              <a:defRPr sz="100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55" name="Segnaposto testo 79">
            <a:extLst>
              <a:ext uri="{FF2B5EF4-FFF2-40B4-BE49-F238E27FC236}">
                <a16:creationId xmlns:a16="http://schemas.microsoft.com/office/drawing/2014/main" id="{7C4D80DD-7739-239B-F5E7-EDD789A7E424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5199915" y="5059935"/>
            <a:ext cx="947633" cy="208800"/>
          </a:xfrm>
          <a:prstGeom prst="round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+</a:t>
            </a:r>
          </a:p>
        </p:txBody>
      </p:sp>
      <p:sp>
        <p:nvSpPr>
          <p:cNvPr id="57" name="Segnaposto testo 79">
            <a:extLst>
              <a:ext uri="{FF2B5EF4-FFF2-40B4-BE49-F238E27FC236}">
                <a16:creationId xmlns:a16="http://schemas.microsoft.com/office/drawing/2014/main" id="{2AAB0492-2763-12C0-2D11-D2F6A152014E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5199915" y="5349558"/>
            <a:ext cx="947633" cy="208800"/>
          </a:xfrm>
          <a:prstGeom prst="round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+</a:t>
            </a:r>
          </a:p>
        </p:txBody>
      </p:sp>
      <p:sp>
        <p:nvSpPr>
          <p:cNvPr id="62" name="Segnaposto testo 150">
            <a:extLst>
              <a:ext uri="{FF2B5EF4-FFF2-40B4-BE49-F238E27FC236}">
                <a16:creationId xmlns:a16="http://schemas.microsoft.com/office/drawing/2014/main" id="{674638B9-4B01-4B10-F109-5C3C22A135B8}"/>
              </a:ext>
            </a:extLst>
          </p:cNvPr>
          <p:cNvSpPr>
            <a:spLocks noGrp="1"/>
          </p:cNvSpPr>
          <p:nvPr>
            <p:ph type="body" idx="75" hasCustomPrompt="1"/>
          </p:nvPr>
        </p:nvSpPr>
        <p:spPr>
          <a:xfrm>
            <a:off x="5227103" y="2179925"/>
            <a:ext cx="879475" cy="2134080"/>
          </a:xfrm>
          <a:prstGeom prst="rect">
            <a:avLst/>
          </a:prstGeom>
          <a:solidFill>
            <a:schemeClr val="accent4"/>
          </a:solidFill>
        </p:spPr>
        <p:txBody>
          <a:bodyPr lIns="72000" tIns="72000" rIns="72000" bIns="7200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000"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dolor</a:t>
            </a:r>
          </a:p>
        </p:txBody>
      </p:sp>
      <p:sp>
        <p:nvSpPr>
          <p:cNvPr id="66" name="Shape">
            <a:extLst>
              <a:ext uri="{FF2B5EF4-FFF2-40B4-BE49-F238E27FC236}">
                <a16:creationId xmlns:a16="http://schemas.microsoft.com/office/drawing/2014/main" id="{B5507FFA-BDF7-F5D8-2EB1-6A37549393D9}"/>
              </a:ext>
            </a:extLst>
          </p:cNvPr>
          <p:cNvSpPr/>
          <p:nvPr userDrawn="1"/>
        </p:nvSpPr>
        <p:spPr>
          <a:xfrm>
            <a:off x="10371770" y="3347746"/>
            <a:ext cx="127168" cy="254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5709"/>
                </a:moveTo>
                <a:cubicBezTo>
                  <a:pt x="20347" y="15709"/>
                  <a:pt x="20102" y="15764"/>
                  <a:pt x="19924" y="15853"/>
                </a:cubicBezTo>
                <a:lnTo>
                  <a:pt x="11782" y="19924"/>
                </a:lnTo>
                <a:lnTo>
                  <a:pt x="11782" y="491"/>
                </a:lnTo>
                <a:cubicBezTo>
                  <a:pt x="11782" y="220"/>
                  <a:pt x="11342" y="0"/>
                  <a:pt x="10800" y="0"/>
                </a:cubicBezTo>
                <a:cubicBezTo>
                  <a:pt x="10258" y="0"/>
                  <a:pt x="9818" y="220"/>
                  <a:pt x="9818" y="491"/>
                </a:cubicBezTo>
                <a:lnTo>
                  <a:pt x="9818" y="19924"/>
                </a:lnTo>
                <a:lnTo>
                  <a:pt x="1676" y="15853"/>
                </a:lnTo>
                <a:cubicBezTo>
                  <a:pt x="1498" y="15764"/>
                  <a:pt x="1253" y="15709"/>
                  <a:pt x="982" y="15709"/>
                </a:cubicBezTo>
                <a:cubicBezTo>
                  <a:pt x="440" y="15709"/>
                  <a:pt x="0" y="15929"/>
                  <a:pt x="0" y="16200"/>
                </a:cubicBezTo>
                <a:cubicBezTo>
                  <a:pt x="0" y="16336"/>
                  <a:pt x="110" y="16458"/>
                  <a:pt x="288" y="16547"/>
                </a:cubicBezTo>
                <a:lnTo>
                  <a:pt x="10106" y="21456"/>
                </a:lnTo>
                <a:cubicBezTo>
                  <a:pt x="10284" y="21545"/>
                  <a:pt x="10529" y="21600"/>
                  <a:pt x="10800" y="21600"/>
                </a:cubicBezTo>
                <a:cubicBezTo>
                  <a:pt x="11071" y="21600"/>
                  <a:pt x="11316" y="21545"/>
                  <a:pt x="11494" y="21456"/>
                </a:cubicBezTo>
                <a:lnTo>
                  <a:pt x="21312" y="16547"/>
                </a:lnTo>
                <a:cubicBezTo>
                  <a:pt x="21490" y="16458"/>
                  <a:pt x="21600" y="16336"/>
                  <a:pt x="21600" y="16200"/>
                </a:cubicBezTo>
                <a:cubicBezTo>
                  <a:pt x="21600" y="15929"/>
                  <a:pt x="21160" y="15709"/>
                  <a:pt x="20618" y="157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egnaposto testo 2">
            <a:extLst>
              <a:ext uri="{FF2B5EF4-FFF2-40B4-BE49-F238E27FC236}">
                <a16:creationId xmlns:a16="http://schemas.microsoft.com/office/drawing/2014/main" id="{A977A334-68C2-7E12-72D6-294BDF900FF1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2326029" y="6169272"/>
            <a:ext cx="8535009" cy="28897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100"/>
              </a:lnSpc>
              <a:spcBef>
                <a:spcPts val="400"/>
              </a:spcBef>
              <a:buNone/>
              <a:defRPr sz="900" b="0" i="0">
                <a:solidFill>
                  <a:schemeClr val="tx1"/>
                </a:solidFill>
                <a:latin typeface="TIM Sans Thin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2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Inserire note pie pagina</a:t>
            </a:r>
            <a:br>
              <a:rPr lang="it-IT"/>
            </a:br>
            <a:r>
              <a:rPr lang="it-IT"/>
              <a:t>Inserire note pie pagina</a:t>
            </a:r>
          </a:p>
        </p:txBody>
      </p:sp>
      <p:sp>
        <p:nvSpPr>
          <p:cNvPr id="6" name="Segnaposto testo 79">
            <a:extLst>
              <a:ext uri="{FF2B5EF4-FFF2-40B4-BE49-F238E27FC236}">
                <a16:creationId xmlns:a16="http://schemas.microsoft.com/office/drawing/2014/main" id="{3A47B116-78DC-43C5-BCE3-A144BF8C7BD5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421178" y="5328226"/>
            <a:ext cx="2722071" cy="210010"/>
          </a:xfrm>
          <a:prstGeom prst="roundRect">
            <a:avLst/>
          </a:prstGeom>
          <a:gradFill>
            <a:gsLst>
              <a:gs pos="0">
                <a:schemeClr val="accent2"/>
              </a:gs>
              <a:gs pos="50000">
                <a:schemeClr val="tx2"/>
              </a:gs>
              <a:gs pos="100000">
                <a:srgbClr val="25A8FC"/>
              </a:gs>
            </a:gsLst>
            <a:lin ang="12900000" scaled="0"/>
          </a:gradFill>
        </p:spPr>
        <p:txBody>
          <a:bodyPr anchor="ctr"/>
          <a:lstStyle>
            <a:lvl1pPr marL="0" indent="0" algn="ctr">
              <a:buNone/>
              <a:defRPr sz="100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14" name="Segnaposto testo 79">
            <a:extLst>
              <a:ext uri="{FF2B5EF4-FFF2-40B4-BE49-F238E27FC236}">
                <a16:creationId xmlns:a16="http://schemas.microsoft.com/office/drawing/2014/main" id="{96B9CE2F-3EAE-F341-114E-F6A22ED0EE03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3292392" y="5059935"/>
            <a:ext cx="794110" cy="208800"/>
          </a:xfrm>
          <a:prstGeom prst="round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+</a:t>
            </a:r>
          </a:p>
        </p:txBody>
      </p:sp>
      <p:sp>
        <p:nvSpPr>
          <p:cNvPr id="68" name="Segnaposto testo 79">
            <a:extLst>
              <a:ext uri="{FF2B5EF4-FFF2-40B4-BE49-F238E27FC236}">
                <a16:creationId xmlns:a16="http://schemas.microsoft.com/office/drawing/2014/main" id="{50013079-1C01-D935-82E0-853A0C32291C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3292392" y="5349558"/>
            <a:ext cx="787484" cy="208800"/>
          </a:xfrm>
          <a:prstGeom prst="round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+</a:t>
            </a:r>
          </a:p>
        </p:txBody>
      </p:sp>
      <p:sp>
        <p:nvSpPr>
          <p:cNvPr id="69" name="Segnaposto testo 79">
            <a:extLst>
              <a:ext uri="{FF2B5EF4-FFF2-40B4-BE49-F238E27FC236}">
                <a16:creationId xmlns:a16="http://schemas.microsoft.com/office/drawing/2014/main" id="{16A8FA0D-FFE4-7A26-B486-1DCD7DB90E5A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5199915" y="4760744"/>
            <a:ext cx="947633" cy="208800"/>
          </a:xfrm>
          <a:prstGeom prst="roundRect">
            <a:avLst/>
          </a:prstGeom>
          <a:noFill/>
          <a:ln>
            <a:gradFill>
              <a:gsLst>
                <a:gs pos="0">
                  <a:schemeClr val="accent6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tIns="72000" anchor="ctr"/>
          <a:lstStyle>
            <a:lvl1pPr marL="0" indent="0" algn="ctr">
              <a:buNone/>
              <a:defRPr sz="10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-</a:t>
            </a:r>
          </a:p>
        </p:txBody>
      </p:sp>
      <p:sp>
        <p:nvSpPr>
          <p:cNvPr id="70" name="Segnaposto testo 79">
            <a:extLst>
              <a:ext uri="{FF2B5EF4-FFF2-40B4-BE49-F238E27FC236}">
                <a16:creationId xmlns:a16="http://schemas.microsoft.com/office/drawing/2014/main" id="{28E3A162-CDFD-ABDF-1A01-B4FF7761B221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3292392" y="4760744"/>
            <a:ext cx="794110" cy="208800"/>
          </a:xfrm>
          <a:prstGeom prst="roundRect">
            <a:avLst/>
          </a:prstGeom>
          <a:noFill/>
          <a:ln>
            <a:gradFill>
              <a:gsLst>
                <a:gs pos="0">
                  <a:schemeClr val="accent6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tIns="72000" anchor="ctr"/>
          <a:lstStyle>
            <a:lvl1pPr marL="0" indent="0" algn="ctr">
              <a:buNone/>
              <a:defRPr sz="10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-</a:t>
            </a:r>
          </a:p>
        </p:txBody>
      </p:sp>
      <p:sp>
        <p:nvSpPr>
          <p:cNvPr id="71" name="Segnaposto testo 79">
            <a:extLst>
              <a:ext uri="{FF2B5EF4-FFF2-40B4-BE49-F238E27FC236}">
                <a16:creationId xmlns:a16="http://schemas.microsoft.com/office/drawing/2014/main" id="{5E0C64E1-4417-CA73-C748-D9907EA55710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366405" y="2176862"/>
            <a:ext cx="1563378" cy="254157"/>
          </a:xfrm>
          <a:prstGeom prst="roundRect">
            <a:avLst/>
          </a:prstGeom>
          <a:solidFill>
            <a:schemeClr val="accent4"/>
          </a:solidFill>
        </p:spPr>
        <p:txBody>
          <a:bodyPr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72" name="Segnaposto testo 79">
            <a:extLst>
              <a:ext uri="{FF2B5EF4-FFF2-40B4-BE49-F238E27FC236}">
                <a16:creationId xmlns:a16="http://schemas.microsoft.com/office/drawing/2014/main" id="{BE5DE0F4-3430-F305-91C9-614CF01169B0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366405" y="2588342"/>
            <a:ext cx="1563378" cy="254157"/>
          </a:xfrm>
          <a:prstGeom prst="roundRect">
            <a:avLst/>
          </a:prstGeom>
          <a:solidFill>
            <a:schemeClr val="accent4"/>
          </a:solidFill>
        </p:spPr>
        <p:txBody>
          <a:bodyPr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73" name="Segnaposto testo 79">
            <a:extLst>
              <a:ext uri="{FF2B5EF4-FFF2-40B4-BE49-F238E27FC236}">
                <a16:creationId xmlns:a16="http://schemas.microsoft.com/office/drawing/2014/main" id="{E9CEF600-5FB6-D7B5-D7BE-D11AD8E2793A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6366405" y="3109550"/>
            <a:ext cx="1563378" cy="254157"/>
          </a:xfrm>
          <a:prstGeom prst="roundRect">
            <a:avLst/>
          </a:prstGeom>
          <a:solidFill>
            <a:schemeClr val="accent4"/>
          </a:solidFill>
        </p:spPr>
        <p:txBody>
          <a:bodyPr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74" name="Segnaposto testo 79">
            <a:extLst>
              <a:ext uri="{FF2B5EF4-FFF2-40B4-BE49-F238E27FC236}">
                <a16:creationId xmlns:a16="http://schemas.microsoft.com/office/drawing/2014/main" id="{BB2A992B-2FA7-0A8B-F261-0D205B6A01FC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6366405" y="3521030"/>
            <a:ext cx="1563378" cy="254157"/>
          </a:xfrm>
          <a:prstGeom prst="roundRect">
            <a:avLst/>
          </a:prstGeom>
          <a:solidFill>
            <a:schemeClr val="accent4"/>
          </a:solidFill>
        </p:spPr>
        <p:txBody>
          <a:bodyPr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75" name="Segnaposto testo 79">
            <a:extLst>
              <a:ext uri="{FF2B5EF4-FFF2-40B4-BE49-F238E27FC236}">
                <a16:creationId xmlns:a16="http://schemas.microsoft.com/office/drawing/2014/main" id="{9AE62242-4B64-E6FF-B9AA-B68CF2C7FF91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366405" y="4042238"/>
            <a:ext cx="1563378" cy="254157"/>
          </a:xfrm>
          <a:prstGeom prst="roundRect">
            <a:avLst/>
          </a:prstGeom>
          <a:solidFill>
            <a:schemeClr val="accent4"/>
          </a:solidFill>
        </p:spPr>
        <p:txBody>
          <a:bodyPr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77" name="Segnaposto testo 79">
            <a:extLst>
              <a:ext uri="{FF2B5EF4-FFF2-40B4-BE49-F238E27FC236}">
                <a16:creationId xmlns:a16="http://schemas.microsoft.com/office/drawing/2014/main" id="{91857AD7-07ED-D4DA-1EF0-4247E294F480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4261732" y="2149369"/>
            <a:ext cx="788987" cy="30753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78" name="Segnaposto testo 79">
            <a:extLst>
              <a:ext uri="{FF2B5EF4-FFF2-40B4-BE49-F238E27FC236}">
                <a16:creationId xmlns:a16="http://schemas.microsoft.com/office/drawing/2014/main" id="{96B8F9ED-ABA6-DA04-ED2C-73E3845AACCD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4261732" y="2599950"/>
            <a:ext cx="788987" cy="30753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79" name="Segnaposto testo 79">
            <a:extLst>
              <a:ext uri="{FF2B5EF4-FFF2-40B4-BE49-F238E27FC236}">
                <a16:creationId xmlns:a16="http://schemas.microsoft.com/office/drawing/2014/main" id="{130C3B80-CF01-C41F-358F-EE71FCFFEE4A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4261732" y="3072913"/>
            <a:ext cx="788987" cy="30753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80" name="Segnaposto testo 79">
            <a:extLst>
              <a:ext uri="{FF2B5EF4-FFF2-40B4-BE49-F238E27FC236}">
                <a16:creationId xmlns:a16="http://schemas.microsoft.com/office/drawing/2014/main" id="{9FF7ECF4-FB94-635E-6718-DB97535C8FDB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4261732" y="3518232"/>
            <a:ext cx="788987" cy="30753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81" name="Segnaposto testo 79">
            <a:extLst>
              <a:ext uri="{FF2B5EF4-FFF2-40B4-BE49-F238E27FC236}">
                <a16:creationId xmlns:a16="http://schemas.microsoft.com/office/drawing/2014/main" id="{36E29E2B-95F9-1C9E-2F5A-40A2465356F6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4261732" y="4014745"/>
            <a:ext cx="788987" cy="345356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83" name="Titolo 6">
            <a:extLst>
              <a:ext uri="{FF2B5EF4-FFF2-40B4-BE49-F238E27FC236}">
                <a16:creationId xmlns:a16="http://schemas.microsoft.com/office/drawing/2014/main" id="{830382BB-AE4B-C294-4FD7-48A1101634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7507506" cy="616326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28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87" name="Segnaposto testo 25">
            <a:extLst>
              <a:ext uri="{FF2B5EF4-FFF2-40B4-BE49-F238E27FC236}">
                <a16:creationId xmlns:a16="http://schemas.microsoft.com/office/drawing/2014/main" id="{732241C5-CF55-8CF1-540E-57F4E77518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92319" y="2092790"/>
            <a:ext cx="2052637" cy="121501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ts val="1800"/>
              </a:lnSpc>
              <a:buNone/>
              <a:defRPr lang="it-IT" sz="1200" b="0" i="0" kern="1200" dirty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89" name="Segnaposto testo 25">
            <a:extLst>
              <a:ext uri="{FF2B5EF4-FFF2-40B4-BE49-F238E27FC236}">
                <a16:creationId xmlns:a16="http://schemas.microsoft.com/office/drawing/2014/main" id="{67EE01DD-6D61-7E95-51E2-D9860AD5998A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9392319" y="3921590"/>
            <a:ext cx="2052637" cy="121501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92" name="Segnaposto testo 25">
            <a:extLst>
              <a:ext uri="{FF2B5EF4-FFF2-40B4-BE49-F238E27FC236}">
                <a16:creationId xmlns:a16="http://schemas.microsoft.com/office/drawing/2014/main" id="{F35C62E4-92E9-F9E7-6972-DE2F889E019F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9406037" y="1670389"/>
            <a:ext cx="2052637" cy="31705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ts val="2000"/>
              </a:lnSpc>
              <a:buNone/>
              <a:defRPr lang="it-IT" sz="1600" b="1" i="0" kern="1200" dirty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Titolo</a:t>
            </a:r>
          </a:p>
        </p:txBody>
      </p:sp>
      <p:cxnSp>
        <p:nvCxnSpPr>
          <p:cNvPr id="4" name="Connettore 1 3">
            <a:extLst>
              <a:ext uri="{FF2B5EF4-FFF2-40B4-BE49-F238E27FC236}">
                <a16:creationId xmlns:a16="http://schemas.microsoft.com/office/drawing/2014/main" id="{335990A6-78BB-F097-EC23-323B45D5C7B2}"/>
              </a:ext>
            </a:extLst>
          </p:cNvPr>
          <p:cNvCxnSpPr>
            <a:cxnSpLocks/>
          </p:cNvCxnSpPr>
          <p:nvPr userDrawn="1"/>
        </p:nvCxnSpPr>
        <p:spPr>
          <a:xfrm>
            <a:off x="421178" y="2070838"/>
            <a:ext cx="7494317" cy="0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85997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na - Tabella +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con un angolo ritagliato 5">
            <a:extLst>
              <a:ext uri="{FF2B5EF4-FFF2-40B4-BE49-F238E27FC236}">
                <a16:creationId xmlns:a16="http://schemas.microsoft.com/office/drawing/2014/main" id="{95BDF123-E412-F314-D91F-E47EC8AEFE94}"/>
              </a:ext>
            </a:extLst>
          </p:cNvPr>
          <p:cNvSpPr>
            <a:spLocks noChangeAspect="1"/>
          </p:cNvSpPr>
          <p:nvPr userDrawn="1"/>
        </p:nvSpPr>
        <p:spPr>
          <a:xfrm rot="10800000">
            <a:off x="9038812" y="621200"/>
            <a:ext cx="3914046" cy="5442958"/>
          </a:xfrm>
          <a:custGeom>
            <a:avLst/>
            <a:gdLst>
              <a:gd name="connsiteX0" fmla="*/ 0 w 3909764"/>
              <a:gd name="connsiteY0" fmla="*/ 0 h 5436006"/>
              <a:gd name="connsiteX1" fmla="*/ 3171483 w 3909764"/>
              <a:gd name="connsiteY1" fmla="*/ 0 h 5436006"/>
              <a:gd name="connsiteX2" fmla="*/ 3909764 w 3909764"/>
              <a:gd name="connsiteY2" fmla="*/ 738281 h 5436006"/>
              <a:gd name="connsiteX3" fmla="*/ 3909764 w 3909764"/>
              <a:gd name="connsiteY3" fmla="*/ 5436006 h 5436006"/>
              <a:gd name="connsiteX4" fmla="*/ 0 w 3909764"/>
              <a:gd name="connsiteY4" fmla="*/ 5436006 h 5436006"/>
              <a:gd name="connsiteX5" fmla="*/ 0 w 3909764"/>
              <a:gd name="connsiteY5" fmla="*/ 0 h 5436006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280010 w 3909764"/>
              <a:gd name="connsiteY3" fmla="*/ 109182 h 5439208"/>
              <a:gd name="connsiteX4" fmla="*/ 3909764 w 3909764"/>
              <a:gd name="connsiteY4" fmla="*/ 741483 h 5439208"/>
              <a:gd name="connsiteX5" fmla="*/ 3909764 w 3909764"/>
              <a:gd name="connsiteY5" fmla="*/ 5439208 h 5439208"/>
              <a:gd name="connsiteX6" fmla="*/ 0 w 3909764"/>
              <a:gd name="connsiteY6" fmla="*/ 5439208 h 5439208"/>
              <a:gd name="connsiteX7" fmla="*/ 0 w 3909764"/>
              <a:gd name="connsiteY7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909764 w 3909932"/>
              <a:gd name="connsiteY3" fmla="*/ 741483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764 w 3909932"/>
              <a:gd name="connsiteY4" fmla="*/ 741483 h 5439208"/>
              <a:gd name="connsiteX5" fmla="*/ 3909932 w 3909932"/>
              <a:gd name="connsiteY5" fmla="*/ 1016217 h 5439208"/>
              <a:gd name="connsiteX6" fmla="*/ 3909764 w 3909932"/>
              <a:gd name="connsiteY6" fmla="*/ 5439208 h 5439208"/>
              <a:gd name="connsiteX7" fmla="*/ 0 w 3909932"/>
              <a:gd name="connsiteY7" fmla="*/ 5439208 h 5439208"/>
              <a:gd name="connsiteX8" fmla="*/ 0 w 3909932"/>
              <a:gd name="connsiteY8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10458"/>
              <a:gd name="connsiteY0" fmla="*/ 3202 h 5439208"/>
              <a:gd name="connsiteX1" fmla="*/ 3057097 w 3910458"/>
              <a:gd name="connsiteY1" fmla="*/ 0 h 5439208"/>
              <a:gd name="connsiteX2" fmla="*/ 3280010 w 3910458"/>
              <a:gd name="connsiteY2" fmla="*/ 109182 h 5439208"/>
              <a:gd name="connsiteX3" fmla="*/ 3715060 w 3910458"/>
              <a:gd name="connsiteY3" fmla="*/ 544027 h 5439208"/>
              <a:gd name="connsiteX4" fmla="*/ 3909932 w 3910458"/>
              <a:gd name="connsiteY4" fmla="*/ 1016217 h 5439208"/>
              <a:gd name="connsiteX5" fmla="*/ 3909764 w 3910458"/>
              <a:gd name="connsiteY5" fmla="*/ 5439208 h 5439208"/>
              <a:gd name="connsiteX6" fmla="*/ 0 w 3910458"/>
              <a:gd name="connsiteY6" fmla="*/ 5439208 h 5439208"/>
              <a:gd name="connsiteX7" fmla="*/ 0 w 3910458"/>
              <a:gd name="connsiteY7" fmla="*/ 3202 h 5439208"/>
              <a:gd name="connsiteX0" fmla="*/ 0 w 4200678"/>
              <a:gd name="connsiteY0" fmla="*/ 3202 h 5515789"/>
              <a:gd name="connsiteX1" fmla="*/ 3057097 w 4200678"/>
              <a:gd name="connsiteY1" fmla="*/ 0 h 5515789"/>
              <a:gd name="connsiteX2" fmla="*/ 3280010 w 4200678"/>
              <a:gd name="connsiteY2" fmla="*/ 109182 h 5515789"/>
              <a:gd name="connsiteX3" fmla="*/ 3715060 w 4200678"/>
              <a:gd name="connsiteY3" fmla="*/ 544027 h 5515789"/>
              <a:gd name="connsiteX4" fmla="*/ 3909932 w 4200678"/>
              <a:gd name="connsiteY4" fmla="*/ 1016217 h 5515789"/>
              <a:gd name="connsiteX5" fmla="*/ 3913680 w 4200678"/>
              <a:gd name="connsiteY5" fmla="*/ 5082299 h 5515789"/>
              <a:gd name="connsiteX6" fmla="*/ 3909764 w 4200678"/>
              <a:gd name="connsiteY6" fmla="*/ 5439208 h 5515789"/>
              <a:gd name="connsiteX7" fmla="*/ 0 w 4200678"/>
              <a:gd name="connsiteY7" fmla="*/ 5439208 h 5515789"/>
              <a:gd name="connsiteX8" fmla="*/ 0 w 4200678"/>
              <a:gd name="connsiteY8" fmla="*/ 3202 h 5515789"/>
              <a:gd name="connsiteX0" fmla="*/ 0 w 4200678"/>
              <a:gd name="connsiteY0" fmla="*/ 3202 h 5439208"/>
              <a:gd name="connsiteX1" fmla="*/ 3057097 w 4200678"/>
              <a:gd name="connsiteY1" fmla="*/ 0 h 5439208"/>
              <a:gd name="connsiteX2" fmla="*/ 3280010 w 4200678"/>
              <a:gd name="connsiteY2" fmla="*/ 109182 h 5439208"/>
              <a:gd name="connsiteX3" fmla="*/ 3715060 w 4200678"/>
              <a:gd name="connsiteY3" fmla="*/ 544027 h 5439208"/>
              <a:gd name="connsiteX4" fmla="*/ 3909932 w 4200678"/>
              <a:gd name="connsiteY4" fmla="*/ 1016217 h 5439208"/>
              <a:gd name="connsiteX5" fmla="*/ 3913680 w 4200678"/>
              <a:gd name="connsiteY5" fmla="*/ 5082299 h 5439208"/>
              <a:gd name="connsiteX6" fmla="*/ 3909764 w 4200678"/>
              <a:gd name="connsiteY6" fmla="*/ 5439208 h 5439208"/>
              <a:gd name="connsiteX7" fmla="*/ 0 w 4200678"/>
              <a:gd name="connsiteY7" fmla="*/ 5439208 h 5439208"/>
              <a:gd name="connsiteX8" fmla="*/ 0 w 4200678"/>
              <a:gd name="connsiteY8" fmla="*/ 3202 h 5439208"/>
              <a:gd name="connsiteX0" fmla="*/ 0 w 3995172"/>
              <a:gd name="connsiteY0" fmla="*/ 3202 h 5439208"/>
              <a:gd name="connsiteX1" fmla="*/ 3057097 w 3995172"/>
              <a:gd name="connsiteY1" fmla="*/ 0 h 5439208"/>
              <a:gd name="connsiteX2" fmla="*/ 3280010 w 3995172"/>
              <a:gd name="connsiteY2" fmla="*/ 109182 h 5439208"/>
              <a:gd name="connsiteX3" fmla="*/ 3715060 w 3995172"/>
              <a:gd name="connsiteY3" fmla="*/ 544027 h 5439208"/>
              <a:gd name="connsiteX4" fmla="*/ 3909932 w 3995172"/>
              <a:gd name="connsiteY4" fmla="*/ 1016217 h 5439208"/>
              <a:gd name="connsiteX5" fmla="*/ 3913680 w 3995172"/>
              <a:gd name="connsiteY5" fmla="*/ 5082299 h 5439208"/>
              <a:gd name="connsiteX6" fmla="*/ 3587476 w 3995172"/>
              <a:gd name="connsiteY6" fmla="*/ 5439208 h 5439208"/>
              <a:gd name="connsiteX7" fmla="*/ 0 w 3995172"/>
              <a:gd name="connsiteY7" fmla="*/ 5439208 h 5439208"/>
              <a:gd name="connsiteX8" fmla="*/ 0 w 3995172"/>
              <a:gd name="connsiteY8" fmla="*/ 3202 h 5439208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39209"/>
              <a:gd name="connsiteX1" fmla="*/ 3057097 w 3925690"/>
              <a:gd name="connsiteY1" fmla="*/ 0 h 5439209"/>
              <a:gd name="connsiteX2" fmla="*/ 3280010 w 3925690"/>
              <a:gd name="connsiteY2" fmla="*/ 109182 h 5439209"/>
              <a:gd name="connsiteX3" fmla="*/ 3715060 w 3925690"/>
              <a:gd name="connsiteY3" fmla="*/ 544027 h 5439209"/>
              <a:gd name="connsiteX4" fmla="*/ 3909932 w 3925690"/>
              <a:gd name="connsiteY4" fmla="*/ 1016217 h 5439209"/>
              <a:gd name="connsiteX5" fmla="*/ 3913680 w 3925690"/>
              <a:gd name="connsiteY5" fmla="*/ 5082299 h 5439209"/>
              <a:gd name="connsiteX6" fmla="*/ 3587476 w 3925690"/>
              <a:gd name="connsiteY6" fmla="*/ 5439208 h 5439209"/>
              <a:gd name="connsiteX7" fmla="*/ 0 w 3925690"/>
              <a:gd name="connsiteY7" fmla="*/ 5439208 h 5439209"/>
              <a:gd name="connsiteX8" fmla="*/ 0 w 3925690"/>
              <a:gd name="connsiteY8" fmla="*/ 3202 h 5439209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42955"/>
              <a:gd name="connsiteX1" fmla="*/ 3057097 w 3925690"/>
              <a:gd name="connsiteY1" fmla="*/ 0 h 5442955"/>
              <a:gd name="connsiteX2" fmla="*/ 3280010 w 3925690"/>
              <a:gd name="connsiteY2" fmla="*/ 109182 h 5442955"/>
              <a:gd name="connsiteX3" fmla="*/ 3715060 w 3925690"/>
              <a:gd name="connsiteY3" fmla="*/ 544027 h 5442955"/>
              <a:gd name="connsiteX4" fmla="*/ 3909932 w 3925690"/>
              <a:gd name="connsiteY4" fmla="*/ 1016217 h 5442955"/>
              <a:gd name="connsiteX5" fmla="*/ 3913680 w 3925690"/>
              <a:gd name="connsiteY5" fmla="*/ 5082299 h 5442955"/>
              <a:gd name="connsiteX6" fmla="*/ 3531263 w 3925690"/>
              <a:gd name="connsiteY6" fmla="*/ 5442955 h 5442955"/>
              <a:gd name="connsiteX7" fmla="*/ 0 w 3925690"/>
              <a:gd name="connsiteY7" fmla="*/ 5439208 h 5442955"/>
              <a:gd name="connsiteX8" fmla="*/ 0 w 3925690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5 h 5442958"/>
              <a:gd name="connsiteX1" fmla="*/ 3057097 w 3914046"/>
              <a:gd name="connsiteY1" fmla="*/ 3 h 5442958"/>
              <a:gd name="connsiteX2" fmla="*/ 3280010 w 3914046"/>
              <a:gd name="connsiteY2" fmla="*/ 109185 h 5442958"/>
              <a:gd name="connsiteX3" fmla="*/ 3715060 w 3914046"/>
              <a:gd name="connsiteY3" fmla="*/ 544030 h 5442958"/>
              <a:gd name="connsiteX4" fmla="*/ 3909932 w 3914046"/>
              <a:gd name="connsiteY4" fmla="*/ 1016220 h 5442958"/>
              <a:gd name="connsiteX5" fmla="*/ 3913680 w 3914046"/>
              <a:gd name="connsiteY5" fmla="*/ 5082302 h 5442958"/>
              <a:gd name="connsiteX6" fmla="*/ 3531263 w 3914046"/>
              <a:gd name="connsiteY6" fmla="*/ 5442958 h 5442958"/>
              <a:gd name="connsiteX7" fmla="*/ 0 w 3914046"/>
              <a:gd name="connsiteY7" fmla="*/ 5439211 h 5442958"/>
              <a:gd name="connsiteX8" fmla="*/ 0 w 3914046"/>
              <a:gd name="connsiteY8" fmla="*/ 3205 h 5442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14046" h="5442958">
                <a:moveTo>
                  <a:pt x="0" y="3205"/>
                </a:moveTo>
                <a:lnTo>
                  <a:pt x="3057097" y="3"/>
                </a:lnTo>
                <a:cubicBezTo>
                  <a:pt x="3151024" y="-506"/>
                  <a:pt x="3228191" y="57801"/>
                  <a:pt x="3280010" y="109185"/>
                </a:cubicBezTo>
                <a:lnTo>
                  <a:pt x="3715060" y="544030"/>
                </a:lnTo>
                <a:cubicBezTo>
                  <a:pt x="3821240" y="663953"/>
                  <a:pt x="3904125" y="864892"/>
                  <a:pt x="3909932" y="1016220"/>
                </a:cubicBezTo>
                <a:cubicBezTo>
                  <a:pt x="3915739" y="1167548"/>
                  <a:pt x="3913708" y="4345137"/>
                  <a:pt x="3913680" y="5082302"/>
                </a:cubicBezTo>
                <a:cubicBezTo>
                  <a:pt x="3909904" y="5287317"/>
                  <a:pt x="3752576" y="5439687"/>
                  <a:pt x="3531263" y="5442958"/>
                </a:cubicBezTo>
                <a:lnTo>
                  <a:pt x="0" y="5439211"/>
                </a:lnTo>
                <a:lnTo>
                  <a:pt x="0" y="3205"/>
                </a:lnTo>
                <a:close/>
              </a:path>
            </a:pathLst>
          </a:custGeom>
          <a:gradFill flip="none" rotWithShape="1">
            <a:gsLst>
              <a:gs pos="0">
                <a:srgbClr val="EC0026"/>
              </a:gs>
              <a:gs pos="100000">
                <a:srgbClr val="520CA5"/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0BDB622C-0B91-278B-1302-D266AD345536}"/>
              </a:ext>
            </a:extLst>
          </p:cNvPr>
          <p:cNvSpPr/>
          <p:nvPr userDrawn="1"/>
        </p:nvSpPr>
        <p:spPr>
          <a:xfrm>
            <a:off x="3611651" y="4432457"/>
            <a:ext cx="127168" cy="254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5709"/>
                </a:moveTo>
                <a:cubicBezTo>
                  <a:pt x="20347" y="15709"/>
                  <a:pt x="20102" y="15764"/>
                  <a:pt x="19924" y="15853"/>
                </a:cubicBezTo>
                <a:lnTo>
                  <a:pt x="11782" y="19924"/>
                </a:lnTo>
                <a:lnTo>
                  <a:pt x="11782" y="491"/>
                </a:lnTo>
                <a:cubicBezTo>
                  <a:pt x="11782" y="220"/>
                  <a:pt x="11342" y="0"/>
                  <a:pt x="10800" y="0"/>
                </a:cubicBezTo>
                <a:cubicBezTo>
                  <a:pt x="10258" y="0"/>
                  <a:pt x="9818" y="220"/>
                  <a:pt x="9818" y="491"/>
                </a:cubicBezTo>
                <a:lnTo>
                  <a:pt x="9818" y="19924"/>
                </a:lnTo>
                <a:lnTo>
                  <a:pt x="1676" y="15853"/>
                </a:lnTo>
                <a:cubicBezTo>
                  <a:pt x="1498" y="15764"/>
                  <a:pt x="1253" y="15709"/>
                  <a:pt x="982" y="15709"/>
                </a:cubicBezTo>
                <a:cubicBezTo>
                  <a:pt x="440" y="15709"/>
                  <a:pt x="0" y="15929"/>
                  <a:pt x="0" y="16200"/>
                </a:cubicBezTo>
                <a:cubicBezTo>
                  <a:pt x="0" y="16336"/>
                  <a:pt x="110" y="16458"/>
                  <a:pt x="288" y="16547"/>
                </a:cubicBezTo>
                <a:lnTo>
                  <a:pt x="10106" y="21456"/>
                </a:lnTo>
                <a:cubicBezTo>
                  <a:pt x="10284" y="21545"/>
                  <a:pt x="10529" y="21600"/>
                  <a:pt x="10800" y="21600"/>
                </a:cubicBezTo>
                <a:cubicBezTo>
                  <a:pt x="11071" y="21600"/>
                  <a:pt x="11316" y="21545"/>
                  <a:pt x="11494" y="21456"/>
                </a:cubicBezTo>
                <a:lnTo>
                  <a:pt x="21312" y="16547"/>
                </a:lnTo>
                <a:cubicBezTo>
                  <a:pt x="21490" y="16458"/>
                  <a:pt x="21600" y="16336"/>
                  <a:pt x="21600" y="16200"/>
                </a:cubicBezTo>
                <a:cubicBezTo>
                  <a:pt x="21600" y="15929"/>
                  <a:pt x="21160" y="15709"/>
                  <a:pt x="20618" y="157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b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1F42AC1-0D97-C46E-72D2-CA4DECDE533B}"/>
              </a:ext>
            </a:extLst>
          </p:cNvPr>
          <p:cNvSpPr txBox="1"/>
          <p:nvPr userDrawn="1"/>
        </p:nvSpPr>
        <p:spPr>
          <a:xfrm>
            <a:off x="407988" y="4417614"/>
            <a:ext cx="2735262" cy="254336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it-IT" sz="1200" err="1">
                <a:solidFill>
                  <a:schemeClr val="tx1"/>
                </a:solidFill>
                <a:latin typeface="TIM Sans Medium" pitchFamily="2" charset="77"/>
              </a:rPr>
              <a:t>Lorem</a:t>
            </a:r>
            <a:endParaRPr lang="it-IT" sz="1200">
              <a:solidFill>
                <a:schemeClr val="tx1"/>
              </a:solidFill>
              <a:latin typeface="TIM Sans Medium" pitchFamily="2" charset="77"/>
            </a:endParaRPr>
          </a:p>
        </p:txBody>
      </p:sp>
      <p:sp>
        <p:nvSpPr>
          <p:cNvPr id="11" name="Shape">
            <a:extLst>
              <a:ext uri="{FF2B5EF4-FFF2-40B4-BE49-F238E27FC236}">
                <a16:creationId xmlns:a16="http://schemas.microsoft.com/office/drawing/2014/main" id="{A44D5593-282D-A284-2C40-1D0AC0008A6D}"/>
              </a:ext>
            </a:extLst>
          </p:cNvPr>
          <p:cNvSpPr/>
          <p:nvPr userDrawn="1"/>
        </p:nvSpPr>
        <p:spPr>
          <a:xfrm>
            <a:off x="5617113" y="4432456"/>
            <a:ext cx="127168" cy="254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5709"/>
                </a:moveTo>
                <a:cubicBezTo>
                  <a:pt x="20347" y="15709"/>
                  <a:pt x="20102" y="15764"/>
                  <a:pt x="19924" y="15853"/>
                </a:cubicBezTo>
                <a:lnTo>
                  <a:pt x="11782" y="19924"/>
                </a:lnTo>
                <a:lnTo>
                  <a:pt x="11782" y="491"/>
                </a:lnTo>
                <a:cubicBezTo>
                  <a:pt x="11782" y="220"/>
                  <a:pt x="11342" y="0"/>
                  <a:pt x="10800" y="0"/>
                </a:cubicBezTo>
                <a:cubicBezTo>
                  <a:pt x="10258" y="0"/>
                  <a:pt x="9818" y="220"/>
                  <a:pt x="9818" y="491"/>
                </a:cubicBezTo>
                <a:lnTo>
                  <a:pt x="9818" y="19924"/>
                </a:lnTo>
                <a:lnTo>
                  <a:pt x="1676" y="15853"/>
                </a:lnTo>
                <a:cubicBezTo>
                  <a:pt x="1498" y="15764"/>
                  <a:pt x="1253" y="15709"/>
                  <a:pt x="982" y="15709"/>
                </a:cubicBezTo>
                <a:cubicBezTo>
                  <a:pt x="440" y="15709"/>
                  <a:pt x="0" y="15929"/>
                  <a:pt x="0" y="16200"/>
                </a:cubicBezTo>
                <a:cubicBezTo>
                  <a:pt x="0" y="16336"/>
                  <a:pt x="110" y="16458"/>
                  <a:pt x="288" y="16547"/>
                </a:cubicBezTo>
                <a:lnTo>
                  <a:pt x="10106" y="21456"/>
                </a:lnTo>
                <a:cubicBezTo>
                  <a:pt x="10284" y="21545"/>
                  <a:pt x="10529" y="21600"/>
                  <a:pt x="10800" y="21600"/>
                </a:cubicBezTo>
                <a:cubicBezTo>
                  <a:pt x="11071" y="21600"/>
                  <a:pt x="11316" y="21545"/>
                  <a:pt x="11494" y="21456"/>
                </a:cubicBezTo>
                <a:lnTo>
                  <a:pt x="21312" y="16547"/>
                </a:lnTo>
                <a:cubicBezTo>
                  <a:pt x="21490" y="16458"/>
                  <a:pt x="21600" y="16336"/>
                  <a:pt x="21600" y="16200"/>
                </a:cubicBezTo>
                <a:cubicBezTo>
                  <a:pt x="21600" y="15929"/>
                  <a:pt x="21160" y="15709"/>
                  <a:pt x="20618" y="157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b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BE05D3B-EBB9-CDA2-25FA-E838F53D11E1}"/>
              </a:ext>
            </a:extLst>
          </p:cNvPr>
          <p:cNvSpPr txBox="1"/>
          <p:nvPr userDrawn="1"/>
        </p:nvSpPr>
        <p:spPr>
          <a:xfrm>
            <a:off x="3291602" y="5619106"/>
            <a:ext cx="794899" cy="25433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it-IT" sz="1200" err="1">
                <a:solidFill>
                  <a:schemeClr val="tx1"/>
                </a:solidFill>
                <a:latin typeface="TIM Sans Thin" pitchFamily="2" charset="77"/>
              </a:rPr>
              <a:t>Lorem</a:t>
            </a:r>
            <a:endParaRPr lang="it-IT" sz="1200">
              <a:solidFill>
                <a:schemeClr val="tx1"/>
              </a:solidFill>
              <a:latin typeface="TIM Sans Thin" pitchFamily="2" charset="77"/>
            </a:endParaRP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72C59ED2-5E49-ED51-7E03-7DFFBF8F8217}"/>
              </a:ext>
            </a:extLst>
          </p:cNvPr>
          <p:cNvSpPr txBox="1"/>
          <p:nvPr userDrawn="1"/>
        </p:nvSpPr>
        <p:spPr>
          <a:xfrm>
            <a:off x="5199915" y="5625732"/>
            <a:ext cx="967523" cy="25433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it-IT" sz="1200" err="1">
                <a:solidFill>
                  <a:schemeClr val="tx1"/>
                </a:solidFill>
                <a:latin typeface="TIM Sans Thin" pitchFamily="2" charset="77"/>
              </a:rPr>
              <a:t>Ipsum</a:t>
            </a:r>
            <a:endParaRPr lang="it-IT" sz="1200">
              <a:solidFill>
                <a:schemeClr val="tx1"/>
              </a:solidFill>
              <a:latin typeface="TIM Sans Thin" pitchFamily="2" charset="77"/>
            </a:endParaRPr>
          </a:p>
        </p:txBody>
      </p:sp>
      <p:sp>
        <p:nvSpPr>
          <p:cNvPr id="15" name="Segnaposto testo 79">
            <a:extLst>
              <a:ext uri="{FF2B5EF4-FFF2-40B4-BE49-F238E27FC236}">
                <a16:creationId xmlns:a16="http://schemas.microsoft.com/office/drawing/2014/main" id="{A58EEA32-620C-50CD-D362-EA2F0697AF69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290888" y="1752550"/>
            <a:ext cx="788987" cy="2310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0" i="0">
                <a:solidFill>
                  <a:schemeClr val="accent5">
                    <a:lumMod val="90000"/>
                  </a:schemeClr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Q1 ’25</a:t>
            </a:r>
          </a:p>
        </p:txBody>
      </p:sp>
      <p:sp>
        <p:nvSpPr>
          <p:cNvPr id="16" name="Segnaposto testo 79">
            <a:extLst>
              <a:ext uri="{FF2B5EF4-FFF2-40B4-BE49-F238E27FC236}">
                <a16:creationId xmlns:a16="http://schemas.microsoft.com/office/drawing/2014/main" id="{2AA82C49-5B5C-A532-1AA4-239745B51121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260372" y="1752550"/>
            <a:ext cx="788987" cy="2310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0" i="0">
                <a:solidFill>
                  <a:schemeClr val="accent5">
                    <a:lumMod val="90000"/>
                  </a:schemeClr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Q2 ’25</a:t>
            </a:r>
          </a:p>
        </p:txBody>
      </p:sp>
      <p:sp>
        <p:nvSpPr>
          <p:cNvPr id="17" name="Segnaposto testo 79">
            <a:extLst>
              <a:ext uri="{FF2B5EF4-FFF2-40B4-BE49-F238E27FC236}">
                <a16:creationId xmlns:a16="http://schemas.microsoft.com/office/drawing/2014/main" id="{1C4FBFB5-524C-D6B4-601C-F43852CA5C5B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196806" y="1752550"/>
            <a:ext cx="935707" cy="2310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0" i="0">
                <a:solidFill>
                  <a:schemeClr val="accent5">
                    <a:lumMod val="90000"/>
                  </a:schemeClr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Q3 ’25</a:t>
            </a:r>
          </a:p>
        </p:txBody>
      </p:sp>
      <p:sp>
        <p:nvSpPr>
          <p:cNvPr id="18" name="Segnaposto testo 79">
            <a:extLst>
              <a:ext uri="{FF2B5EF4-FFF2-40B4-BE49-F238E27FC236}">
                <a16:creationId xmlns:a16="http://schemas.microsoft.com/office/drawing/2014/main" id="{99582D4A-B4EA-FEA0-2163-22B95EC90E2C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366405" y="1752550"/>
            <a:ext cx="1563378" cy="2310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0" i="0">
                <a:solidFill>
                  <a:schemeClr val="accent5">
                    <a:lumMod val="90000"/>
                  </a:schemeClr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19" name="Segnaposto testo 79">
            <a:extLst>
              <a:ext uri="{FF2B5EF4-FFF2-40B4-BE49-F238E27FC236}">
                <a16:creationId xmlns:a16="http://schemas.microsoft.com/office/drawing/2014/main" id="{369E9017-0B21-F86E-7F6F-4ED83D2EC04E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25025" y="2149369"/>
            <a:ext cx="2718225" cy="758111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  <a:p>
            <a:pPr lvl="0"/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20" name="Segnaposto testo 79">
            <a:extLst>
              <a:ext uri="{FF2B5EF4-FFF2-40B4-BE49-F238E27FC236}">
                <a16:creationId xmlns:a16="http://schemas.microsoft.com/office/drawing/2014/main" id="{59603D17-B0EF-ECCE-358D-89A913BD01D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3290888" y="2149369"/>
            <a:ext cx="788987" cy="30753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22" name="Segnaposto testo 79">
            <a:extLst>
              <a:ext uri="{FF2B5EF4-FFF2-40B4-BE49-F238E27FC236}">
                <a16:creationId xmlns:a16="http://schemas.microsoft.com/office/drawing/2014/main" id="{C9F5410E-85C9-1C70-9D6C-99943E594E0C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3290888" y="2599950"/>
            <a:ext cx="788987" cy="30753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26" name="Segnaposto testo 79">
            <a:extLst>
              <a:ext uri="{FF2B5EF4-FFF2-40B4-BE49-F238E27FC236}">
                <a16:creationId xmlns:a16="http://schemas.microsoft.com/office/drawing/2014/main" id="{170B14AF-05C5-8AB0-C7C8-18E49557F463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25025" y="3072913"/>
            <a:ext cx="2718225" cy="758111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  <a:p>
            <a:pPr lvl="0"/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27" name="Segnaposto testo 79">
            <a:extLst>
              <a:ext uri="{FF2B5EF4-FFF2-40B4-BE49-F238E27FC236}">
                <a16:creationId xmlns:a16="http://schemas.microsoft.com/office/drawing/2014/main" id="{30A03E19-666E-FF33-85F5-C748E935BDF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3290888" y="3072913"/>
            <a:ext cx="788987" cy="30753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29" name="Segnaposto testo 79">
            <a:extLst>
              <a:ext uri="{FF2B5EF4-FFF2-40B4-BE49-F238E27FC236}">
                <a16:creationId xmlns:a16="http://schemas.microsoft.com/office/drawing/2014/main" id="{10B9589E-5C5E-A0A7-741A-96E3F990A570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3290888" y="3518232"/>
            <a:ext cx="788987" cy="30753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35" name="Segnaposto testo 79">
            <a:extLst>
              <a:ext uri="{FF2B5EF4-FFF2-40B4-BE49-F238E27FC236}">
                <a16:creationId xmlns:a16="http://schemas.microsoft.com/office/drawing/2014/main" id="{BB7E76BC-0431-6173-F8E4-12BC5E55FFC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25025" y="4014746"/>
            <a:ext cx="2718225" cy="33810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6" name="Segnaposto testo 79">
            <a:extLst>
              <a:ext uri="{FF2B5EF4-FFF2-40B4-BE49-F238E27FC236}">
                <a16:creationId xmlns:a16="http://schemas.microsoft.com/office/drawing/2014/main" id="{687E8646-9A5C-DE26-BE6B-1DCB77A48F72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3290888" y="4014745"/>
            <a:ext cx="788987" cy="345356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43" name="Segnaposto testo 79">
            <a:extLst>
              <a:ext uri="{FF2B5EF4-FFF2-40B4-BE49-F238E27FC236}">
                <a16:creationId xmlns:a16="http://schemas.microsoft.com/office/drawing/2014/main" id="{1ADAC4C0-B005-0FA3-1BEA-22972C396354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21178" y="4768417"/>
            <a:ext cx="2722071" cy="210010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12900000" scaled="0"/>
          </a:gradFill>
        </p:spPr>
        <p:txBody>
          <a:bodyPr anchor="ctr"/>
          <a:lstStyle>
            <a:lvl1pPr marL="0" indent="0" algn="ctr">
              <a:buNone/>
              <a:defRPr sz="100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44" name="Segnaposto testo 79">
            <a:extLst>
              <a:ext uri="{FF2B5EF4-FFF2-40B4-BE49-F238E27FC236}">
                <a16:creationId xmlns:a16="http://schemas.microsoft.com/office/drawing/2014/main" id="{9568B779-F64E-5E51-0F62-1D6928010F0F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421178" y="5046783"/>
            <a:ext cx="2722071" cy="210010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12900000" scaled="0"/>
          </a:gradFill>
        </p:spPr>
        <p:txBody>
          <a:bodyPr anchor="ctr"/>
          <a:lstStyle>
            <a:lvl1pPr marL="0" indent="0" algn="ctr">
              <a:buNone/>
              <a:defRPr sz="100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55" name="Segnaposto testo 79">
            <a:extLst>
              <a:ext uri="{FF2B5EF4-FFF2-40B4-BE49-F238E27FC236}">
                <a16:creationId xmlns:a16="http://schemas.microsoft.com/office/drawing/2014/main" id="{7C4D80DD-7739-239B-F5E7-EDD789A7E424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5199915" y="5059935"/>
            <a:ext cx="947633" cy="208800"/>
          </a:xfrm>
          <a:prstGeom prst="round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+</a:t>
            </a:r>
          </a:p>
        </p:txBody>
      </p:sp>
      <p:sp>
        <p:nvSpPr>
          <p:cNvPr id="57" name="Segnaposto testo 79">
            <a:extLst>
              <a:ext uri="{FF2B5EF4-FFF2-40B4-BE49-F238E27FC236}">
                <a16:creationId xmlns:a16="http://schemas.microsoft.com/office/drawing/2014/main" id="{2AAB0492-2763-12C0-2D11-D2F6A152014E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5199915" y="5349558"/>
            <a:ext cx="947633" cy="208800"/>
          </a:xfrm>
          <a:prstGeom prst="round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+</a:t>
            </a:r>
          </a:p>
        </p:txBody>
      </p:sp>
      <p:sp>
        <p:nvSpPr>
          <p:cNvPr id="62" name="Segnaposto testo 150">
            <a:extLst>
              <a:ext uri="{FF2B5EF4-FFF2-40B4-BE49-F238E27FC236}">
                <a16:creationId xmlns:a16="http://schemas.microsoft.com/office/drawing/2014/main" id="{674638B9-4B01-4B10-F109-5C3C22A135B8}"/>
              </a:ext>
            </a:extLst>
          </p:cNvPr>
          <p:cNvSpPr>
            <a:spLocks noGrp="1"/>
          </p:cNvSpPr>
          <p:nvPr>
            <p:ph type="body" idx="75" hasCustomPrompt="1"/>
          </p:nvPr>
        </p:nvSpPr>
        <p:spPr>
          <a:xfrm>
            <a:off x="5227103" y="2179925"/>
            <a:ext cx="879475" cy="2134080"/>
          </a:xfrm>
          <a:prstGeom prst="rect">
            <a:avLst/>
          </a:prstGeom>
          <a:solidFill>
            <a:schemeClr val="accent4"/>
          </a:solidFill>
        </p:spPr>
        <p:txBody>
          <a:bodyPr lIns="72000" tIns="72000" rIns="72000" bIns="7200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000"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dolor</a:t>
            </a:r>
          </a:p>
        </p:txBody>
      </p:sp>
      <p:sp>
        <p:nvSpPr>
          <p:cNvPr id="66" name="Shape">
            <a:extLst>
              <a:ext uri="{FF2B5EF4-FFF2-40B4-BE49-F238E27FC236}">
                <a16:creationId xmlns:a16="http://schemas.microsoft.com/office/drawing/2014/main" id="{B5507FFA-BDF7-F5D8-2EB1-6A37549393D9}"/>
              </a:ext>
            </a:extLst>
          </p:cNvPr>
          <p:cNvSpPr/>
          <p:nvPr userDrawn="1"/>
        </p:nvSpPr>
        <p:spPr>
          <a:xfrm>
            <a:off x="10371770" y="3347746"/>
            <a:ext cx="127168" cy="254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5709"/>
                </a:moveTo>
                <a:cubicBezTo>
                  <a:pt x="20347" y="15709"/>
                  <a:pt x="20102" y="15764"/>
                  <a:pt x="19924" y="15853"/>
                </a:cubicBezTo>
                <a:lnTo>
                  <a:pt x="11782" y="19924"/>
                </a:lnTo>
                <a:lnTo>
                  <a:pt x="11782" y="491"/>
                </a:lnTo>
                <a:cubicBezTo>
                  <a:pt x="11782" y="220"/>
                  <a:pt x="11342" y="0"/>
                  <a:pt x="10800" y="0"/>
                </a:cubicBezTo>
                <a:cubicBezTo>
                  <a:pt x="10258" y="0"/>
                  <a:pt x="9818" y="220"/>
                  <a:pt x="9818" y="491"/>
                </a:cubicBezTo>
                <a:lnTo>
                  <a:pt x="9818" y="19924"/>
                </a:lnTo>
                <a:lnTo>
                  <a:pt x="1676" y="15853"/>
                </a:lnTo>
                <a:cubicBezTo>
                  <a:pt x="1498" y="15764"/>
                  <a:pt x="1253" y="15709"/>
                  <a:pt x="982" y="15709"/>
                </a:cubicBezTo>
                <a:cubicBezTo>
                  <a:pt x="440" y="15709"/>
                  <a:pt x="0" y="15929"/>
                  <a:pt x="0" y="16200"/>
                </a:cubicBezTo>
                <a:cubicBezTo>
                  <a:pt x="0" y="16336"/>
                  <a:pt x="110" y="16458"/>
                  <a:pt x="288" y="16547"/>
                </a:cubicBezTo>
                <a:lnTo>
                  <a:pt x="10106" y="21456"/>
                </a:lnTo>
                <a:cubicBezTo>
                  <a:pt x="10284" y="21545"/>
                  <a:pt x="10529" y="21600"/>
                  <a:pt x="10800" y="21600"/>
                </a:cubicBezTo>
                <a:cubicBezTo>
                  <a:pt x="11071" y="21600"/>
                  <a:pt x="11316" y="21545"/>
                  <a:pt x="11494" y="21456"/>
                </a:cubicBezTo>
                <a:lnTo>
                  <a:pt x="21312" y="16547"/>
                </a:lnTo>
                <a:cubicBezTo>
                  <a:pt x="21490" y="16458"/>
                  <a:pt x="21600" y="16336"/>
                  <a:pt x="21600" y="16200"/>
                </a:cubicBezTo>
                <a:cubicBezTo>
                  <a:pt x="21600" y="15929"/>
                  <a:pt x="21160" y="15709"/>
                  <a:pt x="20618" y="157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egnaposto testo 2">
            <a:extLst>
              <a:ext uri="{FF2B5EF4-FFF2-40B4-BE49-F238E27FC236}">
                <a16:creationId xmlns:a16="http://schemas.microsoft.com/office/drawing/2014/main" id="{A977A334-68C2-7E12-72D6-294BDF900FF1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2326029" y="6169272"/>
            <a:ext cx="8535009" cy="28897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100"/>
              </a:lnSpc>
              <a:spcBef>
                <a:spcPts val="400"/>
              </a:spcBef>
              <a:buNone/>
              <a:defRPr sz="900" b="0" i="0">
                <a:solidFill>
                  <a:schemeClr val="tx1"/>
                </a:solidFill>
                <a:latin typeface="TIM Sans Thin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2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Inserire note pie pagina</a:t>
            </a:r>
            <a:br>
              <a:rPr lang="it-IT"/>
            </a:br>
            <a:r>
              <a:rPr lang="it-IT"/>
              <a:t>Inserire note pie pagina</a:t>
            </a:r>
          </a:p>
        </p:txBody>
      </p:sp>
      <p:sp>
        <p:nvSpPr>
          <p:cNvPr id="6" name="Segnaposto testo 79">
            <a:extLst>
              <a:ext uri="{FF2B5EF4-FFF2-40B4-BE49-F238E27FC236}">
                <a16:creationId xmlns:a16="http://schemas.microsoft.com/office/drawing/2014/main" id="{3A47B116-78DC-43C5-BCE3-A144BF8C7BD5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421178" y="5328226"/>
            <a:ext cx="2722071" cy="210010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12900000" scaled="0"/>
          </a:gradFill>
        </p:spPr>
        <p:txBody>
          <a:bodyPr anchor="ctr"/>
          <a:lstStyle>
            <a:lvl1pPr marL="0" indent="0" algn="ctr">
              <a:buNone/>
              <a:defRPr sz="100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14" name="Segnaposto testo 79">
            <a:extLst>
              <a:ext uri="{FF2B5EF4-FFF2-40B4-BE49-F238E27FC236}">
                <a16:creationId xmlns:a16="http://schemas.microsoft.com/office/drawing/2014/main" id="{96B9CE2F-3EAE-F341-114E-F6A22ED0EE03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3292392" y="5059935"/>
            <a:ext cx="794110" cy="208800"/>
          </a:xfrm>
          <a:prstGeom prst="round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+</a:t>
            </a:r>
          </a:p>
        </p:txBody>
      </p:sp>
      <p:sp>
        <p:nvSpPr>
          <p:cNvPr id="68" name="Segnaposto testo 79">
            <a:extLst>
              <a:ext uri="{FF2B5EF4-FFF2-40B4-BE49-F238E27FC236}">
                <a16:creationId xmlns:a16="http://schemas.microsoft.com/office/drawing/2014/main" id="{50013079-1C01-D935-82E0-853A0C32291C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3292392" y="5349558"/>
            <a:ext cx="787484" cy="208800"/>
          </a:xfrm>
          <a:prstGeom prst="round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+</a:t>
            </a:r>
          </a:p>
        </p:txBody>
      </p:sp>
      <p:sp>
        <p:nvSpPr>
          <p:cNvPr id="69" name="Segnaposto testo 79">
            <a:extLst>
              <a:ext uri="{FF2B5EF4-FFF2-40B4-BE49-F238E27FC236}">
                <a16:creationId xmlns:a16="http://schemas.microsoft.com/office/drawing/2014/main" id="{16A8FA0D-FFE4-7A26-B486-1DCD7DB90E5A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5199915" y="4760744"/>
            <a:ext cx="947633" cy="208800"/>
          </a:xfrm>
          <a:prstGeom prst="roundRect">
            <a:avLst/>
          </a:prstGeom>
          <a:noFill/>
          <a:ln>
            <a:gradFill>
              <a:gsLst>
                <a:gs pos="0">
                  <a:schemeClr val="accent6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tIns="72000" anchor="ctr"/>
          <a:lstStyle>
            <a:lvl1pPr marL="0" indent="0" algn="ctr">
              <a:buNone/>
              <a:defRPr sz="10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-</a:t>
            </a:r>
          </a:p>
        </p:txBody>
      </p:sp>
      <p:sp>
        <p:nvSpPr>
          <p:cNvPr id="70" name="Segnaposto testo 79">
            <a:extLst>
              <a:ext uri="{FF2B5EF4-FFF2-40B4-BE49-F238E27FC236}">
                <a16:creationId xmlns:a16="http://schemas.microsoft.com/office/drawing/2014/main" id="{28E3A162-CDFD-ABDF-1A01-B4FF7761B221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3292392" y="4760744"/>
            <a:ext cx="794110" cy="208800"/>
          </a:xfrm>
          <a:prstGeom prst="roundRect">
            <a:avLst/>
          </a:prstGeom>
          <a:noFill/>
          <a:ln>
            <a:gradFill>
              <a:gsLst>
                <a:gs pos="0">
                  <a:schemeClr val="accent6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tIns="72000" anchor="ctr"/>
          <a:lstStyle>
            <a:lvl1pPr marL="0" indent="0" algn="ctr">
              <a:buNone/>
              <a:defRPr sz="10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-</a:t>
            </a:r>
          </a:p>
        </p:txBody>
      </p:sp>
      <p:sp>
        <p:nvSpPr>
          <p:cNvPr id="71" name="Segnaposto testo 79">
            <a:extLst>
              <a:ext uri="{FF2B5EF4-FFF2-40B4-BE49-F238E27FC236}">
                <a16:creationId xmlns:a16="http://schemas.microsoft.com/office/drawing/2014/main" id="{5E0C64E1-4417-CA73-C748-D9907EA55710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366405" y="2176862"/>
            <a:ext cx="1563378" cy="254157"/>
          </a:xfrm>
          <a:prstGeom prst="roundRect">
            <a:avLst/>
          </a:prstGeom>
          <a:solidFill>
            <a:schemeClr val="accent4"/>
          </a:solidFill>
        </p:spPr>
        <p:txBody>
          <a:bodyPr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72" name="Segnaposto testo 79">
            <a:extLst>
              <a:ext uri="{FF2B5EF4-FFF2-40B4-BE49-F238E27FC236}">
                <a16:creationId xmlns:a16="http://schemas.microsoft.com/office/drawing/2014/main" id="{BE5DE0F4-3430-F305-91C9-614CF01169B0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366405" y="2588342"/>
            <a:ext cx="1563378" cy="254157"/>
          </a:xfrm>
          <a:prstGeom prst="roundRect">
            <a:avLst/>
          </a:prstGeom>
          <a:solidFill>
            <a:schemeClr val="accent4"/>
          </a:solidFill>
        </p:spPr>
        <p:txBody>
          <a:bodyPr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73" name="Segnaposto testo 79">
            <a:extLst>
              <a:ext uri="{FF2B5EF4-FFF2-40B4-BE49-F238E27FC236}">
                <a16:creationId xmlns:a16="http://schemas.microsoft.com/office/drawing/2014/main" id="{E9CEF600-5FB6-D7B5-D7BE-D11AD8E2793A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6366405" y="3109550"/>
            <a:ext cx="1563378" cy="254157"/>
          </a:xfrm>
          <a:prstGeom prst="roundRect">
            <a:avLst/>
          </a:prstGeom>
          <a:solidFill>
            <a:schemeClr val="accent4"/>
          </a:solidFill>
        </p:spPr>
        <p:txBody>
          <a:bodyPr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74" name="Segnaposto testo 79">
            <a:extLst>
              <a:ext uri="{FF2B5EF4-FFF2-40B4-BE49-F238E27FC236}">
                <a16:creationId xmlns:a16="http://schemas.microsoft.com/office/drawing/2014/main" id="{BB2A992B-2FA7-0A8B-F261-0D205B6A01FC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6366405" y="3521030"/>
            <a:ext cx="1563378" cy="254157"/>
          </a:xfrm>
          <a:prstGeom prst="roundRect">
            <a:avLst/>
          </a:prstGeom>
          <a:solidFill>
            <a:schemeClr val="accent4"/>
          </a:solidFill>
        </p:spPr>
        <p:txBody>
          <a:bodyPr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75" name="Segnaposto testo 79">
            <a:extLst>
              <a:ext uri="{FF2B5EF4-FFF2-40B4-BE49-F238E27FC236}">
                <a16:creationId xmlns:a16="http://schemas.microsoft.com/office/drawing/2014/main" id="{9AE62242-4B64-E6FF-B9AA-B68CF2C7FF91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366405" y="4042238"/>
            <a:ext cx="1563378" cy="254157"/>
          </a:xfrm>
          <a:prstGeom prst="roundRect">
            <a:avLst/>
          </a:prstGeom>
          <a:solidFill>
            <a:schemeClr val="accent4"/>
          </a:solidFill>
        </p:spPr>
        <p:txBody>
          <a:bodyPr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77" name="Segnaposto testo 79">
            <a:extLst>
              <a:ext uri="{FF2B5EF4-FFF2-40B4-BE49-F238E27FC236}">
                <a16:creationId xmlns:a16="http://schemas.microsoft.com/office/drawing/2014/main" id="{91857AD7-07ED-D4DA-1EF0-4247E294F480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4261732" y="2149369"/>
            <a:ext cx="788987" cy="30753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78" name="Segnaposto testo 79">
            <a:extLst>
              <a:ext uri="{FF2B5EF4-FFF2-40B4-BE49-F238E27FC236}">
                <a16:creationId xmlns:a16="http://schemas.microsoft.com/office/drawing/2014/main" id="{96B8F9ED-ABA6-DA04-ED2C-73E3845AACCD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4261732" y="2599950"/>
            <a:ext cx="788987" cy="30753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79" name="Segnaposto testo 79">
            <a:extLst>
              <a:ext uri="{FF2B5EF4-FFF2-40B4-BE49-F238E27FC236}">
                <a16:creationId xmlns:a16="http://schemas.microsoft.com/office/drawing/2014/main" id="{130C3B80-CF01-C41F-358F-EE71FCFFEE4A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4261732" y="3072913"/>
            <a:ext cx="788987" cy="30753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80" name="Segnaposto testo 79">
            <a:extLst>
              <a:ext uri="{FF2B5EF4-FFF2-40B4-BE49-F238E27FC236}">
                <a16:creationId xmlns:a16="http://schemas.microsoft.com/office/drawing/2014/main" id="{9FF7ECF4-FB94-635E-6718-DB97535C8FDB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4261732" y="3518232"/>
            <a:ext cx="788987" cy="30753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81" name="Segnaposto testo 79">
            <a:extLst>
              <a:ext uri="{FF2B5EF4-FFF2-40B4-BE49-F238E27FC236}">
                <a16:creationId xmlns:a16="http://schemas.microsoft.com/office/drawing/2014/main" id="{36E29E2B-95F9-1C9E-2F5A-40A2465356F6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4261732" y="4014745"/>
            <a:ext cx="788987" cy="345356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83" name="Titolo 6">
            <a:extLst>
              <a:ext uri="{FF2B5EF4-FFF2-40B4-BE49-F238E27FC236}">
                <a16:creationId xmlns:a16="http://schemas.microsoft.com/office/drawing/2014/main" id="{830382BB-AE4B-C294-4FD7-48A1101634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7507506" cy="616326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28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87" name="Segnaposto testo 25">
            <a:extLst>
              <a:ext uri="{FF2B5EF4-FFF2-40B4-BE49-F238E27FC236}">
                <a16:creationId xmlns:a16="http://schemas.microsoft.com/office/drawing/2014/main" id="{732241C5-CF55-8CF1-540E-57F4E77518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92319" y="2092790"/>
            <a:ext cx="2052637" cy="121501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ts val="1800"/>
              </a:lnSpc>
              <a:buNone/>
              <a:defRPr lang="it-IT" sz="1200" b="0" i="0" kern="1200" dirty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89" name="Segnaposto testo 25">
            <a:extLst>
              <a:ext uri="{FF2B5EF4-FFF2-40B4-BE49-F238E27FC236}">
                <a16:creationId xmlns:a16="http://schemas.microsoft.com/office/drawing/2014/main" id="{67EE01DD-6D61-7E95-51E2-D9860AD5998A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9392319" y="3921590"/>
            <a:ext cx="2052637" cy="121501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92" name="Segnaposto testo 25">
            <a:extLst>
              <a:ext uri="{FF2B5EF4-FFF2-40B4-BE49-F238E27FC236}">
                <a16:creationId xmlns:a16="http://schemas.microsoft.com/office/drawing/2014/main" id="{F35C62E4-92E9-F9E7-6972-DE2F889E019F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9406037" y="1670389"/>
            <a:ext cx="2052637" cy="31705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ts val="2000"/>
              </a:lnSpc>
              <a:buNone/>
              <a:defRPr lang="it-IT" sz="1600" b="1" i="0" kern="1200" dirty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Titolo</a:t>
            </a:r>
          </a:p>
        </p:txBody>
      </p:sp>
      <p:cxnSp>
        <p:nvCxnSpPr>
          <p:cNvPr id="4" name="Connettore 1 3">
            <a:extLst>
              <a:ext uri="{FF2B5EF4-FFF2-40B4-BE49-F238E27FC236}">
                <a16:creationId xmlns:a16="http://schemas.microsoft.com/office/drawing/2014/main" id="{335990A6-78BB-F097-EC23-323B45D5C7B2}"/>
              </a:ext>
            </a:extLst>
          </p:cNvPr>
          <p:cNvCxnSpPr>
            <a:cxnSpLocks/>
          </p:cNvCxnSpPr>
          <p:nvPr userDrawn="1"/>
        </p:nvCxnSpPr>
        <p:spPr>
          <a:xfrm>
            <a:off x="421178" y="2070838"/>
            <a:ext cx="7494317" cy="0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406867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rna - Tabella +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con un angolo ritagliato 5">
            <a:extLst>
              <a:ext uri="{FF2B5EF4-FFF2-40B4-BE49-F238E27FC236}">
                <a16:creationId xmlns:a16="http://schemas.microsoft.com/office/drawing/2014/main" id="{95BDF123-E412-F314-D91F-E47EC8AEFE94}"/>
              </a:ext>
            </a:extLst>
          </p:cNvPr>
          <p:cNvSpPr>
            <a:spLocks noChangeAspect="1"/>
          </p:cNvSpPr>
          <p:nvPr userDrawn="1"/>
        </p:nvSpPr>
        <p:spPr>
          <a:xfrm rot="10800000">
            <a:off x="9038812" y="621200"/>
            <a:ext cx="3914046" cy="5442958"/>
          </a:xfrm>
          <a:custGeom>
            <a:avLst/>
            <a:gdLst>
              <a:gd name="connsiteX0" fmla="*/ 0 w 3909764"/>
              <a:gd name="connsiteY0" fmla="*/ 0 h 5436006"/>
              <a:gd name="connsiteX1" fmla="*/ 3171483 w 3909764"/>
              <a:gd name="connsiteY1" fmla="*/ 0 h 5436006"/>
              <a:gd name="connsiteX2" fmla="*/ 3909764 w 3909764"/>
              <a:gd name="connsiteY2" fmla="*/ 738281 h 5436006"/>
              <a:gd name="connsiteX3" fmla="*/ 3909764 w 3909764"/>
              <a:gd name="connsiteY3" fmla="*/ 5436006 h 5436006"/>
              <a:gd name="connsiteX4" fmla="*/ 0 w 3909764"/>
              <a:gd name="connsiteY4" fmla="*/ 5436006 h 5436006"/>
              <a:gd name="connsiteX5" fmla="*/ 0 w 3909764"/>
              <a:gd name="connsiteY5" fmla="*/ 0 h 5436006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280010 w 3909764"/>
              <a:gd name="connsiteY3" fmla="*/ 109182 h 5439208"/>
              <a:gd name="connsiteX4" fmla="*/ 3909764 w 3909764"/>
              <a:gd name="connsiteY4" fmla="*/ 741483 h 5439208"/>
              <a:gd name="connsiteX5" fmla="*/ 3909764 w 3909764"/>
              <a:gd name="connsiteY5" fmla="*/ 5439208 h 5439208"/>
              <a:gd name="connsiteX6" fmla="*/ 0 w 3909764"/>
              <a:gd name="connsiteY6" fmla="*/ 5439208 h 5439208"/>
              <a:gd name="connsiteX7" fmla="*/ 0 w 3909764"/>
              <a:gd name="connsiteY7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909764 w 3909932"/>
              <a:gd name="connsiteY3" fmla="*/ 741483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764 w 3909932"/>
              <a:gd name="connsiteY4" fmla="*/ 741483 h 5439208"/>
              <a:gd name="connsiteX5" fmla="*/ 3909932 w 3909932"/>
              <a:gd name="connsiteY5" fmla="*/ 1016217 h 5439208"/>
              <a:gd name="connsiteX6" fmla="*/ 3909764 w 3909932"/>
              <a:gd name="connsiteY6" fmla="*/ 5439208 h 5439208"/>
              <a:gd name="connsiteX7" fmla="*/ 0 w 3909932"/>
              <a:gd name="connsiteY7" fmla="*/ 5439208 h 5439208"/>
              <a:gd name="connsiteX8" fmla="*/ 0 w 3909932"/>
              <a:gd name="connsiteY8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10458"/>
              <a:gd name="connsiteY0" fmla="*/ 3202 h 5439208"/>
              <a:gd name="connsiteX1" fmla="*/ 3057097 w 3910458"/>
              <a:gd name="connsiteY1" fmla="*/ 0 h 5439208"/>
              <a:gd name="connsiteX2" fmla="*/ 3280010 w 3910458"/>
              <a:gd name="connsiteY2" fmla="*/ 109182 h 5439208"/>
              <a:gd name="connsiteX3" fmla="*/ 3715060 w 3910458"/>
              <a:gd name="connsiteY3" fmla="*/ 544027 h 5439208"/>
              <a:gd name="connsiteX4" fmla="*/ 3909932 w 3910458"/>
              <a:gd name="connsiteY4" fmla="*/ 1016217 h 5439208"/>
              <a:gd name="connsiteX5" fmla="*/ 3909764 w 3910458"/>
              <a:gd name="connsiteY5" fmla="*/ 5439208 h 5439208"/>
              <a:gd name="connsiteX6" fmla="*/ 0 w 3910458"/>
              <a:gd name="connsiteY6" fmla="*/ 5439208 h 5439208"/>
              <a:gd name="connsiteX7" fmla="*/ 0 w 3910458"/>
              <a:gd name="connsiteY7" fmla="*/ 3202 h 5439208"/>
              <a:gd name="connsiteX0" fmla="*/ 0 w 4200678"/>
              <a:gd name="connsiteY0" fmla="*/ 3202 h 5515789"/>
              <a:gd name="connsiteX1" fmla="*/ 3057097 w 4200678"/>
              <a:gd name="connsiteY1" fmla="*/ 0 h 5515789"/>
              <a:gd name="connsiteX2" fmla="*/ 3280010 w 4200678"/>
              <a:gd name="connsiteY2" fmla="*/ 109182 h 5515789"/>
              <a:gd name="connsiteX3" fmla="*/ 3715060 w 4200678"/>
              <a:gd name="connsiteY3" fmla="*/ 544027 h 5515789"/>
              <a:gd name="connsiteX4" fmla="*/ 3909932 w 4200678"/>
              <a:gd name="connsiteY4" fmla="*/ 1016217 h 5515789"/>
              <a:gd name="connsiteX5" fmla="*/ 3913680 w 4200678"/>
              <a:gd name="connsiteY5" fmla="*/ 5082299 h 5515789"/>
              <a:gd name="connsiteX6" fmla="*/ 3909764 w 4200678"/>
              <a:gd name="connsiteY6" fmla="*/ 5439208 h 5515789"/>
              <a:gd name="connsiteX7" fmla="*/ 0 w 4200678"/>
              <a:gd name="connsiteY7" fmla="*/ 5439208 h 5515789"/>
              <a:gd name="connsiteX8" fmla="*/ 0 w 4200678"/>
              <a:gd name="connsiteY8" fmla="*/ 3202 h 5515789"/>
              <a:gd name="connsiteX0" fmla="*/ 0 w 4200678"/>
              <a:gd name="connsiteY0" fmla="*/ 3202 h 5439208"/>
              <a:gd name="connsiteX1" fmla="*/ 3057097 w 4200678"/>
              <a:gd name="connsiteY1" fmla="*/ 0 h 5439208"/>
              <a:gd name="connsiteX2" fmla="*/ 3280010 w 4200678"/>
              <a:gd name="connsiteY2" fmla="*/ 109182 h 5439208"/>
              <a:gd name="connsiteX3" fmla="*/ 3715060 w 4200678"/>
              <a:gd name="connsiteY3" fmla="*/ 544027 h 5439208"/>
              <a:gd name="connsiteX4" fmla="*/ 3909932 w 4200678"/>
              <a:gd name="connsiteY4" fmla="*/ 1016217 h 5439208"/>
              <a:gd name="connsiteX5" fmla="*/ 3913680 w 4200678"/>
              <a:gd name="connsiteY5" fmla="*/ 5082299 h 5439208"/>
              <a:gd name="connsiteX6" fmla="*/ 3909764 w 4200678"/>
              <a:gd name="connsiteY6" fmla="*/ 5439208 h 5439208"/>
              <a:gd name="connsiteX7" fmla="*/ 0 w 4200678"/>
              <a:gd name="connsiteY7" fmla="*/ 5439208 h 5439208"/>
              <a:gd name="connsiteX8" fmla="*/ 0 w 4200678"/>
              <a:gd name="connsiteY8" fmla="*/ 3202 h 5439208"/>
              <a:gd name="connsiteX0" fmla="*/ 0 w 3995172"/>
              <a:gd name="connsiteY0" fmla="*/ 3202 h 5439208"/>
              <a:gd name="connsiteX1" fmla="*/ 3057097 w 3995172"/>
              <a:gd name="connsiteY1" fmla="*/ 0 h 5439208"/>
              <a:gd name="connsiteX2" fmla="*/ 3280010 w 3995172"/>
              <a:gd name="connsiteY2" fmla="*/ 109182 h 5439208"/>
              <a:gd name="connsiteX3" fmla="*/ 3715060 w 3995172"/>
              <a:gd name="connsiteY3" fmla="*/ 544027 h 5439208"/>
              <a:gd name="connsiteX4" fmla="*/ 3909932 w 3995172"/>
              <a:gd name="connsiteY4" fmla="*/ 1016217 h 5439208"/>
              <a:gd name="connsiteX5" fmla="*/ 3913680 w 3995172"/>
              <a:gd name="connsiteY5" fmla="*/ 5082299 h 5439208"/>
              <a:gd name="connsiteX6" fmla="*/ 3587476 w 3995172"/>
              <a:gd name="connsiteY6" fmla="*/ 5439208 h 5439208"/>
              <a:gd name="connsiteX7" fmla="*/ 0 w 3995172"/>
              <a:gd name="connsiteY7" fmla="*/ 5439208 h 5439208"/>
              <a:gd name="connsiteX8" fmla="*/ 0 w 3995172"/>
              <a:gd name="connsiteY8" fmla="*/ 3202 h 5439208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39209"/>
              <a:gd name="connsiteX1" fmla="*/ 3057097 w 3925690"/>
              <a:gd name="connsiteY1" fmla="*/ 0 h 5439209"/>
              <a:gd name="connsiteX2" fmla="*/ 3280010 w 3925690"/>
              <a:gd name="connsiteY2" fmla="*/ 109182 h 5439209"/>
              <a:gd name="connsiteX3" fmla="*/ 3715060 w 3925690"/>
              <a:gd name="connsiteY3" fmla="*/ 544027 h 5439209"/>
              <a:gd name="connsiteX4" fmla="*/ 3909932 w 3925690"/>
              <a:gd name="connsiteY4" fmla="*/ 1016217 h 5439209"/>
              <a:gd name="connsiteX5" fmla="*/ 3913680 w 3925690"/>
              <a:gd name="connsiteY5" fmla="*/ 5082299 h 5439209"/>
              <a:gd name="connsiteX6" fmla="*/ 3587476 w 3925690"/>
              <a:gd name="connsiteY6" fmla="*/ 5439208 h 5439209"/>
              <a:gd name="connsiteX7" fmla="*/ 0 w 3925690"/>
              <a:gd name="connsiteY7" fmla="*/ 5439208 h 5439209"/>
              <a:gd name="connsiteX8" fmla="*/ 0 w 3925690"/>
              <a:gd name="connsiteY8" fmla="*/ 3202 h 5439209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42955"/>
              <a:gd name="connsiteX1" fmla="*/ 3057097 w 3925690"/>
              <a:gd name="connsiteY1" fmla="*/ 0 h 5442955"/>
              <a:gd name="connsiteX2" fmla="*/ 3280010 w 3925690"/>
              <a:gd name="connsiteY2" fmla="*/ 109182 h 5442955"/>
              <a:gd name="connsiteX3" fmla="*/ 3715060 w 3925690"/>
              <a:gd name="connsiteY3" fmla="*/ 544027 h 5442955"/>
              <a:gd name="connsiteX4" fmla="*/ 3909932 w 3925690"/>
              <a:gd name="connsiteY4" fmla="*/ 1016217 h 5442955"/>
              <a:gd name="connsiteX5" fmla="*/ 3913680 w 3925690"/>
              <a:gd name="connsiteY5" fmla="*/ 5082299 h 5442955"/>
              <a:gd name="connsiteX6" fmla="*/ 3531263 w 3925690"/>
              <a:gd name="connsiteY6" fmla="*/ 5442955 h 5442955"/>
              <a:gd name="connsiteX7" fmla="*/ 0 w 3925690"/>
              <a:gd name="connsiteY7" fmla="*/ 5439208 h 5442955"/>
              <a:gd name="connsiteX8" fmla="*/ 0 w 3925690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5 h 5442958"/>
              <a:gd name="connsiteX1" fmla="*/ 3057097 w 3914046"/>
              <a:gd name="connsiteY1" fmla="*/ 3 h 5442958"/>
              <a:gd name="connsiteX2" fmla="*/ 3280010 w 3914046"/>
              <a:gd name="connsiteY2" fmla="*/ 109185 h 5442958"/>
              <a:gd name="connsiteX3" fmla="*/ 3715060 w 3914046"/>
              <a:gd name="connsiteY3" fmla="*/ 544030 h 5442958"/>
              <a:gd name="connsiteX4" fmla="*/ 3909932 w 3914046"/>
              <a:gd name="connsiteY4" fmla="*/ 1016220 h 5442958"/>
              <a:gd name="connsiteX5" fmla="*/ 3913680 w 3914046"/>
              <a:gd name="connsiteY5" fmla="*/ 5082302 h 5442958"/>
              <a:gd name="connsiteX6" fmla="*/ 3531263 w 3914046"/>
              <a:gd name="connsiteY6" fmla="*/ 5442958 h 5442958"/>
              <a:gd name="connsiteX7" fmla="*/ 0 w 3914046"/>
              <a:gd name="connsiteY7" fmla="*/ 5439211 h 5442958"/>
              <a:gd name="connsiteX8" fmla="*/ 0 w 3914046"/>
              <a:gd name="connsiteY8" fmla="*/ 3205 h 5442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14046" h="5442958">
                <a:moveTo>
                  <a:pt x="0" y="3205"/>
                </a:moveTo>
                <a:lnTo>
                  <a:pt x="3057097" y="3"/>
                </a:lnTo>
                <a:cubicBezTo>
                  <a:pt x="3151024" y="-506"/>
                  <a:pt x="3228191" y="57801"/>
                  <a:pt x="3280010" y="109185"/>
                </a:cubicBezTo>
                <a:lnTo>
                  <a:pt x="3715060" y="544030"/>
                </a:lnTo>
                <a:cubicBezTo>
                  <a:pt x="3821240" y="663953"/>
                  <a:pt x="3904125" y="864892"/>
                  <a:pt x="3909932" y="1016220"/>
                </a:cubicBezTo>
                <a:cubicBezTo>
                  <a:pt x="3915739" y="1167548"/>
                  <a:pt x="3913708" y="4345137"/>
                  <a:pt x="3913680" y="5082302"/>
                </a:cubicBezTo>
                <a:cubicBezTo>
                  <a:pt x="3909904" y="5287317"/>
                  <a:pt x="3752576" y="5439687"/>
                  <a:pt x="3531263" y="5442958"/>
                </a:cubicBezTo>
                <a:lnTo>
                  <a:pt x="0" y="5439211"/>
                </a:lnTo>
                <a:lnTo>
                  <a:pt x="0" y="3205"/>
                </a:lnTo>
                <a:close/>
              </a:path>
            </a:pathLst>
          </a:custGeom>
          <a:gradFill flip="none" rotWithShape="1">
            <a:gsLst>
              <a:gs pos="0">
                <a:srgbClr val="4FE3C2"/>
              </a:gs>
              <a:gs pos="100000">
                <a:srgbClr val="B6F11F"/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0BDB622C-0B91-278B-1302-D266AD345536}"/>
              </a:ext>
            </a:extLst>
          </p:cNvPr>
          <p:cNvSpPr/>
          <p:nvPr userDrawn="1"/>
        </p:nvSpPr>
        <p:spPr>
          <a:xfrm>
            <a:off x="3611651" y="4432457"/>
            <a:ext cx="127168" cy="254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5709"/>
                </a:moveTo>
                <a:cubicBezTo>
                  <a:pt x="20347" y="15709"/>
                  <a:pt x="20102" y="15764"/>
                  <a:pt x="19924" y="15853"/>
                </a:cubicBezTo>
                <a:lnTo>
                  <a:pt x="11782" y="19924"/>
                </a:lnTo>
                <a:lnTo>
                  <a:pt x="11782" y="491"/>
                </a:lnTo>
                <a:cubicBezTo>
                  <a:pt x="11782" y="220"/>
                  <a:pt x="11342" y="0"/>
                  <a:pt x="10800" y="0"/>
                </a:cubicBezTo>
                <a:cubicBezTo>
                  <a:pt x="10258" y="0"/>
                  <a:pt x="9818" y="220"/>
                  <a:pt x="9818" y="491"/>
                </a:cubicBezTo>
                <a:lnTo>
                  <a:pt x="9818" y="19924"/>
                </a:lnTo>
                <a:lnTo>
                  <a:pt x="1676" y="15853"/>
                </a:lnTo>
                <a:cubicBezTo>
                  <a:pt x="1498" y="15764"/>
                  <a:pt x="1253" y="15709"/>
                  <a:pt x="982" y="15709"/>
                </a:cubicBezTo>
                <a:cubicBezTo>
                  <a:pt x="440" y="15709"/>
                  <a:pt x="0" y="15929"/>
                  <a:pt x="0" y="16200"/>
                </a:cubicBezTo>
                <a:cubicBezTo>
                  <a:pt x="0" y="16336"/>
                  <a:pt x="110" y="16458"/>
                  <a:pt x="288" y="16547"/>
                </a:cubicBezTo>
                <a:lnTo>
                  <a:pt x="10106" y="21456"/>
                </a:lnTo>
                <a:cubicBezTo>
                  <a:pt x="10284" y="21545"/>
                  <a:pt x="10529" y="21600"/>
                  <a:pt x="10800" y="21600"/>
                </a:cubicBezTo>
                <a:cubicBezTo>
                  <a:pt x="11071" y="21600"/>
                  <a:pt x="11316" y="21545"/>
                  <a:pt x="11494" y="21456"/>
                </a:cubicBezTo>
                <a:lnTo>
                  <a:pt x="21312" y="16547"/>
                </a:lnTo>
                <a:cubicBezTo>
                  <a:pt x="21490" y="16458"/>
                  <a:pt x="21600" y="16336"/>
                  <a:pt x="21600" y="16200"/>
                </a:cubicBezTo>
                <a:cubicBezTo>
                  <a:pt x="21600" y="15929"/>
                  <a:pt x="21160" y="15709"/>
                  <a:pt x="20618" y="157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b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1F42AC1-0D97-C46E-72D2-CA4DECDE533B}"/>
              </a:ext>
            </a:extLst>
          </p:cNvPr>
          <p:cNvSpPr txBox="1"/>
          <p:nvPr userDrawn="1"/>
        </p:nvSpPr>
        <p:spPr>
          <a:xfrm>
            <a:off x="407988" y="4417614"/>
            <a:ext cx="2735262" cy="254336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it-IT" sz="1200" err="1">
                <a:solidFill>
                  <a:schemeClr val="tx1"/>
                </a:solidFill>
                <a:latin typeface="TIM Sans Medium" pitchFamily="2" charset="77"/>
              </a:rPr>
              <a:t>Lorem</a:t>
            </a:r>
            <a:endParaRPr lang="it-IT" sz="1200">
              <a:solidFill>
                <a:schemeClr val="tx1"/>
              </a:solidFill>
              <a:latin typeface="TIM Sans Medium" pitchFamily="2" charset="77"/>
            </a:endParaRPr>
          </a:p>
        </p:txBody>
      </p:sp>
      <p:sp>
        <p:nvSpPr>
          <p:cNvPr id="11" name="Shape">
            <a:extLst>
              <a:ext uri="{FF2B5EF4-FFF2-40B4-BE49-F238E27FC236}">
                <a16:creationId xmlns:a16="http://schemas.microsoft.com/office/drawing/2014/main" id="{A44D5593-282D-A284-2C40-1D0AC0008A6D}"/>
              </a:ext>
            </a:extLst>
          </p:cNvPr>
          <p:cNvSpPr/>
          <p:nvPr userDrawn="1"/>
        </p:nvSpPr>
        <p:spPr>
          <a:xfrm>
            <a:off x="5617113" y="4432456"/>
            <a:ext cx="127168" cy="254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5709"/>
                </a:moveTo>
                <a:cubicBezTo>
                  <a:pt x="20347" y="15709"/>
                  <a:pt x="20102" y="15764"/>
                  <a:pt x="19924" y="15853"/>
                </a:cubicBezTo>
                <a:lnTo>
                  <a:pt x="11782" y="19924"/>
                </a:lnTo>
                <a:lnTo>
                  <a:pt x="11782" y="491"/>
                </a:lnTo>
                <a:cubicBezTo>
                  <a:pt x="11782" y="220"/>
                  <a:pt x="11342" y="0"/>
                  <a:pt x="10800" y="0"/>
                </a:cubicBezTo>
                <a:cubicBezTo>
                  <a:pt x="10258" y="0"/>
                  <a:pt x="9818" y="220"/>
                  <a:pt x="9818" y="491"/>
                </a:cubicBezTo>
                <a:lnTo>
                  <a:pt x="9818" y="19924"/>
                </a:lnTo>
                <a:lnTo>
                  <a:pt x="1676" y="15853"/>
                </a:lnTo>
                <a:cubicBezTo>
                  <a:pt x="1498" y="15764"/>
                  <a:pt x="1253" y="15709"/>
                  <a:pt x="982" y="15709"/>
                </a:cubicBezTo>
                <a:cubicBezTo>
                  <a:pt x="440" y="15709"/>
                  <a:pt x="0" y="15929"/>
                  <a:pt x="0" y="16200"/>
                </a:cubicBezTo>
                <a:cubicBezTo>
                  <a:pt x="0" y="16336"/>
                  <a:pt x="110" y="16458"/>
                  <a:pt x="288" y="16547"/>
                </a:cubicBezTo>
                <a:lnTo>
                  <a:pt x="10106" y="21456"/>
                </a:lnTo>
                <a:cubicBezTo>
                  <a:pt x="10284" y="21545"/>
                  <a:pt x="10529" y="21600"/>
                  <a:pt x="10800" y="21600"/>
                </a:cubicBezTo>
                <a:cubicBezTo>
                  <a:pt x="11071" y="21600"/>
                  <a:pt x="11316" y="21545"/>
                  <a:pt x="11494" y="21456"/>
                </a:cubicBezTo>
                <a:lnTo>
                  <a:pt x="21312" y="16547"/>
                </a:lnTo>
                <a:cubicBezTo>
                  <a:pt x="21490" y="16458"/>
                  <a:pt x="21600" y="16336"/>
                  <a:pt x="21600" y="16200"/>
                </a:cubicBezTo>
                <a:cubicBezTo>
                  <a:pt x="21600" y="15929"/>
                  <a:pt x="21160" y="15709"/>
                  <a:pt x="20618" y="157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b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BE05D3B-EBB9-CDA2-25FA-E838F53D11E1}"/>
              </a:ext>
            </a:extLst>
          </p:cNvPr>
          <p:cNvSpPr txBox="1"/>
          <p:nvPr userDrawn="1"/>
        </p:nvSpPr>
        <p:spPr>
          <a:xfrm>
            <a:off x="3291602" y="5619106"/>
            <a:ext cx="794899" cy="25433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it-IT" sz="1200" err="1">
                <a:solidFill>
                  <a:schemeClr val="tx1"/>
                </a:solidFill>
                <a:latin typeface="TIM Sans Thin" pitchFamily="2" charset="77"/>
              </a:rPr>
              <a:t>Lorem</a:t>
            </a:r>
            <a:endParaRPr lang="it-IT" sz="1200">
              <a:solidFill>
                <a:schemeClr val="tx1"/>
              </a:solidFill>
              <a:latin typeface="TIM Sans Thin" pitchFamily="2" charset="77"/>
            </a:endParaRP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72C59ED2-5E49-ED51-7E03-7DFFBF8F8217}"/>
              </a:ext>
            </a:extLst>
          </p:cNvPr>
          <p:cNvSpPr txBox="1"/>
          <p:nvPr userDrawn="1"/>
        </p:nvSpPr>
        <p:spPr>
          <a:xfrm>
            <a:off x="5199915" y="5625732"/>
            <a:ext cx="967523" cy="25433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it-IT" sz="1200" err="1">
                <a:solidFill>
                  <a:schemeClr val="tx1"/>
                </a:solidFill>
                <a:latin typeface="TIM Sans Thin" pitchFamily="2" charset="77"/>
              </a:rPr>
              <a:t>Ipsum</a:t>
            </a:r>
            <a:endParaRPr lang="it-IT" sz="1200">
              <a:solidFill>
                <a:schemeClr val="tx1"/>
              </a:solidFill>
              <a:latin typeface="TIM Sans Thin" pitchFamily="2" charset="77"/>
            </a:endParaRPr>
          </a:p>
        </p:txBody>
      </p:sp>
      <p:sp>
        <p:nvSpPr>
          <p:cNvPr id="15" name="Segnaposto testo 79">
            <a:extLst>
              <a:ext uri="{FF2B5EF4-FFF2-40B4-BE49-F238E27FC236}">
                <a16:creationId xmlns:a16="http://schemas.microsoft.com/office/drawing/2014/main" id="{A58EEA32-620C-50CD-D362-EA2F0697AF69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290888" y="1752550"/>
            <a:ext cx="788987" cy="2310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0" i="0">
                <a:solidFill>
                  <a:schemeClr val="accent5">
                    <a:lumMod val="90000"/>
                  </a:schemeClr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Q1 ’25</a:t>
            </a:r>
          </a:p>
        </p:txBody>
      </p:sp>
      <p:sp>
        <p:nvSpPr>
          <p:cNvPr id="16" name="Segnaposto testo 79">
            <a:extLst>
              <a:ext uri="{FF2B5EF4-FFF2-40B4-BE49-F238E27FC236}">
                <a16:creationId xmlns:a16="http://schemas.microsoft.com/office/drawing/2014/main" id="{2AA82C49-5B5C-A532-1AA4-239745B51121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260372" y="1752550"/>
            <a:ext cx="788987" cy="2310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0" i="0">
                <a:solidFill>
                  <a:schemeClr val="accent5">
                    <a:lumMod val="90000"/>
                  </a:schemeClr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Q2 ’25</a:t>
            </a:r>
          </a:p>
        </p:txBody>
      </p:sp>
      <p:sp>
        <p:nvSpPr>
          <p:cNvPr id="17" name="Segnaposto testo 79">
            <a:extLst>
              <a:ext uri="{FF2B5EF4-FFF2-40B4-BE49-F238E27FC236}">
                <a16:creationId xmlns:a16="http://schemas.microsoft.com/office/drawing/2014/main" id="{1C4FBFB5-524C-D6B4-601C-F43852CA5C5B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196806" y="1752550"/>
            <a:ext cx="935707" cy="2310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0" i="0">
                <a:solidFill>
                  <a:schemeClr val="accent5">
                    <a:lumMod val="90000"/>
                  </a:schemeClr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Q3 ’25</a:t>
            </a:r>
          </a:p>
        </p:txBody>
      </p:sp>
      <p:sp>
        <p:nvSpPr>
          <p:cNvPr id="18" name="Segnaposto testo 79">
            <a:extLst>
              <a:ext uri="{FF2B5EF4-FFF2-40B4-BE49-F238E27FC236}">
                <a16:creationId xmlns:a16="http://schemas.microsoft.com/office/drawing/2014/main" id="{99582D4A-B4EA-FEA0-2163-22B95EC90E2C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366405" y="1752550"/>
            <a:ext cx="1563378" cy="2310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0" i="0">
                <a:solidFill>
                  <a:schemeClr val="accent5">
                    <a:lumMod val="90000"/>
                  </a:schemeClr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19" name="Segnaposto testo 79">
            <a:extLst>
              <a:ext uri="{FF2B5EF4-FFF2-40B4-BE49-F238E27FC236}">
                <a16:creationId xmlns:a16="http://schemas.microsoft.com/office/drawing/2014/main" id="{369E9017-0B21-F86E-7F6F-4ED83D2EC04E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25025" y="2149369"/>
            <a:ext cx="2718225" cy="758111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  <a:p>
            <a:pPr lvl="0"/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20" name="Segnaposto testo 79">
            <a:extLst>
              <a:ext uri="{FF2B5EF4-FFF2-40B4-BE49-F238E27FC236}">
                <a16:creationId xmlns:a16="http://schemas.microsoft.com/office/drawing/2014/main" id="{59603D17-B0EF-ECCE-358D-89A913BD01D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3290888" y="2149369"/>
            <a:ext cx="788987" cy="30753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22" name="Segnaposto testo 79">
            <a:extLst>
              <a:ext uri="{FF2B5EF4-FFF2-40B4-BE49-F238E27FC236}">
                <a16:creationId xmlns:a16="http://schemas.microsoft.com/office/drawing/2014/main" id="{C9F5410E-85C9-1C70-9D6C-99943E594E0C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3290888" y="2599950"/>
            <a:ext cx="788987" cy="30753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26" name="Segnaposto testo 79">
            <a:extLst>
              <a:ext uri="{FF2B5EF4-FFF2-40B4-BE49-F238E27FC236}">
                <a16:creationId xmlns:a16="http://schemas.microsoft.com/office/drawing/2014/main" id="{170B14AF-05C5-8AB0-C7C8-18E49557F463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25025" y="3072913"/>
            <a:ext cx="2718225" cy="758111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  <a:p>
            <a:pPr lvl="0"/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27" name="Segnaposto testo 79">
            <a:extLst>
              <a:ext uri="{FF2B5EF4-FFF2-40B4-BE49-F238E27FC236}">
                <a16:creationId xmlns:a16="http://schemas.microsoft.com/office/drawing/2014/main" id="{30A03E19-666E-FF33-85F5-C748E935BDF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3290888" y="3072913"/>
            <a:ext cx="788987" cy="30753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29" name="Segnaposto testo 79">
            <a:extLst>
              <a:ext uri="{FF2B5EF4-FFF2-40B4-BE49-F238E27FC236}">
                <a16:creationId xmlns:a16="http://schemas.microsoft.com/office/drawing/2014/main" id="{10B9589E-5C5E-A0A7-741A-96E3F990A570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3290888" y="3518232"/>
            <a:ext cx="788987" cy="30753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35" name="Segnaposto testo 79">
            <a:extLst>
              <a:ext uri="{FF2B5EF4-FFF2-40B4-BE49-F238E27FC236}">
                <a16:creationId xmlns:a16="http://schemas.microsoft.com/office/drawing/2014/main" id="{BB7E76BC-0431-6173-F8E4-12BC5E55FFC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25025" y="4014746"/>
            <a:ext cx="2718225" cy="33810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36" name="Segnaposto testo 79">
            <a:extLst>
              <a:ext uri="{FF2B5EF4-FFF2-40B4-BE49-F238E27FC236}">
                <a16:creationId xmlns:a16="http://schemas.microsoft.com/office/drawing/2014/main" id="{687E8646-9A5C-DE26-BE6B-1DCB77A48F72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3290888" y="4014745"/>
            <a:ext cx="788987" cy="345356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43" name="Segnaposto testo 79">
            <a:extLst>
              <a:ext uri="{FF2B5EF4-FFF2-40B4-BE49-F238E27FC236}">
                <a16:creationId xmlns:a16="http://schemas.microsoft.com/office/drawing/2014/main" id="{1ADAC4C0-B005-0FA3-1BEA-22972C396354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21178" y="4768417"/>
            <a:ext cx="2722071" cy="210010"/>
          </a:xfrm>
          <a:prstGeom prst="roundRect">
            <a:avLst/>
          </a:prstGeom>
          <a:gradFill>
            <a:gsLst>
              <a:gs pos="0">
                <a:srgbClr val="4FE3C2"/>
              </a:gs>
              <a:gs pos="100000">
                <a:srgbClr val="B6F11F"/>
              </a:gs>
            </a:gsLst>
            <a:lin ang="12900000" scaled="0"/>
          </a:gradFill>
        </p:spPr>
        <p:txBody>
          <a:bodyPr anchor="ctr"/>
          <a:lstStyle>
            <a:lvl1pPr marL="0" indent="0" algn="ctr">
              <a:buNone/>
              <a:defRPr sz="10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44" name="Segnaposto testo 79">
            <a:extLst>
              <a:ext uri="{FF2B5EF4-FFF2-40B4-BE49-F238E27FC236}">
                <a16:creationId xmlns:a16="http://schemas.microsoft.com/office/drawing/2014/main" id="{9568B779-F64E-5E51-0F62-1D6928010F0F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421178" y="5046783"/>
            <a:ext cx="2722071" cy="210010"/>
          </a:xfrm>
          <a:prstGeom prst="roundRect">
            <a:avLst/>
          </a:prstGeom>
          <a:gradFill>
            <a:gsLst>
              <a:gs pos="0">
                <a:srgbClr val="4FE3C2"/>
              </a:gs>
              <a:gs pos="100000">
                <a:srgbClr val="B6F11F"/>
              </a:gs>
            </a:gsLst>
            <a:lin ang="12900000" scaled="0"/>
          </a:gradFill>
        </p:spPr>
        <p:txBody>
          <a:bodyPr anchor="ctr"/>
          <a:lstStyle>
            <a:lvl1pPr marL="0" indent="0" algn="ctr">
              <a:buNone/>
              <a:defRPr sz="10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55" name="Segnaposto testo 79">
            <a:extLst>
              <a:ext uri="{FF2B5EF4-FFF2-40B4-BE49-F238E27FC236}">
                <a16:creationId xmlns:a16="http://schemas.microsoft.com/office/drawing/2014/main" id="{7C4D80DD-7739-239B-F5E7-EDD789A7E424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5199915" y="5059935"/>
            <a:ext cx="947633" cy="208800"/>
          </a:xfrm>
          <a:prstGeom prst="round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+</a:t>
            </a:r>
          </a:p>
        </p:txBody>
      </p:sp>
      <p:sp>
        <p:nvSpPr>
          <p:cNvPr id="57" name="Segnaposto testo 79">
            <a:extLst>
              <a:ext uri="{FF2B5EF4-FFF2-40B4-BE49-F238E27FC236}">
                <a16:creationId xmlns:a16="http://schemas.microsoft.com/office/drawing/2014/main" id="{2AAB0492-2763-12C0-2D11-D2F6A152014E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5199915" y="5349558"/>
            <a:ext cx="947633" cy="208800"/>
          </a:xfrm>
          <a:prstGeom prst="round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+</a:t>
            </a:r>
          </a:p>
        </p:txBody>
      </p:sp>
      <p:sp>
        <p:nvSpPr>
          <p:cNvPr id="62" name="Segnaposto testo 150">
            <a:extLst>
              <a:ext uri="{FF2B5EF4-FFF2-40B4-BE49-F238E27FC236}">
                <a16:creationId xmlns:a16="http://schemas.microsoft.com/office/drawing/2014/main" id="{674638B9-4B01-4B10-F109-5C3C22A135B8}"/>
              </a:ext>
            </a:extLst>
          </p:cNvPr>
          <p:cNvSpPr>
            <a:spLocks noGrp="1"/>
          </p:cNvSpPr>
          <p:nvPr>
            <p:ph type="body" idx="75" hasCustomPrompt="1"/>
          </p:nvPr>
        </p:nvSpPr>
        <p:spPr>
          <a:xfrm>
            <a:off x="5227103" y="2179925"/>
            <a:ext cx="879475" cy="2134080"/>
          </a:xfrm>
          <a:prstGeom prst="rect">
            <a:avLst/>
          </a:prstGeom>
          <a:solidFill>
            <a:schemeClr val="accent4"/>
          </a:solidFill>
        </p:spPr>
        <p:txBody>
          <a:bodyPr lIns="72000" tIns="72000" rIns="72000" bIns="7200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000"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dolor</a:t>
            </a:r>
          </a:p>
        </p:txBody>
      </p:sp>
      <p:sp>
        <p:nvSpPr>
          <p:cNvPr id="66" name="Shape">
            <a:extLst>
              <a:ext uri="{FF2B5EF4-FFF2-40B4-BE49-F238E27FC236}">
                <a16:creationId xmlns:a16="http://schemas.microsoft.com/office/drawing/2014/main" id="{B5507FFA-BDF7-F5D8-2EB1-6A37549393D9}"/>
              </a:ext>
            </a:extLst>
          </p:cNvPr>
          <p:cNvSpPr/>
          <p:nvPr userDrawn="1"/>
        </p:nvSpPr>
        <p:spPr>
          <a:xfrm>
            <a:off x="10371770" y="3347746"/>
            <a:ext cx="127168" cy="254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5709"/>
                </a:moveTo>
                <a:cubicBezTo>
                  <a:pt x="20347" y="15709"/>
                  <a:pt x="20102" y="15764"/>
                  <a:pt x="19924" y="15853"/>
                </a:cubicBezTo>
                <a:lnTo>
                  <a:pt x="11782" y="19924"/>
                </a:lnTo>
                <a:lnTo>
                  <a:pt x="11782" y="491"/>
                </a:lnTo>
                <a:cubicBezTo>
                  <a:pt x="11782" y="220"/>
                  <a:pt x="11342" y="0"/>
                  <a:pt x="10800" y="0"/>
                </a:cubicBezTo>
                <a:cubicBezTo>
                  <a:pt x="10258" y="0"/>
                  <a:pt x="9818" y="220"/>
                  <a:pt x="9818" y="491"/>
                </a:cubicBezTo>
                <a:lnTo>
                  <a:pt x="9818" y="19924"/>
                </a:lnTo>
                <a:lnTo>
                  <a:pt x="1676" y="15853"/>
                </a:lnTo>
                <a:cubicBezTo>
                  <a:pt x="1498" y="15764"/>
                  <a:pt x="1253" y="15709"/>
                  <a:pt x="982" y="15709"/>
                </a:cubicBezTo>
                <a:cubicBezTo>
                  <a:pt x="440" y="15709"/>
                  <a:pt x="0" y="15929"/>
                  <a:pt x="0" y="16200"/>
                </a:cubicBezTo>
                <a:cubicBezTo>
                  <a:pt x="0" y="16336"/>
                  <a:pt x="110" y="16458"/>
                  <a:pt x="288" y="16547"/>
                </a:cubicBezTo>
                <a:lnTo>
                  <a:pt x="10106" y="21456"/>
                </a:lnTo>
                <a:cubicBezTo>
                  <a:pt x="10284" y="21545"/>
                  <a:pt x="10529" y="21600"/>
                  <a:pt x="10800" y="21600"/>
                </a:cubicBezTo>
                <a:cubicBezTo>
                  <a:pt x="11071" y="21600"/>
                  <a:pt x="11316" y="21545"/>
                  <a:pt x="11494" y="21456"/>
                </a:cubicBezTo>
                <a:lnTo>
                  <a:pt x="21312" y="16547"/>
                </a:lnTo>
                <a:cubicBezTo>
                  <a:pt x="21490" y="16458"/>
                  <a:pt x="21600" y="16336"/>
                  <a:pt x="21600" y="16200"/>
                </a:cubicBezTo>
                <a:cubicBezTo>
                  <a:pt x="21600" y="15929"/>
                  <a:pt x="21160" y="15709"/>
                  <a:pt x="20618" y="157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b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egnaposto testo 2">
            <a:extLst>
              <a:ext uri="{FF2B5EF4-FFF2-40B4-BE49-F238E27FC236}">
                <a16:creationId xmlns:a16="http://schemas.microsoft.com/office/drawing/2014/main" id="{A977A334-68C2-7E12-72D6-294BDF900FF1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2326029" y="6169272"/>
            <a:ext cx="8535009" cy="28897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100"/>
              </a:lnSpc>
              <a:spcBef>
                <a:spcPts val="400"/>
              </a:spcBef>
              <a:buNone/>
              <a:defRPr sz="900" b="0" i="0">
                <a:solidFill>
                  <a:schemeClr val="tx1"/>
                </a:solidFill>
                <a:latin typeface="TIM Sans Thin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2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Inserire note pie pagina</a:t>
            </a:r>
            <a:br>
              <a:rPr lang="it-IT"/>
            </a:br>
            <a:r>
              <a:rPr lang="it-IT"/>
              <a:t>Inserire note pie pagina</a:t>
            </a:r>
          </a:p>
        </p:txBody>
      </p:sp>
      <p:sp>
        <p:nvSpPr>
          <p:cNvPr id="6" name="Segnaposto testo 79">
            <a:extLst>
              <a:ext uri="{FF2B5EF4-FFF2-40B4-BE49-F238E27FC236}">
                <a16:creationId xmlns:a16="http://schemas.microsoft.com/office/drawing/2014/main" id="{3A47B116-78DC-43C5-BCE3-A144BF8C7BD5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421178" y="5328226"/>
            <a:ext cx="2722071" cy="210010"/>
          </a:xfrm>
          <a:prstGeom prst="roundRect">
            <a:avLst/>
          </a:prstGeom>
          <a:gradFill>
            <a:gsLst>
              <a:gs pos="0">
                <a:srgbClr val="4FE3C2"/>
              </a:gs>
              <a:gs pos="100000">
                <a:srgbClr val="B6F11F"/>
              </a:gs>
            </a:gsLst>
            <a:lin ang="12900000" scaled="0"/>
          </a:gradFill>
        </p:spPr>
        <p:txBody>
          <a:bodyPr anchor="ctr"/>
          <a:lstStyle>
            <a:lvl1pPr marL="0" indent="0" algn="ctr">
              <a:buNone/>
              <a:defRPr sz="10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14" name="Segnaposto testo 79">
            <a:extLst>
              <a:ext uri="{FF2B5EF4-FFF2-40B4-BE49-F238E27FC236}">
                <a16:creationId xmlns:a16="http://schemas.microsoft.com/office/drawing/2014/main" id="{96B9CE2F-3EAE-F341-114E-F6A22ED0EE03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3292392" y="5059935"/>
            <a:ext cx="794110" cy="208800"/>
          </a:xfrm>
          <a:prstGeom prst="round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+</a:t>
            </a:r>
          </a:p>
        </p:txBody>
      </p:sp>
      <p:sp>
        <p:nvSpPr>
          <p:cNvPr id="68" name="Segnaposto testo 79">
            <a:extLst>
              <a:ext uri="{FF2B5EF4-FFF2-40B4-BE49-F238E27FC236}">
                <a16:creationId xmlns:a16="http://schemas.microsoft.com/office/drawing/2014/main" id="{50013079-1C01-D935-82E0-853A0C32291C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3292392" y="5349558"/>
            <a:ext cx="787484" cy="208800"/>
          </a:xfrm>
          <a:prstGeom prst="round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+</a:t>
            </a:r>
          </a:p>
        </p:txBody>
      </p:sp>
      <p:sp>
        <p:nvSpPr>
          <p:cNvPr id="69" name="Segnaposto testo 79">
            <a:extLst>
              <a:ext uri="{FF2B5EF4-FFF2-40B4-BE49-F238E27FC236}">
                <a16:creationId xmlns:a16="http://schemas.microsoft.com/office/drawing/2014/main" id="{16A8FA0D-FFE4-7A26-B486-1DCD7DB90E5A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5199915" y="4760744"/>
            <a:ext cx="947633" cy="208800"/>
          </a:xfrm>
          <a:prstGeom prst="roundRect">
            <a:avLst/>
          </a:prstGeom>
          <a:noFill/>
          <a:ln>
            <a:gradFill>
              <a:gsLst>
                <a:gs pos="0">
                  <a:schemeClr val="accent6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tIns="72000" anchor="ctr"/>
          <a:lstStyle>
            <a:lvl1pPr marL="0" indent="0" algn="ctr">
              <a:buNone/>
              <a:defRPr sz="10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-</a:t>
            </a:r>
          </a:p>
        </p:txBody>
      </p:sp>
      <p:sp>
        <p:nvSpPr>
          <p:cNvPr id="70" name="Segnaposto testo 79">
            <a:extLst>
              <a:ext uri="{FF2B5EF4-FFF2-40B4-BE49-F238E27FC236}">
                <a16:creationId xmlns:a16="http://schemas.microsoft.com/office/drawing/2014/main" id="{28E3A162-CDFD-ABDF-1A01-B4FF7761B221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3292392" y="4760744"/>
            <a:ext cx="794110" cy="208800"/>
          </a:xfrm>
          <a:prstGeom prst="roundRect">
            <a:avLst/>
          </a:prstGeom>
          <a:noFill/>
          <a:ln>
            <a:gradFill>
              <a:gsLst>
                <a:gs pos="0">
                  <a:schemeClr val="accent6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tIns="72000" anchor="ctr"/>
          <a:lstStyle>
            <a:lvl1pPr marL="0" indent="0" algn="ctr">
              <a:buNone/>
              <a:defRPr sz="10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-</a:t>
            </a:r>
          </a:p>
        </p:txBody>
      </p:sp>
      <p:sp>
        <p:nvSpPr>
          <p:cNvPr id="71" name="Segnaposto testo 79">
            <a:extLst>
              <a:ext uri="{FF2B5EF4-FFF2-40B4-BE49-F238E27FC236}">
                <a16:creationId xmlns:a16="http://schemas.microsoft.com/office/drawing/2014/main" id="{5E0C64E1-4417-CA73-C748-D9907EA55710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366405" y="2176862"/>
            <a:ext cx="1563378" cy="254157"/>
          </a:xfrm>
          <a:prstGeom prst="roundRect">
            <a:avLst/>
          </a:prstGeom>
          <a:solidFill>
            <a:schemeClr val="accent4"/>
          </a:solidFill>
        </p:spPr>
        <p:txBody>
          <a:bodyPr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72" name="Segnaposto testo 79">
            <a:extLst>
              <a:ext uri="{FF2B5EF4-FFF2-40B4-BE49-F238E27FC236}">
                <a16:creationId xmlns:a16="http://schemas.microsoft.com/office/drawing/2014/main" id="{BE5DE0F4-3430-F305-91C9-614CF01169B0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366405" y="2588342"/>
            <a:ext cx="1563378" cy="254157"/>
          </a:xfrm>
          <a:prstGeom prst="roundRect">
            <a:avLst/>
          </a:prstGeom>
          <a:solidFill>
            <a:schemeClr val="accent4"/>
          </a:solidFill>
        </p:spPr>
        <p:txBody>
          <a:bodyPr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73" name="Segnaposto testo 79">
            <a:extLst>
              <a:ext uri="{FF2B5EF4-FFF2-40B4-BE49-F238E27FC236}">
                <a16:creationId xmlns:a16="http://schemas.microsoft.com/office/drawing/2014/main" id="{E9CEF600-5FB6-D7B5-D7BE-D11AD8E2793A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6366405" y="3109550"/>
            <a:ext cx="1563378" cy="254157"/>
          </a:xfrm>
          <a:prstGeom prst="roundRect">
            <a:avLst/>
          </a:prstGeom>
          <a:solidFill>
            <a:schemeClr val="accent4"/>
          </a:solidFill>
        </p:spPr>
        <p:txBody>
          <a:bodyPr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74" name="Segnaposto testo 79">
            <a:extLst>
              <a:ext uri="{FF2B5EF4-FFF2-40B4-BE49-F238E27FC236}">
                <a16:creationId xmlns:a16="http://schemas.microsoft.com/office/drawing/2014/main" id="{BB2A992B-2FA7-0A8B-F261-0D205B6A01FC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6366405" y="3521030"/>
            <a:ext cx="1563378" cy="254157"/>
          </a:xfrm>
          <a:prstGeom prst="roundRect">
            <a:avLst/>
          </a:prstGeom>
          <a:solidFill>
            <a:schemeClr val="accent4"/>
          </a:solidFill>
        </p:spPr>
        <p:txBody>
          <a:bodyPr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75" name="Segnaposto testo 79">
            <a:extLst>
              <a:ext uri="{FF2B5EF4-FFF2-40B4-BE49-F238E27FC236}">
                <a16:creationId xmlns:a16="http://schemas.microsoft.com/office/drawing/2014/main" id="{9AE62242-4B64-E6FF-B9AA-B68CF2C7FF91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366405" y="4042238"/>
            <a:ext cx="1563378" cy="254157"/>
          </a:xfrm>
          <a:prstGeom prst="roundRect">
            <a:avLst/>
          </a:prstGeom>
          <a:solidFill>
            <a:schemeClr val="accent4"/>
          </a:solidFill>
        </p:spPr>
        <p:txBody>
          <a:bodyPr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77" name="Segnaposto testo 79">
            <a:extLst>
              <a:ext uri="{FF2B5EF4-FFF2-40B4-BE49-F238E27FC236}">
                <a16:creationId xmlns:a16="http://schemas.microsoft.com/office/drawing/2014/main" id="{91857AD7-07ED-D4DA-1EF0-4247E294F480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4261732" y="2149369"/>
            <a:ext cx="788987" cy="30753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78" name="Segnaposto testo 79">
            <a:extLst>
              <a:ext uri="{FF2B5EF4-FFF2-40B4-BE49-F238E27FC236}">
                <a16:creationId xmlns:a16="http://schemas.microsoft.com/office/drawing/2014/main" id="{96B8F9ED-ABA6-DA04-ED2C-73E3845AACCD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4261732" y="2599950"/>
            <a:ext cx="788987" cy="30753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79" name="Segnaposto testo 79">
            <a:extLst>
              <a:ext uri="{FF2B5EF4-FFF2-40B4-BE49-F238E27FC236}">
                <a16:creationId xmlns:a16="http://schemas.microsoft.com/office/drawing/2014/main" id="{130C3B80-CF01-C41F-358F-EE71FCFFEE4A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4261732" y="3072913"/>
            <a:ext cx="788987" cy="30753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80" name="Segnaposto testo 79">
            <a:extLst>
              <a:ext uri="{FF2B5EF4-FFF2-40B4-BE49-F238E27FC236}">
                <a16:creationId xmlns:a16="http://schemas.microsoft.com/office/drawing/2014/main" id="{9FF7ECF4-FB94-635E-6718-DB97535C8FDB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4261732" y="3518232"/>
            <a:ext cx="788987" cy="30753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81" name="Segnaposto testo 79">
            <a:extLst>
              <a:ext uri="{FF2B5EF4-FFF2-40B4-BE49-F238E27FC236}">
                <a16:creationId xmlns:a16="http://schemas.microsoft.com/office/drawing/2014/main" id="{36E29E2B-95F9-1C9E-2F5A-40A2465356F6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4261732" y="4014745"/>
            <a:ext cx="788987" cy="345356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lIns="0" tIns="36000" rIns="0" bIns="0" anchor="ctr"/>
          <a:lstStyle>
            <a:lvl1pPr marL="0" indent="0" algn="ctr">
              <a:buNone/>
              <a:defRPr sz="12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83" name="Titolo 6">
            <a:extLst>
              <a:ext uri="{FF2B5EF4-FFF2-40B4-BE49-F238E27FC236}">
                <a16:creationId xmlns:a16="http://schemas.microsoft.com/office/drawing/2014/main" id="{830382BB-AE4B-C294-4FD7-48A1101634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7507506" cy="616326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28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87" name="Segnaposto testo 25">
            <a:extLst>
              <a:ext uri="{FF2B5EF4-FFF2-40B4-BE49-F238E27FC236}">
                <a16:creationId xmlns:a16="http://schemas.microsoft.com/office/drawing/2014/main" id="{732241C5-CF55-8CF1-540E-57F4E77518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92319" y="2092790"/>
            <a:ext cx="2052637" cy="121501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ts val="18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 Light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89" name="Segnaposto testo 25">
            <a:extLst>
              <a:ext uri="{FF2B5EF4-FFF2-40B4-BE49-F238E27FC236}">
                <a16:creationId xmlns:a16="http://schemas.microsoft.com/office/drawing/2014/main" id="{67EE01DD-6D61-7E95-51E2-D9860AD5998A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9392319" y="3921590"/>
            <a:ext cx="2052637" cy="121501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92" name="Segnaposto testo 25">
            <a:extLst>
              <a:ext uri="{FF2B5EF4-FFF2-40B4-BE49-F238E27FC236}">
                <a16:creationId xmlns:a16="http://schemas.microsoft.com/office/drawing/2014/main" id="{F35C62E4-92E9-F9E7-6972-DE2F889E019F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9406037" y="1670389"/>
            <a:ext cx="2052637" cy="31705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ts val="2000"/>
              </a:lnSpc>
              <a:buNone/>
              <a:defRPr lang="it-IT" sz="1600" b="1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Titolo</a:t>
            </a:r>
          </a:p>
        </p:txBody>
      </p:sp>
      <p:cxnSp>
        <p:nvCxnSpPr>
          <p:cNvPr id="4" name="Connettore 1 3">
            <a:extLst>
              <a:ext uri="{FF2B5EF4-FFF2-40B4-BE49-F238E27FC236}">
                <a16:creationId xmlns:a16="http://schemas.microsoft.com/office/drawing/2014/main" id="{335990A6-78BB-F097-EC23-323B45D5C7B2}"/>
              </a:ext>
            </a:extLst>
          </p:cNvPr>
          <p:cNvCxnSpPr>
            <a:cxnSpLocks/>
          </p:cNvCxnSpPr>
          <p:nvPr userDrawn="1"/>
        </p:nvCxnSpPr>
        <p:spPr>
          <a:xfrm>
            <a:off x="421178" y="2070838"/>
            <a:ext cx="7494317" cy="0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3015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(Shap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con un angolo ritagliato 5">
            <a:extLst>
              <a:ext uri="{FF2B5EF4-FFF2-40B4-BE49-F238E27FC236}">
                <a16:creationId xmlns:a16="http://schemas.microsoft.com/office/drawing/2014/main" id="{9B316582-70DC-BE8C-4CCB-9FF9C200BF51}"/>
              </a:ext>
            </a:extLst>
          </p:cNvPr>
          <p:cNvSpPr>
            <a:spLocks noChangeAspect="1"/>
          </p:cNvSpPr>
          <p:nvPr userDrawn="1"/>
        </p:nvSpPr>
        <p:spPr>
          <a:xfrm rot="10800000">
            <a:off x="4255603" y="-1335"/>
            <a:ext cx="7932553" cy="6866623"/>
          </a:xfrm>
          <a:custGeom>
            <a:avLst/>
            <a:gdLst>
              <a:gd name="connsiteX0" fmla="*/ 0 w 3909764"/>
              <a:gd name="connsiteY0" fmla="*/ 0 h 5436006"/>
              <a:gd name="connsiteX1" fmla="*/ 3171483 w 3909764"/>
              <a:gd name="connsiteY1" fmla="*/ 0 h 5436006"/>
              <a:gd name="connsiteX2" fmla="*/ 3909764 w 3909764"/>
              <a:gd name="connsiteY2" fmla="*/ 738281 h 5436006"/>
              <a:gd name="connsiteX3" fmla="*/ 3909764 w 3909764"/>
              <a:gd name="connsiteY3" fmla="*/ 5436006 h 5436006"/>
              <a:gd name="connsiteX4" fmla="*/ 0 w 3909764"/>
              <a:gd name="connsiteY4" fmla="*/ 5436006 h 5436006"/>
              <a:gd name="connsiteX5" fmla="*/ 0 w 3909764"/>
              <a:gd name="connsiteY5" fmla="*/ 0 h 5436006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280010 w 3909764"/>
              <a:gd name="connsiteY3" fmla="*/ 109182 h 5439208"/>
              <a:gd name="connsiteX4" fmla="*/ 3909764 w 3909764"/>
              <a:gd name="connsiteY4" fmla="*/ 741483 h 5439208"/>
              <a:gd name="connsiteX5" fmla="*/ 3909764 w 3909764"/>
              <a:gd name="connsiteY5" fmla="*/ 5439208 h 5439208"/>
              <a:gd name="connsiteX6" fmla="*/ 0 w 3909764"/>
              <a:gd name="connsiteY6" fmla="*/ 5439208 h 5439208"/>
              <a:gd name="connsiteX7" fmla="*/ 0 w 3909764"/>
              <a:gd name="connsiteY7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909764 w 3909932"/>
              <a:gd name="connsiteY3" fmla="*/ 741483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764 w 3909932"/>
              <a:gd name="connsiteY4" fmla="*/ 741483 h 5439208"/>
              <a:gd name="connsiteX5" fmla="*/ 3909932 w 3909932"/>
              <a:gd name="connsiteY5" fmla="*/ 1016217 h 5439208"/>
              <a:gd name="connsiteX6" fmla="*/ 3909764 w 3909932"/>
              <a:gd name="connsiteY6" fmla="*/ 5439208 h 5439208"/>
              <a:gd name="connsiteX7" fmla="*/ 0 w 3909932"/>
              <a:gd name="connsiteY7" fmla="*/ 5439208 h 5439208"/>
              <a:gd name="connsiteX8" fmla="*/ 0 w 3909932"/>
              <a:gd name="connsiteY8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10458"/>
              <a:gd name="connsiteY0" fmla="*/ 3202 h 5439208"/>
              <a:gd name="connsiteX1" fmla="*/ 3057097 w 3910458"/>
              <a:gd name="connsiteY1" fmla="*/ 0 h 5439208"/>
              <a:gd name="connsiteX2" fmla="*/ 3280010 w 3910458"/>
              <a:gd name="connsiteY2" fmla="*/ 109182 h 5439208"/>
              <a:gd name="connsiteX3" fmla="*/ 3715060 w 3910458"/>
              <a:gd name="connsiteY3" fmla="*/ 544027 h 5439208"/>
              <a:gd name="connsiteX4" fmla="*/ 3909932 w 3910458"/>
              <a:gd name="connsiteY4" fmla="*/ 1016217 h 5439208"/>
              <a:gd name="connsiteX5" fmla="*/ 3909764 w 3910458"/>
              <a:gd name="connsiteY5" fmla="*/ 5439208 h 5439208"/>
              <a:gd name="connsiteX6" fmla="*/ 0 w 3910458"/>
              <a:gd name="connsiteY6" fmla="*/ 5439208 h 5439208"/>
              <a:gd name="connsiteX7" fmla="*/ 0 w 3910458"/>
              <a:gd name="connsiteY7" fmla="*/ 3202 h 5439208"/>
              <a:gd name="connsiteX0" fmla="*/ 0 w 4200678"/>
              <a:gd name="connsiteY0" fmla="*/ 3202 h 5515789"/>
              <a:gd name="connsiteX1" fmla="*/ 3057097 w 4200678"/>
              <a:gd name="connsiteY1" fmla="*/ 0 h 5515789"/>
              <a:gd name="connsiteX2" fmla="*/ 3280010 w 4200678"/>
              <a:gd name="connsiteY2" fmla="*/ 109182 h 5515789"/>
              <a:gd name="connsiteX3" fmla="*/ 3715060 w 4200678"/>
              <a:gd name="connsiteY3" fmla="*/ 544027 h 5515789"/>
              <a:gd name="connsiteX4" fmla="*/ 3909932 w 4200678"/>
              <a:gd name="connsiteY4" fmla="*/ 1016217 h 5515789"/>
              <a:gd name="connsiteX5" fmla="*/ 3913680 w 4200678"/>
              <a:gd name="connsiteY5" fmla="*/ 5082299 h 5515789"/>
              <a:gd name="connsiteX6" fmla="*/ 3909764 w 4200678"/>
              <a:gd name="connsiteY6" fmla="*/ 5439208 h 5515789"/>
              <a:gd name="connsiteX7" fmla="*/ 0 w 4200678"/>
              <a:gd name="connsiteY7" fmla="*/ 5439208 h 5515789"/>
              <a:gd name="connsiteX8" fmla="*/ 0 w 4200678"/>
              <a:gd name="connsiteY8" fmla="*/ 3202 h 5515789"/>
              <a:gd name="connsiteX0" fmla="*/ 0 w 4200678"/>
              <a:gd name="connsiteY0" fmla="*/ 3202 h 5439208"/>
              <a:gd name="connsiteX1" fmla="*/ 3057097 w 4200678"/>
              <a:gd name="connsiteY1" fmla="*/ 0 h 5439208"/>
              <a:gd name="connsiteX2" fmla="*/ 3280010 w 4200678"/>
              <a:gd name="connsiteY2" fmla="*/ 109182 h 5439208"/>
              <a:gd name="connsiteX3" fmla="*/ 3715060 w 4200678"/>
              <a:gd name="connsiteY3" fmla="*/ 544027 h 5439208"/>
              <a:gd name="connsiteX4" fmla="*/ 3909932 w 4200678"/>
              <a:gd name="connsiteY4" fmla="*/ 1016217 h 5439208"/>
              <a:gd name="connsiteX5" fmla="*/ 3913680 w 4200678"/>
              <a:gd name="connsiteY5" fmla="*/ 5082299 h 5439208"/>
              <a:gd name="connsiteX6" fmla="*/ 3909764 w 4200678"/>
              <a:gd name="connsiteY6" fmla="*/ 5439208 h 5439208"/>
              <a:gd name="connsiteX7" fmla="*/ 0 w 4200678"/>
              <a:gd name="connsiteY7" fmla="*/ 5439208 h 5439208"/>
              <a:gd name="connsiteX8" fmla="*/ 0 w 4200678"/>
              <a:gd name="connsiteY8" fmla="*/ 3202 h 5439208"/>
              <a:gd name="connsiteX0" fmla="*/ 0 w 3995172"/>
              <a:gd name="connsiteY0" fmla="*/ 3202 h 5439208"/>
              <a:gd name="connsiteX1" fmla="*/ 3057097 w 3995172"/>
              <a:gd name="connsiteY1" fmla="*/ 0 h 5439208"/>
              <a:gd name="connsiteX2" fmla="*/ 3280010 w 3995172"/>
              <a:gd name="connsiteY2" fmla="*/ 109182 h 5439208"/>
              <a:gd name="connsiteX3" fmla="*/ 3715060 w 3995172"/>
              <a:gd name="connsiteY3" fmla="*/ 544027 h 5439208"/>
              <a:gd name="connsiteX4" fmla="*/ 3909932 w 3995172"/>
              <a:gd name="connsiteY4" fmla="*/ 1016217 h 5439208"/>
              <a:gd name="connsiteX5" fmla="*/ 3913680 w 3995172"/>
              <a:gd name="connsiteY5" fmla="*/ 5082299 h 5439208"/>
              <a:gd name="connsiteX6" fmla="*/ 3587476 w 3995172"/>
              <a:gd name="connsiteY6" fmla="*/ 5439208 h 5439208"/>
              <a:gd name="connsiteX7" fmla="*/ 0 w 3995172"/>
              <a:gd name="connsiteY7" fmla="*/ 5439208 h 5439208"/>
              <a:gd name="connsiteX8" fmla="*/ 0 w 3995172"/>
              <a:gd name="connsiteY8" fmla="*/ 3202 h 5439208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39209"/>
              <a:gd name="connsiteX1" fmla="*/ 3057097 w 3925690"/>
              <a:gd name="connsiteY1" fmla="*/ 0 h 5439209"/>
              <a:gd name="connsiteX2" fmla="*/ 3280010 w 3925690"/>
              <a:gd name="connsiteY2" fmla="*/ 109182 h 5439209"/>
              <a:gd name="connsiteX3" fmla="*/ 3715060 w 3925690"/>
              <a:gd name="connsiteY3" fmla="*/ 544027 h 5439209"/>
              <a:gd name="connsiteX4" fmla="*/ 3909932 w 3925690"/>
              <a:gd name="connsiteY4" fmla="*/ 1016217 h 5439209"/>
              <a:gd name="connsiteX5" fmla="*/ 3913680 w 3925690"/>
              <a:gd name="connsiteY5" fmla="*/ 5082299 h 5439209"/>
              <a:gd name="connsiteX6" fmla="*/ 3587476 w 3925690"/>
              <a:gd name="connsiteY6" fmla="*/ 5439208 h 5439209"/>
              <a:gd name="connsiteX7" fmla="*/ 0 w 3925690"/>
              <a:gd name="connsiteY7" fmla="*/ 5439208 h 5439209"/>
              <a:gd name="connsiteX8" fmla="*/ 0 w 3925690"/>
              <a:gd name="connsiteY8" fmla="*/ 3202 h 5439209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42955"/>
              <a:gd name="connsiteX1" fmla="*/ 3057097 w 3925690"/>
              <a:gd name="connsiteY1" fmla="*/ 0 h 5442955"/>
              <a:gd name="connsiteX2" fmla="*/ 3280010 w 3925690"/>
              <a:gd name="connsiteY2" fmla="*/ 109182 h 5442955"/>
              <a:gd name="connsiteX3" fmla="*/ 3715060 w 3925690"/>
              <a:gd name="connsiteY3" fmla="*/ 544027 h 5442955"/>
              <a:gd name="connsiteX4" fmla="*/ 3909932 w 3925690"/>
              <a:gd name="connsiteY4" fmla="*/ 1016217 h 5442955"/>
              <a:gd name="connsiteX5" fmla="*/ 3913680 w 3925690"/>
              <a:gd name="connsiteY5" fmla="*/ 5082299 h 5442955"/>
              <a:gd name="connsiteX6" fmla="*/ 3531263 w 3925690"/>
              <a:gd name="connsiteY6" fmla="*/ 5442955 h 5442955"/>
              <a:gd name="connsiteX7" fmla="*/ 0 w 3925690"/>
              <a:gd name="connsiteY7" fmla="*/ 5439208 h 5442955"/>
              <a:gd name="connsiteX8" fmla="*/ 0 w 3925690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5 h 5442958"/>
              <a:gd name="connsiteX1" fmla="*/ 3057097 w 3914046"/>
              <a:gd name="connsiteY1" fmla="*/ 3 h 5442958"/>
              <a:gd name="connsiteX2" fmla="*/ 3280010 w 3914046"/>
              <a:gd name="connsiteY2" fmla="*/ 109185 h 5442958"/>
              <a:gd name="connsiteX3" fmla="*/ 3715060 w 3914046"/>
              <a:gd name="connsiteY3" fmla="*/ 544030 h 5442958"/>
              <a:gd name="connsiteX4" fmla="*/ 3909932 w 3914046"/>
              <a:gd name="connsiteY4" fmla="*/ 1016220 h 5442958"/>
              <a:gd name="connsiteX5" fmla="*/ 3913680 w 3914046"/>
              <a:gd name="connsiteY5" fmla="*/ 5082302 h 5442958"/>
              <a:gd name="connsiteX6" fmla="*/ 3531263 w 3914046"/>
              <a:gd name="connsiteY6" fmla="*/ 5442958 h 5442958"/>
              <a:gd name="connsiteX7" fmla="*/ 0 w 3914046"/>
              <a:gd name="connsiteY7" fmla="*/ 5439211 h 5442958"/>
              <a:gd name="connsiteX8" fmla="*/ 0 w 3914046"/>
              <a:gd name="connsiteY8" fmla="*/ 3205 h 5442958"/>
              <a:gd name="connsiteX0" fmla="*/ 1318732 w 5232778"/>
              <a:gd name="connsiteY0" fmla="*/ 3205 h 5442958"/>
              <a:gd name="connsiteX1" fmla="*/ 4375829 w 5232778"/>
              <a:gd name="connsiteY1" fmla="*/ 3 h 5442958"/>
              <a:gd name="connsiteX2" fmla="*/ 4598742 w 5232778"/>
              <a:gd name="connsiteY2" fmla="*/ 109185 h 5442958"/>
              <a:gd name="connsiteX3" fmla="*/ 5033792 w 5232778"/>
              <a:gd name="connsiteY3" fmla="*/ 544030 h 5442958"/>
              <a:gd name="connsiteX4" fmla="*/ 5228664 w 5232778"/>
              <a:gd name="connsiteY4" fmla="*/ 1016220 h 5442958"/>
              <a:gd name="connsiteX5" fmla="*/ 5232412 w 5232778"/>
              <a:gd name="connsiteY5" fmla="*/ 5082302 h 5442958"/>
              <a:gd name="connsiteX6" fmla="*/ 4849995 w 5232778"/>
              <a:gd name="connsiteY6" fmla="*/ 5442958 h 5442958"/>
              <a:gd name="connsiteX7" fmla="*/ 0 w 5232778"/>
              <a:gd name="connsiteY7" fmla="*/ 5428379 h 5442958"/>
              <a:gd name="connsiteX8" fmla="*/ 1318732 w 5232778"/>
              <a:gd name="connsiteY8" fmla="*/ 3205 h 5442958"/>
              <a:gd name="connsiteX0" fmla="*/ 0 w 5250843"/>
              <a:gd name="connsiteY0" fmla="*/ 0 h 5450585"/>
              <a:gd name="connsiteX1" fmla="*/ 4393894 w 5250843"/>
              <a:gd name="connsiteY1" fmla="*/ 7630 h 5450585"/>
              <a:gd name="connsiteX2" fmla="*/ 4616807 w 5250843"/>
              <a:gd name="connsiteY2" fmla="*/ 116812 h 5450585"/>
              <a:gd name="connsiteX3" fmla="*/ 5051857 w 5250843"/>
              <a:gd name="connsiteY3" fmla="*/ 551657 h 5450585"/>
              <a:gd name="connsiteX4" fmla="*/ 5246729 w 5250843"/>
              <a:gd name="connsiteY4" fmla="*/ 1023847 h 5450585"/>
              <a:gd name="connsiteX5" fmla="*/ 5250477 w 5250843"/>
              <a:gd name="connsiteY5" fmla="*/ 5089929 h 5450585"/>
              <a:gd name="connsiteX6" fmla="*/ 4868060 w 5250843"/>
              <a:gd name="connsiteY6" fmla="*/ 5450585 h 5450585"/>
              <a:gd name="connsiteX7" fmla="*/ 18065 w 5250843"/>
              <a:gd name="connsiteY7" fmla="*/ 5436006 h 5450585"/>
              <a:gd name="connsiteX8" fmla="*/ 0 w 5250843"/>
              <a:gd name="connsiteY8" fmla="*/ 0 h 5450585"/>
              <a:gd name="connsiteX0" fmla="*/ 77326 w 5233071"/>
              <a:gd name="connsiteY0" fmla="*/ 142704 h 5442959"/>
              <a:gd name="connsiteX1" fmla="*/ 4376122 w 5233071"/>
              <a:gd name="connsiteY1" fmla="*/ 4 h 5442959"/>
              <a:gd name="connsiteX2" fmla="*/ 4599035 w 5233071"/>
              <a:gd name="connsiteY2" fmla="*/ 109186 h 5442959"/>
              <a:gd name="connsiteX3" fmla="*/ 5034085 w 5233071"/>
              <a:gd name="connsiteY3" fmla="*/ 544031 h 5442959"/>
              <a:gd name="connsiteX4" fmla="*/ 5228957 w 5233071"/>
              <a:gd name="connsiteY4" fmla="*/ 1016221 h 5442959"/>
              <a:gd name="connsiteX5" fmla="*/ 5232705 w 5233071"/>
              <a:gd name="connsiteY5" fmla="*/ 5082303 h 5442959"/>
              <a:gd name="connsiteX6" fmla="*/ 4850288 w 5233071"/>
              <a:gd name="connsiteY6" fmla="*/ 5442959 h 5442959"/>
              <a:gd name="connsiteX7" fmla="*/ 293 w 5233071"/>
              <a:gd name="connsiteY7" fmla="*/ 5428380 h 5442959"/>
              <a:gd name="connsiteX8" fmla="*/ 77326 w 5233071"/>
              <a:gd name="connsiteY8" fmla="*/ 142704 h 5442959"/>
              <a:gd name="connsiteX0" fmla="*/ 0 w 5246521"/>
              <a:gd name="connsiteY0" fmla="*/ 0 h 5445400"/>
              <a:gd name="connsiteX1" fmla="*/ 4389572 w 5246521"/>
              <a:gd name="connsiteY1" fmla="*/ 2445 h 5445400"/>
              <a:gd name="connsiteX2" fmla="*/ 4612485 w 5246521"/>
              <a:gd name="connsiteY2" fmla="*/ 111627 h 5445400"/>
              <a:gd name="connsiteX3" fmla="*/ 5047535 w 5246521"/>
              <a:gd name="connsiteY3" fmla="*/ 546472 h 5445400"/>
              <a:gd name="connsiteX4" fmla="*/ 5242407 w 5246521"/>
              <a:gd name="connsiteY4" fmla="*/ 1018662 h 5445400"/>
              <a:gd name="connsiteX5" fmla="*/ 5246155 w 5246521"/>
              <a:gd name="connsiteY5" fmla="*/ 5084744 h 5445400"/>
              <a:gd name="connsiteX6" fmla="*/ 4863738 w 5246521"/>
              <a:gd name="connsiteY6" fmla="*/ 5445400 h 5445400"/>
              <a:gd name="connsiteX7" fmla="*/ 13743 w 5246521"/>
              <a:gd name="connsiteY7" fmla="*/ 5430821 h 5445400"/>
              <a:gd name="connsiteX8" fmla="*/ 0 w 5246521"/>
              <a:gd name="connsiteY8" fmla="*/ 0 h 5445400"/>
              <a:gd name="connsiteX0" fmla="*/ 0 w 5246521"/>
              <a:gd name="connsiteY0" fmla="*/ 0 h 5445400"/>
              <a:gd name="connsiteX1" fmla="*/ 4389572 w 5246521"/>
              <a:gd name="connsiteY1" fmla="*/ 2445 h 5445400"/>
              <a:gd name="connsiteX2" fmla="*/ 4612485 w 5246521"/>
              <a:gd name="connsiteY2" fmla="*/ 111627 h 5445400"/>
              <a:gd name="connsiteX3" fmla="*/ 5047535 w 5246521"/>
              <a:gd name="connsiteY3" fmla="*/ 546472 h 5445400"/>
              <a:gd name="connsiteX4" fmla="*/ 5242407 w 5246521"/>
              <a:gd name="connsiteY4" fmla="*/ 1018662 h 5445400"/>
              <a:gd name="connsiteX5" fmla="*/ 5246155 w 5246521"/>
              <a:gd name="connsiteY5" fmla="*/ 5084744 h 5445400"/>
              <a:gd name="connsiteX6" fmla="*/ 4863738 w 5246521"/>
              <a:gd name="connsiteY6" fmla="*/ 5445400 h 5445400"/>
              <a:gd name="connsiteX7" fmla="*/ 173288 w 5246521"/>
              <a:gd name="connsiteY7" fmla="*/ 5252689 h 5445400"/>
              <a:gd name="connsiteX8" fmla="*/ 0 w 5246521"/>
              <a:gd name="connsiteY8" fmla="*/ 0 h 5445400"/>
              <a:gd name="connsiteX0" fmla="*/ 3797 w 5250318"/>
              <a:gd name="connsiteY0" fmla="*/ 0 h 5449801"/>
              <a:gd name="connsiteX1" fmla="*/ 4393369 w 5250318"/>
              <a:gd name="connsiteY1" fmla="*/ 2445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018662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0 h 5449801"/>
              <a:gd name="connsiteX1" fmla="*/ 4393369 w 5250318"/>
              <a:gd name="connsiteY1" fmla="*/ 2445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10401 h 5460202"/>
              <a:gd name="connsiteX1" fmla="*/ 4034550 w 5250318"/>
              <a:gd name="connsiteY1" fmla="*/ 2 h 5460202"/>
              <a:gd name="connsiteX2" fmla="*/ 4616282 w 5250318"/>
              <a:gd name="connsiteY2" fmla="*/ 122028 h 5460202"/>
              <a:gd name="connsiteX3" fmla="*/ 5051332 w 5250318"/>
              <a:gd name="connsiteY3" fmla="*/ 556873 h 5460202"/>
              <a:gd name="connsiteX4" fmla="*/ 5246204 w 5250318"/>
              <a:gd name="connsiteY4" fmla="*/ 1960307 h 5460202"/>
              <a:gd name="connsiteX5" fmla="*/ 5249952 w 5250318"/>
              <a:gd name="connsiteY5" fmla="*/ 5095145 h 5460202"/>
              <a:gd name="connsiteX6" fmla="*/ 4867535 w 5250318"/>
              <a:gd name="connsiteY6" fmla="*/ 5455801 h 5460202"/>
              <a:gd name="connsiteX7" fmla="*/ 1511 w 5250318"/>
              <a:gd name="connsiteY7" fmla="*/ 5460202 h 5460202"/>
              <a:gd name="connsiteX8" fmla="*/ 3797 w 5250318"/>
              <a:gd name="connsiteY8" fmla="*/ 10401 h 5460202"/>
              <a:gd name="connsiteX0" fmla="*/ 3797 w 5250318"/>
              <a:gd name="connsiteY0" fmla="*/ 0 h 5449801"/>
              <a:gd name="connsiteX1" fmla="*/ 4061328 w 5250318"/>
              <a:gd name="connsiteY1" fmla="*/ 92360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0 h 5449801"/>
              <a:gd name="connsiteX1" fmla="*/ 4141661 w 5250318"/>
              <a:gd name="connsiteY1" fmla="*/ 8868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61042"/>
              <a:gd name="connsiteY0" fmla="*/ 0 h 5449801"/>
              <a:gd name="connsiteX1" fmla="*/ 4141661 w 5261042"/>
              <a:gd name="connsiteY1" fmla="*/ 8868 h 5449801"/>
              <a:gd name="connsiteX2" fmla="*/ 4616282 w 5261042"/>
              <a:gd name="connsiteY2" fmla="*/ 111627 h 5449801"/>
              <a:gd name="connsiteX3" fmla="*/ 5201286 w 5261042"/>
              <a:gd name="connsiteY3" fmla="*/ 1342846 h 5449801"/>
              <a:gd name="connsiteX4" fmla="*/ 5246204 w 5261042"/>
              <a:gd name="connsiteY4" fmla="*/ 1949906 h 5449801"/>
              <a:gd name="connsiteX5" fmla="*/ 5249952 w 5261042"/>
              <a:gd name="connsiteY5" fmla="*/ 5084744 h 5449801"/>
              <a:gd name="connsiteX6" fmla="*/ 4867535 w 5261042"/>
              <a:gd name="connsiteY6" fmla="*/ 5445400 h 5449801"/>
              <a:gd name="connsiteX7" fmla="*/ 1511 w 5261042"/>
              <a:gd name="connsiteY7" fmla="*/ 5449801 h 5449801"/>
              <a:gd name="connsiteX8" fmla="*/ 3797 w 5261042"/>
              <a:gd name="connsiteY8" fmla="*/ 0 h 5449801"/>
              <a:gd name="connsiteX0" fmla="*/ 3797 w 5261042"/>
              <a:gd name="connsiteY0" fmla="*/ 0 h 5449801"/>
              <a:gd name="connsiteX1" fmla="*/ 4141661 w 5261042"/>
              <a:gd name="connsiteY1" fmla="*/ 8868 h 5449801"/>
              <a:gd name="connsiteX2" fmla="*/ 4562727 w 5261042"/>
              <a:gd name="connsiteY2" fmla="*/ 496969 h 5449801"/>
              <a:gd name="connsiteX3" fmla="*/ 5201286 w 5261042"/>
              <a:gd name="connsiteY3" fmla="*/ 1342846 h 5449801"/>
              <a:gd name="connsiteX4" fmla="*/ 5246204 w 5261042"/>
              <a:gd name="connsiteY4" fmla="*/ 1949906 h 5449801"/>
              <a:gd name="connsiteX5" fmla="*/ 5249952 w 5261042"/>
              <a:gd name="connsiteY5" fmla="*/ 5084744 h 5449801"/>
              <a:gd name="connsiteX6" fmla="*/ 4867535 w 5261042"/>
              <a:gd name="connsiteY6" fmla="*/ 5445400 h 5449801"/>
              <a:gd name="connsiteX7" fmla="*/ 1511 w 5261042"/>
              <a:gd name="connsiteY7" fmla="*/ 5449801 h 5449801"/>
              <a:gd name="connsiteX8" fmla="*/ 3797 w 5261042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27940 h 5477741"/>
              <a:gd name="connsiteX1" fmla="*/ 4141661 w 5251134"/>
              <a:gd name="connsiteY1" fmla="*/ 36808 h 5477741"/>
              <a:gd name="connsiteX2" fmla="*/ 4587826 w 5251134"/>
              <a:gd name="connsiteY2" fmla="*/ 501498 h 5477741"/>
              <a:gd name="connsiteX3" fmla="*/ 5201286 w 5251134"/>
              <a:gd name="connsiteY3" fmla="*/ 1370786 h 5477741"/>
              <a:gd name="connsiteX4" fmla="*/ 5246204 w 5251134"/>
              <a:gd name="connsiteY4" fmla="*/ 1977846 h 5477741"/>
              <a:gd name="connsiteX5" fmla="*/ 5249952 w 5251134"/>
              <a:gd name="connsiteY5" fmla="*/ 5112684 h 5477741"/>
              <a:gd name="connsiteX6" fmla="*/ 4867535 w 5251134"/>
              <a:gd name="connsiteY6" fmla="*/ 5473340 h 5477741"/>
              <a:gd name="connsiteX7" fmla="*/ 1511 w 5251134"/>
              <a:gd name="connsiteY7" fmla="*/ 5477741 h 5477741"/>
              <a:gd name="connsiteX8" fmla="*/ 3797 w 5251134"/>
              <a:gd name="connsiteY8" fmla="*/ 27940 h 5477741"/>
              <a:gd name="connsiteX0" fmla="*/ 3797 w 5251134"/>
              <a:gd name="connsiteY0" fmla="*/ 27940 h 5477741"/>
              <a:gd name="connsiteX1" fmla="*/ 4141661 w 5251134"/>
              <a:gd name="connsiteY1" fmla="*/ 36808 h 5477741"/>
              <a:gd name="connsiteX2" fmla="*/ 4587826 w 5251134"/>
              <a:gd name="connsiteY2" fmla="*/ 501498 h 5477741"/>
              <a:gd name="connsiteX3" fmla="*/ 5201286 w 5251134"/>
              <a:gd name="connsiteY3" fmla="*/ 1370786 h 5477741"/>
              <a:gd name="connsiteX4" fmla="*/ 5246204 w 5251134"/>
              <a:gd name="connsiteY4" fmla="*/ 1977846 h 5477741"/>
              <a:gd name="connsiteX5" fmla="*/ 5249952 w 5251134"/>
              <a:gd name="connsiteY5" fmla="*/ 5112684 h 5477741"/>
              <a:gd name="connsiteX6" fmla="*/ 4867535 w 5251134"/>
              <a:gd name="connsiteY6" fmla="*/ 5473340 h 5477741"/>
              <a:gd name="connsiteX7" fmla="*/ 1511 w 5251134"/>
              <a:gd name="connsiteY7" fmla="*/ 5477741 h 5477741"/>
              <a:gd name="connsiteX8" fmla="*/ 3797 w 5251134"/>
              <a:gd name="connsiteY8" fmla="*/ 27940 h 547774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87826 w 5251134"/>
              <a:gd name="connsiteY2" fmla="*/ 473558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87826 w 5251134"/>
              <a:gd name="connsiteY2" fmla="*/ 473558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5201286 w 5251134"/>
              <a:gd name="connsiteY2" fmla="*/ 1342846 h 5449801"/>
              <a:gd name="connsiteX3" fmla="*/ 5246204 w 5251134"/>
              <a:gd name="connsiteY3" fmla="*/ 1949906 h 5449801"/>
              <a:gd name="connsiteX4" fmla="*/ 5249952 w 5251134"/>
              <a:gd name="connsiteY4" fmla="*/ 5084744 h 5449801"/>
              <a:gd name="connsiteX5" fmla="*/ 4867535 w 5251134"/>
              <a:gd name="connsiteY5" fmla="*/ 5445400 h 5449801"/>
              <a:gd name="connsiteX6" fmla="*/ 1511 w 5251134"/>
              <a:gd name="connsiteY6" fmla="*/ 5449801 h 5449801"/>
              <a:gd name="connsiteX7" fmla="*/ 3797 w 5251134"/>
              <a:gd name="connsiteY7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5201286 w 5251134"/>
              <a:gd name="connsiteY2" fmla="*/ 1342846 h 5449801"/>
              <a:gd name="connsiteX3" fmla="*/ 5246204 w 5251134"/>
              <a:gd name="connsiteY3" fmla="*/ 1949906 h 5449801"/>
              <a:gd name="connsiteX4" fmla="*/ 5249952 w 5251134"/>
              <a:gd name="connsiteY4" fmla="*/ 5084744 h 5449801"/>
              <a:gd name="connsiteX5" fmla="*/ 4867535 w 5251134"/>
              <a:gd name="connsiteY5" fmla="*/ 5445400 h 5449801"/>
              <a:gd name="connsiteX6" fmla="*/ 1511 w 5251134"/>
              <a:gd name="connsiteY6" fmla="*/ 5449801 h 5449801"/>
              <a:gd name="connsiteX7" fmla="*/ 3797 w 5251134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5201286 w 5249952"/>
              <a:gd name="connsiteY2" fmla="*/ 1342846 h 5449801"/>
              <a:gd name="connsiteX3" fmla="*/ 5246204 w 5249952"/>
              <a:gd name="connsiteY3" fmla="*/ 1949906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949906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099118 w 5249952"/>
              <a:gd name="connsiteY3" fmla="*/ 1422124 h 5449801"/>
              <a:gd name="connsiteX4" fmla="*/ 5246204 w 5249952"/>
              <a:gd name="connsiteY4" fmla="*/ 1949906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07882 w 5249952"/>
              <a:gd name="connsiteY3" fmla="*/ 1375303 h 5449801"/>
              <a:gd name="connsiteX4" fmla="*/ 5246204 w 5249952"/>
              <a:gd name="connsiteY4" fmla="*/ 1949906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07882 w 5249952"/>
              <a:gd name="connsiteY3" fmla="*/ 1375303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49952" h="5449801">
                <a:moveTo>
                  <a:pt x="3797" y="0"/>
                </a:moveTo>
                <a:lnTo>
                  <a:pt x="4141661" y="8868"/>
                </a:lnTo>
                <a:lnTo>
                  <a:pt x="4980970" y="1018443"/>
                </a:lnTo>
                <a:cubicBezTo>
                  <a:pt x="5120439" y="1189224"/>
                  <a:pt x="5245995" y="1379209"/>
                  <a:pt x="5246204" y="1595404"/>
                </a:cubicBezTo>
                <a:cubicBezTo>
                  <a:pt x="5246413" y="1811599"/>
                  <a:pt x="5249848" y="4828556"/>
                  <a:pt x="5249952" y="5084744"/>
                </a:cubicBezTo>
                <a:cubicBezTo>
                  <a:pt x="5250056" y="5340932"/>
                  <a:pt x="5073331" y="5442129"/>
                  <a:pt x="4867535" y="5445400"/>
                </a:cubicBezTo>
                <a:cubicBezTo>
                  <a:pt x="4661739" y="5448671"/>
                  <a:pt x="1623519" y="5448334"/>
                  <a:pt x="1511" y="5449801"/>
                </a:cubicBezTo>
                <a:cubicBezTo>
                  <a:pt x="-4511" y="3637799"/>
                  <a:pt x="9819" y="1812002"/>
                  <a:pt x="3797" y="0"/>
                </a:cubicBezTo>
                <a:close/>
              </a:path>
            </a:pathLst>
          </a:custGeom>
          <a:gradFill flip="none" rotWithShape="1">
            <a:gsLst>
              <a:gs pos="50000">
                <a:srgbClr val="1229C2"/>
              </a:gs>
              <a:gs pos="0">
                <a:srgbClr val="26A9FF"/>
              </a:gs>
              <a:gs pos="100000">
                <a:srgbClr val="071777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/>
              <a:t>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172D6304-0CF2-F8BB-6EB3-13532BB4C22C}"/>
              </a:ext>
            </a:extLst>
          </p:cNvPr>
          <p:cNvSpPr txBox="1"/>
          <p:nvPr userDrawn="1"/>
        </p:nvSpPr>
        <p:spPr>
          <a:xfrm>
            <a:off x="10010042" y="6302403"/>
            <a:ext cx="176371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A21B3F1-837B-BB4B-BD1F-B451170A8EEB}" type="slidenum">
              <a:rPr lang="it-IT" sz="1000" smtClean="0">
                <a:solidFill>
                  <a:schemeClr val="bg1"/>
                </a:solidFill>
                <a:latin typeface="TIM Sans" pitchFamily="2" charset="77"/>
              </a:rPr>
              <a:t>‹N›</a:t>
            </a:fld>
            <a:endParaRPr lang="it-IT" sz="1000">
              <a:solidFill>
                <a:schemeClr val="bg1"/>
              </a:solidFill>
              <a:latin typeface="TIM Sans" pitchFamily="2" charset="77"/>
            </a:endParaRPr>
          </a:p>
        </p:txBody>
      </p:sp>
      <p:sp>
        <p:nvSpPr>
          <p:cNvPr id="4" name="Segnaposto testo 23">
            <a:extLst>
              <a:ext uri="{FF2B5EF4-FFF2-40B4-BE49-F238E27FC236}">
                <a16:creationId xmlns:a16="http://schemas.microsoft.com/office/drawing/2014/main" id="{DF0E4361-28D2-CF5B-A589-3F36E00E04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67438" y="1841500"/>
            <a:ext cx="4978400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TIM Sa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TIM Sa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TIM Sa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7" name="Segnaposto testo 23">
            <a:extLst>
              <a:ext uri="{FF2B5EF4-FFF2-40B4-BE49-F238E27FC236}">
                <a16:creationId xmlns:a16="http://schemas.microsoft.com/office/drawing/2014/main" id="{2DADE25D-8691-9BF0-9EA4-819EE7CE82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67438" y="2694116"/>
            <a:ext cx="4978400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TIM Sa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TIM Sa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TIM Sa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Segnaposto testo 23">
            <a:extLst>
              <a:ext uri="{FF2B5EF4-FFF2-40B4-BE49-F238E27FC236}">
                <a16:creationId xmlns:a16="http://schemas.microsoft.com/office/drawing/2014/main" id="{331840C9-5A94-FCFC-9675-2B4136EA61C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67438" y="3571446"/>
            <a:ext cx="4978400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TIM Sa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TIM Sa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TIM Sa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9" name="Segnaposto testo 23">
            <a:extLst>
              <a:ext uri="{FF2B5EF4-FFF2-40B4-BE49-F238E27FC236}">
                <a16:creationId xmlns:a16="http://schemas.microsoft.com/office/drawing/2014/main" id="{A7CF3195-BF79-0043-2225-F506CF5A63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67438" y="4436419"/>
            <a:ext cx="4978400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TIM Sa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TIM Sa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TIM Sa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9" name="Segnaposto testo 12">
            <a:extLst>
              <a:ext uri="{FF2B5EF4-FFF2-40B4-BE49-F238E27FC236}">
                <a16:creationId xmlns:a16="http://schemas.microsoft.com/office/drawing/2014/main" id="{E968855E-3184-AA76-6BC2-8F12CF2076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39385" y="1921569"/>
            <a:ext cx="432000" cy="432000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marL="0" indent="0" algn="ctr">
              <a:buNone/>
              <a:defRPr sz="1400">
                <a:latin typeface="TIM Sans" pitchFamily="2" charset="77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20" name="Segnaposto testo 12">
            <a:extLst>
              <a:ext uri="{FF2B5EF4-FFF2-40B4-BE49-F238E27FC236}">
                <a16:creationId xmlns:a16="http://schemas.microsoft.com/office/drawing/2014/main" id="{252F9C73-4C00-C9CB-05F1-35BF0D9270A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39385" y="2778095"/>
            <a:ext cx="432000" cy="432000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marL="0" indent="0" algn="ctr">
              <a:buNone/>
              <a:defRPr sz="1400">
                <a:latin typeface="TIM Sans" pitchFamily="2" charset="77"/>
              </a:defRPr>
            </a:lvl1pPr>
          </a:lstStyle>
          <a:p>
            <a:pPr lvl="0"/>
            <a:r>
              <a:rPr lang="it-IT"/>
              <a:t>02</a:t>
            </a:r>
          </a:p>
        </p:txBody>
      </p:sp>
      <p:sp>
        <p:nvSpPr>
          <p:cNvPr id="21" name="Segnaposto testo 12">
            <a:extLst>
              <a:ext uri="{FF2B5EF4-FFF2-40B4-BE49-F238E27FC236}">
                <a16:creationId xmlns:a16="http://schemas.microsoft.com/office/drawing/2014/main" id="{C68520B1-C6AF-B73D-A363-933759E8B50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39385" y="3646196"/>
            <a:ext cx="432000" cy="432000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marL="0" indent="0" algn="ctr">
              <a:buNone/>
              <a:defRPr sz="1400">
                <a:latin typeface="TIM Sans" pitchFamily="2" charset="77"/>
              </a:defRPr>
            </a:lvl1pPr>
          </a:lstStyle>
          <a:p>
            <a:pPr lvl="0"/>
            <a:r>
              <a:rPr lang="it-IT"/>
              <a:t>03</a:t>
            </a:r>
          </a:p>
        </p:txBody>
      </p:sp>
      <p:sp>
        <p:nvSpPr>
          <p:cNvPr id="22" name="Segnaposto testo 12">
            <a:extLst>
              <a:ext uri="{FF2B5EF4-FFF2-40B4-BE49-F238E27FC236}">
                <a16:creationId xmlns:a16="http://schemas.microsoft.com/office/drawing/2014/main" id="{730C121D-9BBA-4611-1C84-94500A11614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39385" y="4514298"/>
            <a:ext cx="432000" cy="432000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marL="0" indent="0" algn="ctr">
              <a:buNone/>
              <a:defRPr sz="1400">
                <a:latin typeface="TIM Sans" pitchFamily="2" charset="77"/>
              </a:defRPr>
            </a:lvl1pPr>
          </a:lstStyle>
          <a:p>
            <a:pPr lvl="0"/>
            <a:r>
              <a:rPr lang="it-IT"/>
              <a:t>04</a:t>
            </a:r>
          </a:p>
        </p:txBody>
      </p:sp>
      <p:sp>
        <p:nvSpPr>
          <p:cNvPr id="23" name="Segnaposto testo 5">
            <a:extLst>
              <a:ext uri="{FF2B5EF4-FFF2-40B4-BE49-F238E27FC236}">
                <a16:creationId xmlns:a16="http://schemas.microsoft.com/office/drawing/2014/main" id="{B6289006-D228-2EBD-5C3F-B9673A9E5DD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03225" y="2962124"/>
            <a:ext cx="3676650" cy="93752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 i="0">
                <a:latin typeface="TIM Sans" pitchFamily="2" charset="77"/>
              </a:defRPr>
            </a:lvl1pPr>
          </a:lstStyle>
          <a:p>
            <a:pPr lvl="0"/>
            <a:r>
              <a:rPr lang="it-IT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278454238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Grafici + Percentua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BA992524-2A9F-813E-2C20-CA0E3621DBB6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84D97958-3CE4-4EF9-FB64-37A24B54D0E3}"/>
              </a:ext>
            </a:extLst>
          </p:cNvPr>
          <p:cNvSpPr/>
          <p:nvPr userDrawn="1"/>
        </p:nvSpPr>
        <p:spPr>
          <a:xfrm>
            <a:off x="4290518" y="5120942"/>
            <a:ext cx="7493493" cy="945903"/>
          </a:xfrm>
          <a:prstGeom prst="roundRect">
            <a:avLst/>
          </a:prstGeom>
          <a:gradFill>
            <a:gsLst>
              <a:gs pos="0">
                <a:srgbClr val="080587"/>
              </a:gs>
              <a:gs pos="50000">
                <a:srgbClr val="042DEF"/>
              </a:gs>
              <a:gs pos="100000">
                <a:srgbClr val="25A8FC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Segnaposto testo 16">
            <a:extLst>
              <a:ext uri="{FF2B5EF4-FFF2-40B4-BE49-F238E27FC236}">
                <a16:creationId xmlns:a16="http://schemas.microsoft.com/office/drawing/2014/main" id="{6F231FBC-7B1A-82BE-6CD6-E5F5137B95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1202" y="5279105"/>
            <a:ext cx="2286000" cy="26534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9" name="Segnaposto testo 16">
            <a:extLst>
              <a:ext uri="{FF2B5EF4-FFF2-40B4-BE49-F238E27FC236}">
                <a16:creationId xmlns:a16="http://schemas.microsoft.com/office/drawing/2014/main" id="{EDB9E995-C044-08BC-DE67-4576EF86CD3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78225" y="5279105"/>
            <a:ext cx="2286000" cy="26534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10" name="Segnaposto testo 16">
            <a:extLst>
              <a:ext uri="{FF2B5EF4-FFF2-40B4-BE49-F238E27FC236}">
                <a16:creationId xmlns:a16="http://schemas.microsoft.com/office/drawing/2014/main" id="{1BB37B9B-C7F7-4822-5E6A-488418BE9E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285249" y="5279105"/>
            <a:ext cx="2286000" cy="26534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11" name="Segnaposto testo 16">
            <a:extLst>
              <a:ext uri="{FF2B5EF4-FFF2-40B4-BE49-F238E27FC236}">
                <a16:creationId xmlns:a16="http://schemas.microsoft.com/office/drawing/2014/main" id="{82E83957-0896-D0FA-33D3-1DFD0EA9685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71202" y="5603336"/>
            <a:ext cx="2286000" cy="353167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1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100%</a:t>
            </a:r>
          </a:p>
        </p:txBody>
      </p:sp>
      <p:sp>
        <p:nvSpPr>
          <p:cNvPr id="12" name="Segnaposto testo 16">
            <a:extLst>
              <a:ext uri="{FF2B5EF4-FFF2-40B4-BE49-F238E27FC236}">
                <a16:creationId xmlns:a16="http://schemas.microsoft.com/office/drawing/2014/main" id="{714C6D20-A72D-D059-BC7F-776C73C21AC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78225" y="5603336"/>
            <a:ext cx="2286000" cy="353167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1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100%</a:t>
            </a:r>
          </a:p>
        </p:txBody>
      </p:sp>
      <p:sp>
        <p:nvSpPr>
          <p:cNvPr id="13" name="Segnaposto testo 16">
            <a:extLst>
              <a:ext uri="{FF2B5EF4-FFF2-40B4-BE49-F238E27FC236}">
                <a16:creationId xmlns:a16="http://schemas.microsoft.com/office/drawing/2014/main" id="{E799BF06-533B-F6A5-BF28-F31E9556E54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85249" y="5603336"/>
            <a:ext cx="2286000" cy="353167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1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100%</a:t>
            </a:r>
          </a:p>
        </p:txBody>
      </p:sp>
      <p:sp>
        <p:nvSpPr>
          <p:cNvPr id="14" name="Segnaposto testo 70">
            <a:extLst>
              <a:ext uri="{FF2B5EF4-FFF2-40B4-BE49-F238E27FC236}">
                <a16:creationId xmlns:a16="http://schemas.microsoft.com/office/drawing/2014/main" id="{276591F7-6344-18B2-B4FD-E2BB52481BD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104063" y="4196079"/>
            <a:ext cx="4679948" cy="795001"/>
          </a:xfrm>
          <a:prstGeom prst="roundRect">
            <a:avLst/>
          </a:prstGeom>
          <a:gradFill>
            <a:gsLst>
              <a:gs pos="73000">
                <a:schemeClr val="accent4"/>
              </a:gs>
              <a:gs pos="0">
                <a:schemeClr val="accent5"/>
              </a:gs>
            </a:gsLst>
            <a:lin ang="7200000" scaled="0"/>
          </a:gradFill>
        </p:spPr>
        <p:txBody>
          <a:bodyPr lIns="108000" tIns="108000" rIns="108000" bIns="108000" anchor="ctr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>
                <a:latin typeface="TIM Sans" pitchFamily="2" charset="77"/>
              </a:defRPr>
            </a:lvl1pPr>
            <a:lvl2pPr>
              <a:lnSpc>
                <a:spcPts val="1600"/>
              </a:lnSpc>
              <a:defRPr sz="1200">
                <a:latin typeface="TIM Sans" pitchFamily="2" charset="77"/>
              </a:defRPr>
            </a:lvl2pPr>
            <a:lvl3pPr>
              <a:lnSpc>
                <a:spcPts val="1600"/>
              </a:lnSpc>
              <a:defRPr sz="1200">
                <a:latin typeface="TIM Sans" pitchFamily="2" charset="77"/>
              </a:defRPr>
            </a:lvl3pPr>
            <a:lvl4pPr>
              <a:lnSpc>
                <a:spcPts val="1600"/>
              </a:lnSpc>
              <a:defRPr sz="1200">
                <a:latin typeface="TIM Sans" pitchFamily="2" charset="77"/>
              </a:defRPr>
            </a:lvl4pPr>
            <a:lvl5pPr>
              <a:lnSpc>
                <a:spcPts val="1600"/>
              </a:lnSpc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  <a:p>
            <a:pPr lvl="0"/>
            <a:r>
              <a:rPr lang="it-IT"/>
              <a:t>Testo</a:t>
            </a:r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testo</a:t>
            </a:r>
          </a:p>
        </p:txBody>
      </p:sp>
      <p:sp>
        <p:nvSpPr>
          <p:cNvPr id="15" name="Segnaposto testo 70">
            <a:extLst>
              <a:ext uri="{FF2B5EF4-FFF2-40B4-BE49-F238E27FC236}">
                <a16:creationId xmlns:a16="http://schemas.microsoft.com/office/drawing/2014/main" id="{52A6C217-C469-DD46-155D-7E6CC8B42F18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280181" y="4196079"/>
            <a:ext cx="2679419" cy="795001"/>
          </a:xfrm>
          <a:prstGeom prst="roundRect">
            <a:avLst/>
          </a:prstGeom>
          <a:solidFill>
            <a:schemeClr val="accent4"/>
          </a:solidFill>
        </p:spPr>
        <p:txBody>
          <a:bodyPr lIns="108000" tIns="108000" rIns="108000" bIns="10800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800" b="1" i="0">
                <a:latin typeface="TIM Sans" pitchFamily="2" charset="77"/>
              </a:defRPr>
            </a:lvl1pPr>
            <a:lvl2pPr>
              <a:lnSpc>
                <a:spcPts val="1600"/>
              </a:lnSpc>
              <a:defRPr sz="1200">
                <a:latin typeface="TIM Sans" pitchFamily="2" charset="77"/>
              </a:defRPr>
            </a:lvl2pPr>
            <a:lvl3pPr>
              <a:lnSpc>
                <a:spcPts val="1600"/>
              </a:lnSpc>
              <a:defRPr sz="1200">
                <a:latin typeface="TIM Sans" pitchFamily="2" charset="77"/>
              </a:defRPr>
            </a:lvl3pPr>
            <a:lvl4pPr>
              <a:lnSpc>
                <a:spcPts val="1600"/>
              </a:lnSpc>
              <a:defRPr sz="1200">
                <a:latin typeface="TIM Sans" pitchFamily="2" charset="77"/>
              </a:defRPr>
            </a:lvl4pPr>
            <a:lvl5pPr>
              <a:lnSpc>
                <a:spcPts val="1600"/>
              </a:lnSpc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6" name="Segnaposto testo 75">
            <a:extLst>
              <a:ext uri="{FF2B5EF4-FFF2-40B4-BE49-F238E27FC236}">
                <a16:creationId xmlns:a16="http://schemas.microsoft.com/office/drawing/2014/main" id="{947B1080-C5FE-F5E5-0865-A9043BBF8158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418247" y="4024014"/>
            <a:ext cx="2734967" cy="2682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lvl1pPr marL="0" indent="0">
              <a:buNone/>
              <a:defRPr lang="it-IT" sz="1200" dirty="0" smtClean="0">
                <a:latin typeface="TIM Sans Medium" pitchFamily="2" charset="77"/>
              </a:defRPr>
            </a:lvl1pPr>
            <a:lvl2pPr>
              <a:defRPr lang="it-IT" sz="1800" dirty="0" smtClean="0"/>
            </a:lvl2pPr>
            <a:lvl3pPr>
              <a:defRPr lang="it-IT" sz="1800" dirty="0" smtClean="0"/>
            </a:lvl3pPr>
            <a:lvl4pPr>
              <a:defRPr lang="it-IT" dirty="0" smtClean="0"/>
            </a:lvl4pPr>
            <a:lvl5pPr>
              <a:defRPr lang="it-IT" dirty="0"/>
            </a:lvl5pPr>
          </a:lstStyle>
          <a:p>
            <a:pPr marL="0" lvl="0" algn="ctr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7" name="Segnaposto testo 75">
            <a:extLst>
              <a:ext uri="{FF2B5EF4-FFF2-40B4-BE49-F238E27FC236}">
                <a16:creationId xmlns:a16="http://schemas.microsoft.com/office/drawing/2014/main" id="{0B6A07D5-95FA-41F9-9726-D631662EB220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418247" y="1842573"/>
            <a:ext cx="2734967" cy="2682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lvl1pPr marL="0" indent="0">
              <a:buNone/>
              <a:defRPr lang="it-IT" sz="1200" dirty="0" smtClean="0">
                <a:latin typeface="TIM Sans Medium" pitchFamily="2" charset="77"/>
              </a:defRPr>
            </a:lvl1pPr>
            <a:lvl2pPr>
              <a:defRPr lang="it-IT" sz="1800" dirty="0" smtClean="0"/>
            </a:lvl2pPr>
            <a:lvl3pPr>
              <a:defRPr lang="it-IT" sz="1800" dirty="0" smtClean="0"/>
            </a:lvl3pPr>
            <a:lvl4pPr>
              <a:defRPr lang="it-IT" dirty="0" smtClean="0"/>
            </a:lvl4pPr>
            <a:lvl5pPr>
              <a:defRPr lang="it-IT" dirty="0"/>
            </a:lvl5pPr>
          </a:lstStyle>
          <a:p>
            <a:pPr marL="0" lvl="0" algn="ctr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8" name="Segnaposto testo 75">
            <a:extLst>
              <a:ext uri="{FF2B5EF4-FFF2-40B4-BE49-F238E27FC236}">
                <a16:creationId xmlns:a16="http://schemas.microsoft.com/office/drawing/2014/main" id="{C847A381-5B4D-1E7A-99A9-5139203A405D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4270248" y="1842573"/>
            <a:ext cx="7479791" cy="2682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lvl1pPr marL="0" indent="0">
              <a:buNone/>
              <a:defRPr lang="it-IT" sz="1200" dirty="0" smtClean="0">
                <a:latin typeface="TIM Sans Medium" pitchFamily="2" charset="77"/>
              </a:defRPr>
            </a:lvl1pPr>
            <a:lvl2pPr>
              <a:defRPr lang="it-IT" sz="1800" dirty="0" smtClean="0"/>
            </a:lvl2pPr>
            <a:lvl3pPr>
              <a:defRPr lang="it-IT" sz="1800" dirty="0" smtClean="0"/>
            </a:lvl3pPr>
            <a:lvl4pPr>
              <a:defRPr lang="it-IT" dirty="0" smtClean="0"/>
            </a:lvl4pPr>
            <a:lvl5pPr>
              <a:defRPr lang="it-IT" dirty="0"/>
            </a:lvl5pPr>
          </a:lstStyle>
          <a:p>
            <a:pPr marL="0" lvl="0" algn="ctr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9" name="Segnaposto testo 2">
            <a:extLst>
              <a:ext uri="{FF2B5EF4-FFF2-40B4-BE49-F238E27FC236}">
                <a16:creationId xmlns:a16="http://schemas.microsoft.com/office/drawing/2014/main" id="{4725A8D8-46BC-B25F-BAFC-25ED848158A9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2326029" y="6169272"/>
            <a:ext cx="8535009" cy="28897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100"/>
              </a:lnSpc>
              <a:spcBef>
                <a:spcPts val="400"/>
              </a:spcBef>
              <a:buNone/>
              <a:defRPr sz="900" b="0" i="0">
                <a:solidFill>
                  <a:schemeClr val="tx1"/>
                </a:solidFill>
                <a:latin typeface="TIM Sans Thin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2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Inserire note pie pagina</a:t>
            </a:r>
            <a:br>
              <a:rPr lang="it-IT"/>
            </a:br>
            <a:r>
              <a:rPr lang="it-IT"/>
              <a:t>Inserire note pie pagina</a:t>
            </a:r>
          </a:p>
        </p:txBody>
      </p:sp>
      <p:sp>
        <p:nvSpPr>
          <p:cNvPr id="20" name="Titolo 6">
            <a:extLst>
              <a:ext uri="{FF2B5EF4-FFF2-40B4-BE49-F238E27FC236}">
                <a16:creationId xmlns:a16="http://schemas.microsoft.com/office/drawing/2014/main" id="{11F068EF-903A-66A5-C540-725686087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11376022" cy="616326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28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</p:spTree>
    <p:extLst>
      <p:ext uri="{BB962C8B-B14F-4D97-AF65-F5344CB8AC3E}">
        <p14:creationId xmlns:p14="http://schemas.microsoft.com/office/powerpoint/2010/main" val="156925110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na - Grafici + Percentua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BA992524-2A9F-813E-2C20-CA0E3621DBB6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84D97958-3CE4-4EF9-FB64-37A24B54D0E3}"/>
              </a:ext>
            </a:extLst>
          </p:cNvPr>
          <p:cNvSpPr/>
          <p:nvPr userDrawn="1"/>
        </p:nvSpPr>
        <p:spPr>
          <a:xfrm>
            <a:off x="4290518" y="5120942"/>
            <a:ext cx="7493493" cy="945903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Segnaposto testo 16">
            <a:extLst>
              <a:ext uri="{FF2B5EF4-FFF2-40B4-BE49-F238E27FC236}">
                <a16:creationId xmlns:a16="http://schemas.microsoft.com/office/drawing/2014/main" id="{6F231FBC-7B1A-82BE-6CD6-E5F5137B95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1202" y="5279105"/>
            <a:ext cx="2286000" cy="26534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9" name="Segnaposto testo 16">
            <a:extLst>
              <a:ext uri="{FF2B5EF4-FFF2-40B4-BE49-F238E27FC236}">
                <a16:creationId xmlns:a16="http://schemas.microsoft.com/office/drawing/2014/main" id="{EDB9E995-C044-08BC-DE67-4576EF86CD3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78225" y="5279105"/>
            <a:ext cx="2286000" cy="26534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10" name="Segnaposto testo 16">
            <a:extLst>
              <a:ext uri="{FF2B5EF4-FFF2-40B4-BE49-F238E27FC236}">
                <a16:creationId xmlns:a16="http://schemas.microsoft.com/office/drawing/2014/main" id="{1BB37B9B-C7F7-4822-5E6A-488418BE9E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285249" y="5279105"/>
            <a:ext cx="2286000" cy="26534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11" name="Segnaposto testo 16">
            <a:extLst>
              <a:ext uri="{FF2B5EF4-FFF2-40B4-BE49-F238E27FC236}">
                <a16:creationId xmlns:a16="http://schemas.microsoft.com/office/drawing/2014/main" id="{82E83957-0896-D0FA-33D3-1DFD0EA9685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71202" y="5603336"/>
            <a:ext cx="2286000" cy="353167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1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100%</a:t>
            </a:r>
          </a:p>
        </p:txBody>
      </p:sp>
      <p:sp>
        <p:nvSpPr>
          <p:cNvPr id="12" name="Segnaposto testo 16">
            <a:extLst>
              <a:ext uri="{FF2B5EF4-FFF2-40B4-BE49-F238E27FC236}">
                <a16:creationId xmlns:a16="http://schemas.microsoft.com/office/drawing/2014/main" id="{714C6D20-A72D-D059-BC7F-776C73C21AC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78225" y="5603336"/>
            <a:ext cx="2286000" cy="353167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1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100%</a:t>
            </a:r>
          </a:p>
        </p:txBody>
      </p:sp>
      <p:sp>
        <p:nvSpPr>
          <p:cNvPr id="13" name="Segnaposto testo 16">
            <a:extLst>
              <a:ext uri="{FF2B5EF4-FFF2-40B4-BE49-F238E27FC236}">
                <a16:creationId xmlns:a16="http://schemas.microsoft.com/office/drawing/2014/main" id="{E799BF06-533B-F6A5-BF28-F31E9556E54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85249" y="5603336"/>
            <a:ext cx="2286000" cy="353167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1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100%</a:t>
            </a:r>
          </a:p>
        </p:txBody>
      </p:sp>
      <p:sp>
        <p:nvSpPr>
          <p:cNvPr id="14" name="Segnaposto testo 70">
            <a:extLst>
              <a:ext uri="{FF2B5EF4-FFF2-40B4-BE49-F238E27FC236}">
                <a16:creationId xmlns:a16="http://schemas.microsoft.com/office/drawing/2014/main" id="{276591F7-6344-18B2-B4FD-E2BB52481BD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104063" y="4196079"/>
            <a:ext cx="4679948" cy="795001"/>
          </a:xfrm>
          <a:prstGeom prst="roundRect">
            <a:avLst/>
          </a:prstGeom>
          <a:gradFill>
            <a:gsLst>
              <a:gs pos="73000">
                <a:schemeClr val="accent4"/>
              </a:gs>
              <a:gs pos="0">
                <a:schemeClr val="accent5"/>
              </a:gs>
            </a:gsLst>
            <a:lin ang="7200000" scaled="0"/>
          </a:gradFill>
        </p:spPr>
        <p:txBody>
          <a:bodyPr lIns="108000" tIns="108000" rIns="108000" bIns="108000" anchor="ctr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>
                <a:latin typeface="TIM Sans" pitchFamily="2" charset="77"/>
              </a:defRPr>
            </a:lvl1pPr>
            <a:lvl2pPr>
              <a:lnSpc>
                <a:spcPts val="1600"/>
              </a:lnSpc>
              <a:defRPr sz="1200">
                <a:latin typeface="TIM Sans" pitchFamily="2" charset="77"/>
              </a:defRPr>
            </a:lvl2pPr>
            <a:lvl3pPr>
              <a:lnSpc>
                <a:spcPts val="1600"/>
              </a:lnSpc>
              <a:defRPr sz="1200">
                <a:latin typeface="TIM Sans" pitchFamily="2" charset="77"/>
              </a:defRPr>
            </a:lvl3pPr>
            <a:lvl4pPr>
              <a:lnSpc>
                <a:spcPts val="1600"/>
              </a:lnSpc>
              <a:defRPr sz="1200">
                <a:latin typeface="TIM Sans" pitchFamily="2" charset="77"/>
              </a:defRPr>
            </a:lvl4pPr>
            <a:lvl5pPr>
              <a:lnSpc>
                <a:spcPts val="1600"/>
              </a:lnSpc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  <a:p>
            <a:pPr lvl="0"/>
            <a:r>
              <a:rPr lang="it-IT"/>
              <a:t>Testo</a:t>
            </a:r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testo</a:t>
            </a:r>
          </a:p>
        </p:txBody>
      </p:sp>
      <p:sp>
        <p:nvSpPr>
          <p:cNvPr id="15" name="Segnaposto testo 70">
            <a:extLst>
              <a:ext uri="{FF2B5EF4-FFF2-40B4-BE49-F238E27FC236}">
                <a16:creationId xmlns:a16="http://schemas.microsoft.com/office/drawing/2014/main" id="{52A6C217-C469-DD46-155D-7E6CC8B42F18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280181" y="4196079"/>
            <a:ext cx="2679419" cy="795001"/>
          </a:xfrm>
          <a:prstGeom prst="roundRect">
            <a:avLst/>
          </a:prstGeom>
          <a:solidFill>
            <a:schemeClr val="accent4"/>
          </a:solidFill>
        </p:spPr>
        <p:txBody>
          <a:bodyPr lIns="108000" tIns="108000" rIns="108000" bIns="10800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800" b="1" i="0">
                <a:latin typeface="TIM Sans" pitchFamily="2" charset="77"/>
              </a:defRPr>
            </a:lvl1pPr>
            <a:lvl2pPr>
              <a:lnSpc>
                <a:spcPts val="1600"/>
              </a:lnSpc>
              <a:defRPr sz="1200">
                <a:latin typeface="TIM Sans" pitchFamily="2" charset="77"/>
              </a:defRPr>
            </a:lvl2pPr>
            <a:lvl3pPr>
              <a:lnSpc>
                <a:spcPts val="1600"/>
              </a:lnSpc>
              <a:defRPr sz="1200">
                <a:latin typeface="TIM Sans" pitchFamily="2" charset="77"/>
              </a:defRPr>
            </a:lvl3pPr>
            <a:lvl4pPr>
              <a:lnSpc>
                <a:spcPts val="1600"/>
              </a:lnSpc>
              <a:defRPr sz="1200">
                <a:latin typeface="TIM Sans" pitchFamily="2" charset="77"/>
              </a:defRPr>
            </a:lvl4pPr>
            <a:lvl5pPr>
              <a:lnSpc>
                <a:spcPts val="1600"/>
              </a:lnSpc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6" name="Segnaposto testo 75">
            <a:extLst>
              <a:ext uri="{FF2B5EF4-FFF2-40B4-BE49-F238E27FC236}">
                <a16:creationId xmlns:a16="http://schemas.microsoft.com/office/drawing/2014/main" id="{947B1080-C5FE-F5E5-0865-A9043BBF8158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418247" y="4024014"/>
            <a:ext cx="2734967" cy="2682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lvl1pPr marL="0" indent="0">
              <a:buNone/>
              <a:defRPr lang="it-IT" sz="1200" dirty="0" smtClean="0">
                <a:latin typeface="TIM Sans Medium" pitchFamily="2" charset="77"/>
              </a:defRPr>
            </a:lvl1pPr>
            <a:lvl2pPr>
              <a:defRPr lang="it-IT" sz="1800" dirty="0" smtClean="0"/>
            </a:lvl2pPr>
            <a:lvl3pPr>
              <a:defRPr lang="it-IT" sz="1800" dirty="0" smtClean="0"/>
            </a:lvl3pPr>
            <a:lvl4pPr>
              <a:defRPr lang="it-IT" dirty="0" smtClean="0"/>
            </a:lvl4pPr>
            <a:lvl5pPr>
              <a:defRPr lang="it-IT" dirty="0"/>
            </a:lvl5pPr>
          </a:lstStyle>
          <a:p>
            <a:pPr marL="0" lvl="0" algn="ctr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7" name="Segnaposto testo 75">
            <a:extLst>
              <a:ext uri="{FF2B5EF4-FFF2-40B4-BE49-F238E27FC236}">
                <a16:creationId xmlns:a16="http://schemas.microsoft.com/office/drawing/2014/main" id="{0B6A07D5-95FA-41F9-9726-D631662EB220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418247" y="1842573"/>
            <a:ext cx="2734967" cy="2682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lvl1pPr marL="0" indent="0">
              <a:buNone/>
              <a:defRPr lang="it-IT" sz="1200" dirty="0" smtClean="0">
                <a:latin typeface="TIM Sans Medium" pitchFamily="2" charset="77"/>
              </a:defRPr>
            </a:lvl1pPr>
            <a:lvl2pPr>
              <a:defRPr lang="it-IT" sz="1800" dirty="0" smtClean="0"/>
            </a:lvl2pPr>
            <a:lvl3pPr>
              <a:defRPr lang="it-IT" sz="1800" dirty="0" smtClean="0"/>
            </a:lvl3pPr>
            <a:lvl4pPr>
              <a:defRPr lang="it-IT" dirty="0" smtClean="0"/>
            </a:lvl4pPr>
            <a:lvl5pPr>
              <a:defRPr lang="it-IT" dirty="0"/>
            </a:lvl5pPr>
          </a:lstStyle>
          <a:p>
            <a:pPr marL="0" lvl="0" algn="ctr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8" name="Segnaposto testo 75">
            <a:extLst>
              <a:ext uri="{FF2B5EF4-FFF2-40B4-BE49-F238E27FC236}">
                <a16:creationId xmlns:a16="http://schemas.microsoft.com/office/drawing/2014/main" id="{C847A381-5B4D-1E7A-99A9-5139203A405D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4270248" y="1842573"/>
            <a:ext cx="7479791" cy="2682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lvl1pPr marL="0" indent="0">
              <a:buNone/>
              <a:defRPr lang="it-IT" sz="1200" dirty="0" smtClean="0">
                <a:latin typeface="TIM Sans Medium" pitchFamily="2" charset="77"/>
              </a:defRPr>
            </a:lvl1pPr>
            <a:lvl2pPr>
              <a:defRPr lang="it-IT" sz="1800" dirty="0" smtClean="0"/>
            </a:lvl2pPr>
            <a:lvl3pPr>
              <a:defRPr lang="it-IT" sz="1800" dirty="0" smtClean="0"/>
            </a:lvl3pPr>
            <a:lvl4pPr>
              <a:defRPr lang="it-IT" dirty="0" smtClean="0"/>
            </a:lvl4pPr>
            <a:lvl5pPr>
              <a:defRPr lang="it-IT" dirty="0"/>
            </a:lvl5pPr>
          </a:lstStyle>
          <a:p>
            <a:pPr marL="0" lvl="0" algn="ctr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9" name="Segnaposto testo 2">
            <a:extLst>
              <a:ext uri="{FF2B5EF4-FFF2-40B4-BE49-F238E27FC236}">
                <a16:creationId xmlns:a16="http://schemas.microsoft.com/office/drawing/2014/main" id="{4725A8D8-46BC-B25F-BAFC-25ED848158A9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2326029" y="6169272"/>
            <a:ext cx="8535009" cy="28897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100"/>
              </a:lnSpc>
              <a:spcBef>
                <a:spcPts val="400"/>
              </a:spcBef>
              <a:buNone/>
              <a:defRPr sz="900" b="0" i="0">
                <a:solidFill>
                  <a:schemeClr val="tx1"/>
                </a:solidFill>
                <a:latin typeface="TIM Sans Thin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2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Inserire note pie pagina</a:t>
            </a:r>
            <a:br>
              <a:rPr lang="it-IT"/>
            </a:br>
            <a:r>
              <a:rPr lang="it-IT"/>
              <a:t>Inserire note pie pagina</a:t>
            </a:r>
          </a:p>
        </p:txBody>
      </p:sp>
      <p:sp>
        <p:nvSpPr>
          <p:cNvPr id="20" name="Titolo 6">
            <a:extLst>
              <a:ext uri="{FF2B5EF4-FFF2-40B4-BE49-F238E27FC236}">
                <a16:creationId xmlns:a16="http://schemas.microsoft.com/office/drawing/2014/main" id="{11F068EF-903A-66A5-C540-725686087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11376022" cy="616326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28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</p:spTree>
    <p:extLst>
      <p:ext uri="{BB962C8B-B14F-4D97-AF65-F5344CB8AC3E}">
        <p14:creationId xmlns:p14="http://schemas.microsoft.com/office/powerpoint/2010/main" val="87946747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rna - Grafici + Percentua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BA992524-2A9F-813E-2C20-CA0E3621DBB6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84D97958-3CE4-4EF9-FB64-37A24B54D0E3}"/>
              </a:ext>
            </a:extLst>
          </p:cNvPr>
          <p:cNvSpPr/>
          <p:nvPr userDrawn="1"/>
        </p:nvSpPr>
        <p:spPr>
          <a:xfrm>
            <a:off x="4290518" y="5120942"/>
            <a:ext cx="7493493" cy="945903"/>
          </a:xfrm>
          <a:prstGeom prst="roundRect">
            <a:avLst/>
          </a:prstGeom>
          <a:gradFill>
            <a:gsLst>
              <a:gs pos="0">
                <a:srgbClr val="B6F11F"/>
              </a:gs>
              <a:gs pos="100000">
                <a:srgbClr val="4FE3C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Segnaposto testo 16">
            <a:extLst>
              <a:ext uri="{FF2B5EF4-FFF2-40B4-BE49-F238E27FC236}">
                <a16:creationId xmlns:a16="http://schemas.microsoft.com/office/drawing/2014/main" id="{6F231FBC-7B1A-82BE-6CD6-E5F5137B95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1202" y="5279105"/>
            <a:ext cx="2286000" cy="26534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9" name="Segnaposto testo 16">
            <a:extLst>
              <a:ext uri="{FF2B5EF4-FFF2-40B4-BE49-F238E27FC236}">
                <a16:creationId xmlns:a16="http://schemas.microsoft.com/office/drawing/2014/main" id="{EDB9E995-C044-08BC-DE67-4576EF86CD3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78225" y="5279105"/>
            <a:ext cx="2286000" cy="26534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10" name="Segnaposto testo 16">
            <a:extLst>
              <a:ext uri="{FF2B5EF4-FFF2-40B4-BE49-F238E27FC236}">
                <a16:creationId xmlns:a16="http://schemas.microsoft.com/office/drawing/2014/main" id="{1BB37B9B-C7F7-4822-5E6A-488418BE9E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285249" y="5279105"/>
            <a:ext cx="2286000" cy="26534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11" name="Segnaposto testo 16">
            <a:extLst>
              <a:ext uri="{FF2B5EF4-FFF2-40B4-BE49-F238E27FC236}">
                <a16:creationId xmlns:a16="http://schemas.microsoft.com/office/drawing/2014/main" id="{82E83957-0896-D0FA-33D3-1DFD0EA9685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71202" y="5603336"/>
            <a:ext cx="2286000" cy="353167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100%</a:t>
            </a:r>
          </a:p>
        </p:txBody>
      </p:sp>
      <p:sp>
        <p:nvSpPr>
          <p:cNvPr id="12" name="Segnaposto testo 16">
            <a:extLst>
              <a:ext uri="{FF2B5EF4-FFF2-40B4-BE49-F238E27FC236}">
                <a16:creationId xmlns:a16="http://schemas.microsoft.com/office/drawing/2014/main" id="{714C6D20-A72D-D059-BC7F-776C73C21AC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78225" y="5603336"/>
            <a:ext cx="2286000" cy="353167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100%</a:t>
            </a:r>
          </a:p>
        </p:txBody>
      </p:sp>
      <p:sp>
        <p:nvSpPr>
          <p:cNvPr id="13" name="Segnaposto testo 16">
            <a:extLst>
              <a:ext uri="{FF2B5EF4-FFF2-40B4-BE49-F238E27FC236}">
                <a16:creationId xmlns:a16="http://schemas.microsoft.com/office/drawing/2014/main" id="{E799BF06-533B-F6A5-BF28-F31E9556E54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85249" y="5603336"/>
            <a:ext cx="2286000" cy="353167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4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100%</a:t>
            </a:r>
          </a:p>
        </p:txBody>
      </p:sp>
      <p:sp>
        <p:nvSpPr>
          <p:cNvPr id="14" name="Segnaposto testo 70">
            <a:extLst>
              <a:ext uri="{FF2B5EF4-FFF2-40B4-BE49-F238E27FC236}">
                <a16:creationId xmlns:a16="http://schemas.microsoft.com/office/drawing/2014/main" id="{276591F7-6344-18B2-B4FD-E2BB52481BD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104063" y="4196079"/>
            <a:ext cx="4679948" cy="795001"/>
          </a:xfrm>
          <a:prstGeom prst="roundRect">
            <a:avLst/>
          </a:prstGeom>
          <a:gradFill>
            <a:gsLst>
              <a:gs pos="73000">
                <a:schemeClr val="accent4"/>
              </a:gs>
              <a:gs pos="0">
                <a:schemeClr val="accent5"/>
              </a:gs>
            </a:gsLst>
            <a:lin ang="7200000" scaled="0"/>
          </a:gradFill>
        </p:spPr>
        <p:txBody>
          <a:bodyPr lIns="108000" tIns="108000" rIns="108000" bIns="108000" anchor="ctr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>
                <a:latin typeface="TIM Sans" pitchFamily="2" charset="77"/>
              </a:defRPr>
            </a:lvl1pPr>
            <a:lvl2pPr>
              <a:lnSpc>
                <a:spcPts val="1600"/>
              </a:lnSpc>
              <a:defRPr sz="1200">
                <a:latin typeface="TIM Sans" pitchFamily="2" charset="77"/>
              </a:defRPr>
            </a:lvl2pPr>
            <a:lvl3pPr>
              <a:lnSpc>
                <a:spcPts val="1600"/>
              </a:lnSpc>
              <a:defRPr sz="1200">
                <a:latin typeface="TIM Sans" pitchFamily="2" charset="77"/>
              </a:defRPr>
            </a:lvl3pPr>
            <a:lvl4pPr>
              <a:lnSpc>
                <a:spcPts val="1600"/>
              </a:lnSpc>
              <a:defRPr sz="1200">
                <a:latin typeface="TIM Sans" pitchFamily="2" charset="77"/>
              </a:defRPr>
            </a:lvl4pPr>
            <a:lvl5pPr>
              <a:lnSpc>
                <a:spcPts val="1600"/>
              </a:lnSpc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Testo</a:t>
            </a:r>
          </a:p>
          <a:p>
            <a:pPr lvl="0"/>
            <a:r>
              <a:rPr lang="it-IT"/>
              <a:t>Testo</a:t>
            </a:r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testo</a:t>
            </a:r>
          </a:p>
        </p:txBody>
      </p:sp>
      <p:sp>
        <p:nvSpPr>
          <p:cNvPr id="15" name="Segnaposto testo 70">
            <a:extLst>
              <a:ext uri="{FF2B5EF4-FFF2-40B4-BE49-F238E27FC236}">
                <a16:creationId xmlns:a16="http://schemas.microsoft.com/office/drawing/2014/main" id="{52A6C217-C469-DD46-155D-7E6CC8B42F18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280181" y="4196079"/>
            <a:ext cx="2679419" cy="795001"/>
          </a:xfrm>
          <a:prstGeom prst="roundRect">
            <a:avLst/>
          </a:prstGeom>
          <a:solidFill>
            <a:schemeClr val="accent4"/>
          </a:solidFill>
        </p:spPr>
        <p:txBody>
          <a:bodyPr lIns="108000" tIns="108000" rIns="108000" bIns="10800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800" b="1" i="0">
                <a:latin typeface="TIM Sans" pitchFamily="2" charset="77"/>
              </a:defRPr>
            </a:lvl1pPr>
            <a:lvl2pPr>
              <a:lnSpc>
                <a:spcPts val="1600"/>
              </a:lnSpc>
              <a:defRPr sz="1200">
                <a:latin typeface="TIM Sans" pitchFamily="2" charset="77"/>
              </a:defRPr>
            </a:lvl2pPr>
            <a:lvl3pPr>
              <a:lnSpc>
                <a:spcPts val="1600"/>
              </a:lnSpc>
              <a:defRPr sz="1200">
                <a:latin typeface="TIM Sans" pitchFamily="2" charset="77"/>
              </a:defRPr>
            </a:lvl3pPr>
            <a:lvl4pPr>
              <a:lnSpc>
                <a:spcPts val="1600"/>
              </a:lnSpc>
              <a:defRPr sz="1200">
                <a:latin typeface="TIM Sans" pitchFamily="2" charset="77"/>
              </a:defRPr>
            </a:lvl4pPr>
            <a:lvl5pPr>
              <a:lnSpc>
                <a:spcPts val="1600"/>
              </a:lnSpc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6" name="Segnaposto testo 75">
            <a:extLst>
              <a:ext uri="{FF2B5EF4-FFF2-40B4-BE49-F238E27FC236}">
                <a16:creationId xmlns:a16="http://schemas.microsoft.com/office/drawing/2014/main" id="{947B1080-C5FE-F5E5-0865-A9043BBF8158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418247" y="4024014"/>
            <a:ext cx="2734967" cy="2682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lvl1pPr marL="0" indent="0">
              <a:buNone/>
              <a:defRPr lang="it-IT" sz="1200" dirty="0" smtClean="0">
                <a:latin typeface="TIM Sans Medium" pitchFamily="2" charset="77"/>
              </a:defRPr>
            </a:lvl1pPr>
            <a:lvl2pPr>
              <a:defRPr lang="it-IT" sz="1800" dirty="0" smtClean="0"/>
            </a:lvl2pPr>
            <a:lvl3pPr>
              <a:defRPr lang="it-IT" sz="1800" dirty="0" smtClean="0"/>
            </a:lvl3pPr>
            <a:lvl4pPr>
              <a:defRPr lang="it-IT" dirty="0" smtClean="0"/>
            </a:lvl4pPr>
            <a:lvl5pPr>
              <a:defRPr lang="it-IT" dirty="0"/>
            </a:lvl5pPr>
          </a:lstStyle>
          <a:p>
            <a:pPr marL="0" lvl="0" algn="ctr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7" name="Segnaposto testo 75">
            <a:extLst>
              <a:ext uri="{FF2B5EF4-FFF2-40B4-BE49-F238E27FC236}">
                <a16:creationId xmlns:a16="http://schemas.microsoft.com/office/drawing/2014/main" id="{0B6A07D5-95FA-41F9-9726-D631662EB220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418247" y="1842573"/>
            <a:ext cx="2734967" cy="2682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lvl1pPr marL="0" indent="0">
              <a:buNone/>
              <a:defRPr lang="it-IT" sz="1200" dirty="0" smtClean="0">
                <a:latin typeface="TIM Sans Medium" pitchFamily="2" charset="77"/>
              </a:defRPr>
            </a:lvl1pPr>
            <a:lvl2pPr>
              <a:defRPr lang="it-IT" sz="1800" dirty="0" smtClean="0"/>
            </a:lvl2pPr>
            <a:lvl3pPr>
              <a:defRPr lang="it-IT" sz="1800" dirty="0" smtClean="0"/>
            </a:lvl3pPr>
            <a:lvl4pPr>
              <a:defRPr lang="it-IT" dirty="0" smtClean="0"/>
            </a:lvl4pPr>
            <a:lvl5pPr>
              <a:defRPr lang="it-IT" dirty="0"/>
            </a:lvl5pPr>
          </a:lstStyle>
          <a:p>
            <a:pPr marL="0" lvl="0" algn="ctr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8" name="Segnaposto testo 75">
            <a:extLst>
              <a:ext uri="{FF2B5EF4-FFF2-40B4-BE49-F238E27FC236}">
                <a16:creationId xmlns:a16="http://schemas.microsoft.com/office/drawing/2014/main" id="{C847A381-5B4D-1E7A-99A9-5139203A405D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4270248" y="1842573"/>
            <a:ext cx="7479791" cy="2682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lvl1pPr marL="0" indent="0">
              <a:buNone/>
              <a:defRPr lang="it-IT" sz="1200" dirty="0" smtClean="0">
                <a:latin typeface="TIM Sans Medium" pitchFamily="2" charset="77"/>
              </a:defRPr>
            </a:lvl1pPr>
            <a:lvl2pPr>
              <a:defRPr lang="it-IT" sz="1800" dirty="0" smtClean="0"/>
            </a:lvl2pPr>
            <a:lvl3pPr>
              <a:defRPr lang="it-IT" sz="1800" dirty="0" smtClean="0"/>
            </a:lvl3pPr>
            <a:lvl4pPr>
              <a:defRPr lang="it-IT" dirty="0" smtClean="0"/>
            </a:lvl4pPr>
            <a:lvl5pPr>
              <a:defRPr lang="it-IT" dirty="0"/>
            </a:lvl5pPr>
          </a:lstStyle>
          <a:p>
            <a:pPr marL="0" lvl="0" algn="ctr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9" name="Segnaposto testo 2">
            <a:extLst>
              <a:ext uri="{FF2B5EF4-FFF2-40B4-BE49-F238E27FC236}">
                <a16:creationId xmlns:a16="http://schemas.microsoft.com/office/drawing/2014/main" id="{4725A8D8-46BC-B25F-BAFC-25ED848158A9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2326029" y="6169272"/>
            <a:ext cx="8535009" cy="28897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100"/>
              </a:lnSpc>
              <a:spcBef>
                <a:spcPts val="400"/>
              </a:spcBef>
              <a:buNone/>
              <a:defRPr sz="900" b="0" i="0">
                <a:solidFill>
                  <a:schemeClr val="tx1"/>
                </a:solidFill>
                <a:latin typeface="TIM Sans Thin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2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Inserire note pie pagina</a:t>
            </a:r>
            <a:br>
              <a:rPr lang="it-IT"/>
            </a:br>
            <a:r>
              <a:rPr lang="it-IT"/>
              <a:t>Inserire note pie pagina</a:t>
            </a:r>
          </a:p>
        </p:txBody>
      </p:sp>
      <p:sp>
        <p:nvSpPr>
          <p:cNvPr id="20" name="Titolo 6">
            <a:extLst>
              <a:ext uri="{FF2B5EF4-FFF2-40B4-BE49-F238E27FC236}">
                <a16:creationId xmlns:a16="http://schemas.microsoft.com/office/drawing/2014/main" id="{11F068EF-903A-66A5-C540-725686087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11376022" cy="616326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28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</p:spTree>
    <p:extLst>
      <p:ext uri="{BB962C8B-B14F-4D97-AF65-F5344CB8AC3E}">
        <p14:creationId xmlns:p14="http://schemas.microsoft.com/office/powerpoint/2010/main" val="392626249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Gan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>
            <a:extLst>
              <a:ext uri="{FF2B5EF4-FFF2-40B4-BE49-F238E27FC236}">
                <a16:creationId xmlns:a16="http://schemas.microsoft.com/office/drawing/2014/main" id="{EA1D00D4-038B-E0B5-DB15-8A4832AF574E}"/>
              </a:ext>
            </a:extLst>
          </p:cNvPr>
          <p:cNvGrpSpPr/>
          <p:nvPr userDrawn="1"/>
        </p:nvGrpSpPr>
        <p:grpSpPr>
          <a:xfrm>
            <a:off x="3786492" y="1697774"/>
            <a:ext cx="6560616" cy="4102853"/>
            <a:chOff x="3786492" y="2092731"/>
            <a:chExt cx="6560616" cy="3707896"/>
          </a:xfrm>
        </p:grpSpPr>
        <p:sp>
          <p:nvSpPr>
            <p:cNvPr id="5" name="Line">
              <a:extLst>
                <a:ext uri="{FF2B5EF4-FFF2-40B4-BE49-F238E27FC236}">
                  <a16:creationId xmlns:a16="http://schemas.microsoft.com/office/drawing/2014/main" id="{5EB721B4-4489-6957-1110-34D12E403AB9}"/>
                </a:ext>
              </a:extLst>
            </p:cNvPr>
            <p:cNvSpPr/>
            <p:nvPr/>
          </p:nvSpPr>
          <p:spPr>
            <a:xfrm>
              <a:off x="3786492" y="2092731"/>
              <a:ext cx="0" cy="3707896"/>
            </a:xfrm>
            <a:prstGeom prst="line">
              <a:avLst/>
            </a:prstGeom>
            <a:ln w="9525">
              <a:solidFill>
                <a:schemeClr val="accent5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b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Line">
              <a:extLst>
                <a:ext uri="{FF2B5EF4-FFF2-40B4-BE49-F238E27FC236}">
                  <a16:creationId xmlns:a16="http://schemas.microsoft.com/office/drawing/2014/main" id="{79A34F44-0739-6DC3-86D2-B367EF9E276E}"/>
                </a:ext>
              </a:extLst>
            </p:cNvPr>
            <p:cNvSpPr/>
            <p:nvPr/>
          </p:nvSpPr>
          <p:spPr>
            <a:xfrm>
              <a:off x="5426646" y="2092731"/>
              <a:ext cx="0" cy="3707896"/>
            </a:xfrm>
            <a:prstGeom prst="line">
              <a:avLst/>
            </a:prstGeom>
            <a:ln w="9525">
              <a:solidFill>
                <a:schemeClr val="accent5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b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Line">
              <a:extLst>
                <a:ext uri="{FF2B5EF4-FFF2-40B4-BE49-F238E27FC236}">
                  <a16:creationId xmlns:a16="http://schemas.microsoft.com/office/drawing/2014/main" id="{87DE689B-0E82-D9C0-CBC9-DBA9824A696C}"/>
                </a:ext>
              </a:extLst>
            </p:cNvPr>
            <p:cNvSpPr/>
            <p:nvPr/>
          </p:nvSpPr>
          <p:spPr>
            <a:xfrm>
              <a:off x="7066800" y="2092731"/>
              <a:ext cx="0" cy="3707896"/>
            </a:xfrm>
            <a:prstGeom prst="line">
              <a:avLst/>
            </a:prstGeom>
            <a:ln w="9525">
              <a:solidFill>
                <a:schemeClr val="accent5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b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Line">
              <a:extLst>
                <a:ext uri="{FF2B5EF4-FFF2-40B4-BE49-F238E27FC236}">
                  <a16:creationId xmlns:a16="http://schemas.microsoft.com/office/drawing/2014/main" id="{63032121-BDCD-5553-FA52-AECD79BC4C95}"/>
                </a:ext>
              </a:extLst>
            </p:cNvPr>
            <p:cNvSpPr/>
            <p:nvPr/>
          </p:nvSpPr>
          <p:spPr>
            <a:xfrm>
              <a:off x="8706954" y="2092731"/>
              <a:ext cx="0" cy="3707896"/>
            </a:xfrm>
            <a:prstGeom prst="line">
              <a:avLst/>
            </a:prstGeom>
            <a:ln w="9525">
              <a:solidFill>
                <a:schemeClr val="accent5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b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Line">
              <a:extLst>
                <a:ext uri="{FF2B5EF4-FFF2-40B4-BE49-F238E27FC236}">
                  <a16:creationId xmlns:a16="http://schemas.microsoft.com/office/drawing/2014/main" id="{4D11B5E8-1727-8928-00FA-A05F222100AA}"/>
                </a:ext>
              </a:extLst>
            </p:cNvPr>
            <p:cNvSpPr/>
            <p:nvPr/>
          </p:nvSpPr>
          <p:spPr>
            <a:xfrm>
              <a:off x="10347108" y="2092731"/>
              <a:ext cx="0" cy="3707896"/>
            </a:xfrm>
            <a:prstGeom prst="line">
              <a:avLst/>
            </a:prstGeom>
            <a:ln w="9525">
              <a:solidFill>
                <a:schemeClr val="accent5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b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275798EB-EC46-EE8F-98C7-DF6325EF8985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13" name="Line">
            <a:extLst>
              <a:ext uri="{FF2B5EF4-FFF2-40B4-BE49-F238E27FC236}">
                <a16:creationId xmlns:a16="http://schemas.microsoft.com/office/drawing/2014/main" id="{2BE280D4-3DDC-DF95-35C1-9F3DB78BE8D9}"/>
              </a:ext>
            </a:extLst>
          </p:cNvPr>
          <p:cNvSpPr/>
          <p:nvPr userDrawn="1"/>
        </p:nvSpPr>
        <p:spPr>
          <a:xfrm flipV="1">
            <a:off x="2659103" y="3528105"/>
            <a:ext cx="9124910" cy="0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1"/>
                </a:gs>
                <a:gs pos="100000">
                  <a:schemeClr val="accent2"/>
                </a:gs>
              </a:gsLst>
              <a:lin ang="0" scaled="0"/>
            </a:gradFill>
            <a:prstDash val="lgDash"/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$200,500">
            <a:extLst>
              <a:ext uri="{FF2B5EF4-FFF2-40B4-BE49-F238E27FC236}">
                <a16:creationId xmlns:a16="http://schemas.microsoft.com/office/drawing/2014/main" id="{4FED0ABC-B272-A74D-1C89-D743B41A46EC}"/>
              </a:ext>
            </a:extLst>
          </p:cNvPr>
          <p:cNvSpPr txBox="1"/>
          <p:nvPr userDrawn="1"/>
        </p:nvSpPr>
        <p:spPr>
          <a:xfrm>
            <a:off x="3688955" y="2401527"/>
            <a:ext cx="689291" cy="2276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a16="http://schemas.microsoft.com/office/drawing/2014/main" xmlns="" val="1"/>
            </a:ext>
          </a:extLst>
        </p:spPr>
        <p:txBody>
          <a:bodyPr wrap="none" lIns="0" tIns="0" rIns="0" bIns="0">
            <a:spAutoFit/>
          </a:bodyPr>
          <a:lstStyle>
            <a:lvl1pPr algn="r">
              <a:lnSpc>
                <a:spcPct val="150000"/>
              </a:lnSpc>
              <a:defRPr sz="1800">
                <a:solidFill>
                  <a:srgbClr val="677180"/>
                </a:solidFill>
                <a:latin typeface="TIM Sans" panose="00000500000000000000" pitchFamily="50" charset="0"/>
                <a:ea typeface="TIM Sans" panose="00000500000000000000" pitchFamily="50" charset="0"/>
                <a:cs typeface="TIM Sans" panose="00000500000000000000" pitchFamily="50" charset="0"/>
                <a:sym typeface="TIM Sans" panose="00000500000000000000" pitchFamily="50" charset="0"/>
              </a:defRPr>
            </a:lvl1pPr>
          </a:lstStyle>
          <a:p>
            <a:pPr algn="ctr">
              <a:defRPr b="0">
                <a:latin typeface="TIM Sans Light" panose="00000400000000000000" pitchFamily="50" charset="0"/>
                <a:ea typeface="TIM Sans Light" panose="00000400000000000000" pitchFamily="50" charset="0"/>
                <a:cs typeface="TIM Sans Light" panose="00000400000000000000" pitchFamily="50" charset="0"/>
                <a:sym typeface="TIM Sans Light" panose="00000400000000000000" pitchFamily="50" charset="0"/>
              </a:defRPr>
            </a:pPr>
            <a:r>
              <a:rPr lang="it-IT" sz="110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rPr>
              <a:t>Nome task</a:t>
            </a:r>
            <a:endParaRPr sz="1100">
              <a:solidFill>
                <a:schemeClr val="bg1"/>
              </a:solidFill>
              <a:latin typeface="TIM Sans" pitchFamily="2" charset="77"/>
              <a:ea typeface="+mn-ea"/>
              <a:cs typeface="+mn-cs"/>
            </a:endParaRPr>
          </a:p>
        </p:txBody>
      </p:sp>
      <p:sp>
        <p:nvSpPr>
          <p:cNvPr id="15" name="Segnaposto testo 59">
            <a:extLst>
              <a:ext uri="{FF2B5EF4-FFF2-40B4-BE49-F238E27FC236}">
                <a16:creationId xmlns:a16="http://schemas.microsoft.com/office/drawing/2014/main" id="{4F7F7C00-FE63-25CB-360E-865F0AC1C91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5450" y="2412118"/>
            <a:ext cx="1908175" cy="31037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TIM Sans Light" pitchFamily="2" charset="77"/>
              </a:defRPr>
            </a:lvl1pPr>
          </a:lstStyle>
          <a:p>
            <a:pPr lvl="0"/>
            <a:r>
              <a:rPr lang="it-IT"/>
              <a:t>Voce 1</a:t>
            </a:r>
          </a:p>
        </p:txBody>
      </p:sp>
      <p:sp>
        <p:nvSpPr>
          <p:cNvPr id="16" name="Segnaposto testo 59">
            <a:extLst>
              <a:ext uri="{FF2B5EF4-FFF2-40B4-BE49-F238E27FC236}">
                <a16:creationId xmlns:a16="http://schemas.microsoft.com/office/drawing/2014/main" id="{257F217A-18CA-FA22-7B7A-9B0663BC27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5450" y="3001398"/>
            <a:ext cx="1908175" cy="31037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TIM Sans Light" pitchFamily="2" charset="77"/>
              </a:defRPr>
            </a:lvl1pPr>
          </a:lstStyle>
          <a:p>
            <a:pPr lvl="0"/>
            <a:r>
              <a:rPr lang="it-IT"/>
              <a:t>Voce 2</a:t>
            </a:r>
          </a:p>
        </p:txBody>
      </p:sp>
      <p:sp>
        <p:nvSpPr>
          <p:cNvPr id="17" name="Segnaposto testo 59">
            <a:extLst>
              <a:ext uri="{FF2B5EF4-FFF2-40B4-BE49-F238E27FC236}">
                <a16:creationId xmlns:a16="http://schemas.microsoft.com/office/drawing/2014/main" id="{EEC453E0-B06C-648D-23E2-8E7EB69897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5450" y="3661798"/>
            <a:ext cx="1908175" cy="31037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TIM Sans Light" pitchFamily="2" charset="77"/>
              </a:defRPr>
            </a:lvl1pPr>
          </a:lstStyle>
          <a:p>
            <a:pPr lvl="0"/>
            <a:r>
              <a:rPr lang="it-IT"/>
              <a:t>Voce 3</a:t>
            </a:r>
          </a:p>
        </p:txBody>
      </p:sp>
      <p:sp>
        <p:nvSpPr>
          <p:cNvPr id="18" name="Segnaposto testo 59">
            <a:extLst>
              <a:ext uri="{FF2B5EF4-FFF2-40B4-BE49-F238E27FC236}">
                <a16:creationId xmlns:a16="http://schemas.microsoft.com/office/drawing/2014/main" id="{75C11631-DDC4-1D48-295A-8DC84DE0B6B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5450" y="4291718"/>
            <a:ext cx="1908175" cy="31037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TIM Sans Light" pitchFamily="2" charset="77"/>
              </a:defRPr>
            </a:lvl1pPr>
          </a:lstStyle>
          <a:p>
            <a:pPr lvl="0"/>
            <a:r>
              <a:rPr lang="it-IT"/>
              <a:t>Voce 4</a:t>
            </a:r>
          </a:p>
        </p:txBody>
      </p:sp>
      <p:sp>
        <p:nvSpPr>
          <p:cNvPr id="19" name="Segnaposto testo 59">
            <a:extLst>
              <a:ext uri="{FF2B5EF4-FFF2-40B4-BE49-F238E27FC236}">
                <a16:creationId xmlns:a16="http://schemas.microsoft.com/office/drawing/2014/main" id="{6E5D20E9-FD0D-47E4-5E0F-FB8B83F4162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5450" y="4921638"/>
            <a:ext cx="1908175" cy="31037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TIM Sans Light" pitchFamily="2" charset="77"/>
              </a:defRPr>
            </a:lvl1pPr>
          </a:lstStyle>
          <a:p>
            <a:pPr lvl="0"/>
            <a:r>
              <a:rPr lang="it-IT"/>
              <a:t>Voce 5</a:t>
            </a:r>
          </a:p>
        </p:txBody>
      </p:sp>
      <p:sp>
        <p:nvSpPr>
          <p:cNvPr id="20" name="Segnaposto testo 16">
            <a:extLst>
              <a:ext uri="{FF2B5EF4-FFF2-40B4-BE49-F238E27FC236}">
                <a16:creationId xmlns:a16="http://schemas.microsoft.com/office/drawing/2014/main" id="{2E14802E-8F5D-C692-7D33-4F39534B3BC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29127" y="2423708"/>
            <a:ext cx="3148565" cy="2412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50000">
                <a:schemeClr val="tx2"/>
              </a:gs>
              <a:gs pos="100000">
                <a:srgbClr val="25A8FC"/>
              </a:gs>
            </a:gsLst>
            <a:lin ang="12900000" scaled="0"/>
          </a:gradFill>
        </p:spPr>
        <p:txBody>
          <a:bodyPr lIns="0" tIns="0" rIns="0" bIns="0" anchor="ctr"/>
          <a:lstStyle>
            <a:lvl1pPr>
              <a:defRPr lang="it-IT" sz="1050" b="0" i="0" dirty="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marL="0" lvl="0" indent="0" algn="ctr">
              <a:lnSpc>
                <a:spcPts val="1600"/>
              </a:lnSpc>
              <a:buNone/>
            </a:pPr>
            <a:r>
              <a:rPr lang="it-IT"/>
              <a:t>Nome task</a:t>
            </a:r>
          </a:p>
        </p:txBody>
      </p:sp>
      <p:sp>
        <p:nvSpPr>
          <p:cNvPr id="21" name="Segnaposto testo 16">
            <a:extLst>
              <a:ext uri="{FF2B5EF4-FFF2-40B4-BE49-F238E27FC236}">
                <a16:creationId xmlns:a16="http://schemas.microsoft.com/office/drawing/2014/main" id="{3B4F6CFA-D1FA-F322-9522-42C980FF5A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65214" y="3031913"/>
            <a:ext cx="2881708" cy="2412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50000">
                <a:schemeClr val="tx2"/>
              </a:gs>
              <a:gs pos="100000">
                <a:srgbClr val="25A8FC"/>
              </a:gs>
            </a:gsLst>
            <a:lin ang="12900000" scaled="0"/>
          </a:gradFill>
        </p:spPr>
        <p:txBody>
          <a:bodyPr lIns="0" tIns="0" rIns="0" bIns="0" anchor="ctr"/>
          <a:lstStyle>
            <a:lvl1pPr>
              <a:defRPr lang="it-IT" sz="1050" b="0" i="0" dirty="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marL="0" lvl="0" indent="0" algn="ctr">
              <a:lnSpc>
                <a:spcPts val="1600"/>
              </a:lnSpc>
              <a:buNone/>
            </a:pPr>
            <a:r>
              <a:rPr lang="it-IT"/>
              <a:t>Nome task</a:t>
            </a:r>
          </a:p>
        </p:txBody>
      </p:sp>
      <p:sp>
        <p:nvSpPr>
          <p:cNvPr id="22" name="Segnaposto testo 16">
            <a:extLst>
              <a:ext uri="{FF2B5EF4-FFF2-40B4-BE49-F238E27FC236}">
                <a16:creationId xmlns:a16="http://schemas.microsoft.com/office/drawing/2014/main" id="{78549816-951C-0054-DDB8-21237CC2CDC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41745" y="3707628"/>
            <a:ext cx="2881708" cy="2412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50000">
                <a:schemeClr val="tx2"/>
              </a:gs>
              <a:gs pos="100000">
                <a:srgbClr val="25A8FC"/>
              </a:gs>
            </a:gsLst>
            <a:lin ang="12900000" scaled="0"/>
          </a:gradFill>
        </p:spPr>
        <p:txBody>
          <a:bodyPr lIns="0" tIns="0" rIns="0" bIns="0" anchor="ctr"/>
          <a:lstStyle>
            <a:lvl1pPr algn="ctr">
              <a:defRPr lang="it-IT" sz="1050" b="0" i="0" dirty="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marL="0" lvl="0" indent="0" algn="ctr">
              <a:lnSpc>
                <a:spcPts val="1600"/>
              </a:lnSpc>
              <a:buNone/>
            </a:pPr>
            <a:r>
              <a:rPr lang="it-IT"/>
              <a:t>Nome task</a:t>
            </a:r>
          </a:p>
        </p:txBody>
      </p:sp>
      <p:sp>
        <p:nvSpPr>
          <p:cNvPr id="23" name="Segnaposto testo 16">
            <a:extLst>
              <a:ext uri="{FF2B5EF4-FFF2-40B4-BE49-F238E27FC236}">
                <a16:creationId xmlns:a16="http://schemas.microsoft.com/office/drawing/2014/main" id="{DE768EB3-8330-43B2-0628-C6B492EB693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762263" y="4328333"/>
            <a:ext cx="1416056" cy="2412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50000">
                <a:schemeClr val="tx2"/>
              </a:gs>
              <a:gs pos="100000">
                <a:srgbClr val="25A8FC"/>
              </a:gs>
            </a:gsLst>
            <a:lin ang="12900000" scaled="0"/>
          </a:gradFill>
        </p:spPr>
        <p:txBody>
          <a:bodyPr lIns="0" tIns="0" rIns="0" bIns="0" anchor="ctr"/>
          <a:lstStyle>
            <a:lvl1pPr>
              <a:defRPr lang="it-IT" sz="1050" b="0" i="0" dirty="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marL="0" lvl="0" indent="0" algn="ctr">
              <a:lnSpc>
                <a:spcPts val="1600"/>
              </a:lnSpc>
              <a:buNone/>
            </a:pPr>
            <a:r>
              <a:rPr lang="it-IT"/>
              <a:t>Nome task</a:t>
            </a:r>
          </a:p>
        </p:txBody>
      </p:sp>
      <p:sp>
        <p:nvSpPr>
          <p:cNvPr id="24" name="Segnaposto testo 16">
            <a:extLst>
              <a:ext uri="{FF2B5EF4-FFF2-40B4-BE49-F238E27FC236}">
                <a16:creationId xmlns:a16="http://schemas.microsoft.com/office/drawing/2014/main" id="{B826294D-3DF2-DE69-1ECF-2BA165B0432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283765" y="4955255"/>
            <a:ext cx="1416056" cy="2412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50000">
                <a:schemeClr val="tx2"/>
              </a:gs>
              <a:gs pos="100000">
                <a:srgbClr val="25A8FC"/>
              </a:gs>
            </a:gsLst>
            <a:lin ang="12900000" scaled="0"/>
          </a:gradFill>
        </p:spPr>
        <p:txBody>
          <a:bodyPr lIns="0" tIns="0" rIns="0" bIns="0" anchor="ctr"/>
          <a:lstStyle>
            <a:lvl1pPr>
              <a:defRPr lang="it-IT" sz="1050" b="0" i="0" dirty="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marL="0" lvl="0" indent="0" algn="ctr">
              <a:lnSpc>
                <a:spcPts val="1600"/>
              </a:lnSpc>
              <a:buNone/>
            </a:pPr>
            <a:r>
              <a:rPr lang="it-IT"/>
              <a:t>Nome task</a:t>
            </a:r>
          </a:p>
        </p:txBody>
      </p:sp>
      <p:sp>
        <p:nvSpPr>
          <p:cNvPr id="25" name="Segnaposto testo 16">
            <a:extLst>
              <a:ext uri="{FF2B5EF4-FFF2-40B4-BE49-F238E27FC236}">
                <a16:creationId xmlns:a16="http://schemas.microsoft.com/office/drawing/2014/main" id="{F123F18B-35C0-0E12-6829-758085FD248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548727" y="1682316"/>
            <a:ext cx="835376" cy="241218"/>
          </a:xfrm>
          <a:prstGeom prst="roundRect">
            <a:avLst>
              <a:gd name="adj" fmla="val 0"/>
            </a:avLst>
          </a:prstGeom>
          <a:noFill/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05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Gennaio</a:t>
            </a:r>
          </a:p>
        </p:txBody>
      </p:sp>
      <p:sp>
        <p:nvSpPr>
          <p:cNvPr id="26" name="Segnaposto testo 16">
            <a:extLst>
              <a:ext uri="{FF2B5EF4-FFF2-40B4-BE49-F238E27FC236}">
                <a16:creationId xmlns:a16="http://schemas.microsoft.com/office/drawing/2014/main" id="{68DA7613-9E11-AB7F-2171-09C09AFEBD8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188881" y="1682316"/>
            <a:ext cx="835376" cy="241218"/>
          </a:xfrm>
          <a:prstGeom prst="roundRect">
            <a:avLst>
              <a:gd name="adj" fmla="val 0"/>
            </a:avLst>
          </a:prstGeom>
          <a:noFill/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05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Febbraio</a:t>
            </a:r>
          </a:p>
        </p:txBody>
      </p:sp>
      <p:sp>
        <p:nvSpPr>
          <p:cNvPr id="27" name="Segnaposto testo 16">
            <a:extLst>
              <a:ext uri="{FF2B5EF4-FFF2-40B4-BE49-F238E27FC236}">
                <a16:creationId xmlns:a16="http://schemas.microsoft.com/office/drawing/2014/main" id="{84E8702A-8167-9692-5F6A-7693AE2EB89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829035" y="1682316"/>
            <a:ext cx="835376" cy="241218"/>
          </a:xfrm>
          <a:prstGeom prst="roundRect">
            <a:avLst>
              <a:gd name="adj" fmla="val 0"/>
            </a:avLst>
          </a:prstGeom>
          <a:noFill/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05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Marzo</a:t>
            </a:r>
          </a:p>
        </p:txBody>
      </p:sp>
      <p:sp>
        <p:nvSpPr>
          <p:cNvPr id="28" name="Segnaposto testo 16">
            <a:extLst>
              <a:ext uri="{FF2B5EF4-FFF2-40B4-BE49-F238E27FC236}">
                <a16:creationId xmlns:a16="http://schemas.microsoft.com/office/drawing/2014/main" id="{6F14E2CE-5CF6-48DA-F469-08E41A4A248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469189" y="1682316"/>
            <a:ext cx="835376" cy="241218"/>
          </a:xfrm>
          <a:prstGeom prst="roundRect">
            <a:avLst>
              <a:gd name="adj" fmla="val 0"/>
            </a:avLst>
          </a:prstGeom>
          <a:noFill/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05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Aprile</a:t>
            </a:r>
          </a:p>
        </p:txBody>
      </p:sp>
      <p:sp>
        <p:nvSpPr>
          <p:cNvPr id="29" name="Segnaposto testo 16">
            <a:extLst>
              <a:ext uri="{FF2B5EF4-FFF2-40B4-BE49-F238E27FC236}">
                <a16:creationId xmlns:a16="http://schemas.microsoft.com/office/drawing/2014/main" id="{588425D4-925A-A87A-907C-AE3764C2763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09343" y="1682316"/>
            <a:ext cx="835376" cy="241218"/>
          </a:xfrm>
          <a:prstGeom prst="roundRect">
            <a:avLst>
              <a:gd name="adj" fmla="val 0"/>
            </a:avLst>
          </a:prstGeom>
          <a:noFill/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05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Maggio</a:t>
            </a:r>
          </a:p>
        </p:txBody>
      </p:sp>
      <p:sp>
        <p:nvSpPr>
          <p:cNvPr id="30" name="Segnaposto testo 16">
            <a:extLst>
              <a:ext uri="{FF2B5EF4-FFF2-40B4-BE49-F238E27FC236}">
                <a16:creationId xmlns:a16="http://schemas.microsoft.com/office/drawing/2014/main" id="{22B4A46D-A778-3B73-D3FD-63A0F7DCF7A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749496" y="1682316"/>
            <a:ext cx="835376" cy="241218"/>
          </a:xfrm>
          <a:prstGeom prst="roundRect">
            <a:avLst>
              <a:gd name="adj" fmla="val 0"/>
            </a:avLst>
          </a:prstGeom>
          <a:noFill/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05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Giugno</a:t>
            </a:r>
          </a:p>
        </p:txBody>
      </p:sp>
      <p:sp>
        <p:nvSpPr>
          <p:cNvPr id="31" name="Segnaposto testo 126">
            <a:extLst>
              <a:ext uri="{FF2B5EF4-FFF2-40B4-BE49-F238E27FC236}">
                <a16:creationId xmlns:a16="http://schemas.microsoft.com/office/drawing/2014/main" id="{07527877-0DAD-7215-1F4D-8F2DEBC1ADC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938377" y="2719038"/>
            <a:ext cx="846189" cy="25876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gradFill>
              <a:gsLst>
                <a:gs pos="0">
                  <a:schemeClr val="accent6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buNone/>
              <a:defRPr sz="1050" b="0" i="0">
                <a:latin typeface="TIM Sans Light" pitchFamily="2" charset="77"/>
              </a:defRPr>
            </a:lvl1pPr>
          </a:lstStyle>
          <a:p>
            <a:pPr lvl="0"/>
            <a:r>
              <a:rPr lang="it-IT"/>
              <a:t>Delivery</a:t>
            </a:r>
          </a:p>
        </p:txBody>
      </p:sp>
      <p:sp>
        <p:nvSpPr>
          <p:cNvPr id="32" name="Segnaposto testo 126">
            <a:extLst>
              <a:ext uri="{FF2B5EF4-FFF2-40B4-BE49-F238E27FC236}">
                <a16:creationId xmlns:a16="http://schemas.microsoft.com/office/drawing/2014/main" id="{A871364D-BA90-A5EC-1F55-3ACA5504D70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938377" y="3998076"/>
            <a:ext cx="846189" cy="25876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gradFill>
              <a:gsLst>
                <a:gs pos="0">
                  <a:schemeClr val="accent6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buNone/>
              <a:defRPr sz="1050" b="0" i="0">
                <a:latin typeface="TIM Sans Light" pitchFamily="2" charset="77"/>
              </a:defRPr>
            </a:lvl1pPr>
          </a:lstStyle>
          <a:p>
            <a:pPr lvl="0"/>
            <a:r>
              <a:rPr lang="it-IT"/>
              <a:t>Delivery</a:t>
            </a:r>
          </a:p>
        </p:txBody>
      </p:sp>
      <p:sp>
        <p:nvSpPr>
          <p:cNvPr id="33" name="Segnaposto testo 126">
            <a:extLst>
              <a:ext uri="{FF2B5EF4-FFF2-40B4-BE49-F238E27FC236}">
                <a16:creationId xmlns:a16="http://schemas.microsoft.com/office/drawing/2014/main" id="{99F70DA5-ED1D-E3CA-CA45-3D240D17C54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771669" y="3384463"/>
            <a:ext cx="846189" cy="25876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gradFill>
              <a:gsLst>
                <a:gs pos="0">
                  <a:schemeClr val="accent6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buNone/>
              <a:defRPr sz="1050" b="0" i="0">
                <a:latin typeface="TIM Sans Light" pitchFamily="2" charset="77"/>
              </a:defRPr>
            </a:lvl1pPr>
          </a:lstStyle>
          <a:p>
            <a:pPr lvl="0"/>
            <a:r>
              <a:rPr lang="it-IT"/>
              <a:t>Delivery</a:t>
            </a:r>
          </a:p>
        </p:txBody>
      </p:sp>
      <p:sp>
        <p:nvSpPr>
          <p:cNvPr id="34" name="Segnaposto testo 126">
            <a:extLst>
              <a:ext uri="{FF2B5EF4-FFF2-40B4-BE49-F238E27FC236}">
                <a16:creationId xmlns:a16="http://schemas.microsoft.com/office/drawing/2014/main" id="{331D2F5D-82CD-58C5-AE9F-7AD7C9416FE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112964" y="4008702"/>
            <a:ext cx="846189" cy="25876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gradFill>
              <a:gsLst>
                <a:gs pos="0">
                  <a:schemeClr val="accent6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buNone/>
              <a:defRPr sz="1050" b="0" i="0">
                <a:latin typeface="TIM Sans Light" pitchFamily="2" charset="77"/>
              </a:defRPr>
            </a:lvl1pPr>
          </a:lstStyle>
          <a:p>
            <a:pPr lvl="0"/>
            <a:r>
              <a:rPr lang="it-IT"/>
              <a:t>Delivery</a:t>
            </a:r>
          </a:p>
        </p:txBody>
      </p:sp>
      <p:sp>
        <p:nvSpPr>
          <p:cNvPr id="35" name="Segnaposto testo 126">
            <a:extLst>
              <a:ext uri="{FF2B5EF4-FFF2-40B4-BE49-F238E27FC236}">
                <a16:creationId xmlns:a16="http://schemas.microsoft.com/office/drawing/2014/main" id="{A811E44E-E483-F844-4F58-2A6E66ED4F7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852713" y="4630768"/>
            <a:ext cx="846189" cy="25876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gradFill>
              <a:gsLst>
                <a:gs pos="0">
                  <a:schemeClr val="accent6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buNone/>
              <a:defRPr sz="1050" b="0" i="0">
                <a:latin typeface="TIM Sans Light" pitchFamily="2" charset="77"/>
              </a:defRPr>
            </a:lvl1pPr>
          </a:lstStyle>
          <a:p>
            <a:pPr lvl="0"/>
            <a:r>
              <a:rPr lang="it-IT"/>
              <a:t>Delivery</a:t>
            </a:r>
          </a:p>
        </p:txBody>
      </p:sp>
      <p:sp>
        <p:nvSpPr>
          <p:cNvPr id="36" name="Titolo 6">
            <a:extLst>
              <a:ext uri="{FF2B5EF4-FFF2-40B4-BE49-F238E27FC236}">
                <a16:creationId xmlns:a16="http://schemas.microsoft.com/office/drawing/2014/main" id="{1F9EFD3D-042E-251D-76AF-B0347034C4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11376022" cy="616326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28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37" name="Segnaposto testo 6">
            <a:extLst>
              <a:ext uri="{FF2B5EF4-FFF2-40B4-BE49-F238E27FC236}">
                <a16:creationId xmlns:a16="http://schemas.microsoft.com/office/drawing/2014/main" id="{EFAFEE98-478E-746C-3FCF-DD30CF9BF92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49298" y="2114804"/>
            <a:ext cx="846138" cy="25876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gradFill>
              <a:gsLst>
                <a:gs pos="0">
                  <a:schemeClr val="accent6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anchor="ctr"/>
          <a:lstStyle>
            <a:lvl1pPr marL="0" indent="0" algn="ctr">
              <a:buNone/>
              <a:defRPr sz="1000" b="0" i="0">
                <a:latin typeface="TIM Sans Light" pitchFamily="2" charset="77"/>
              </a:defRPr>
            </a:lvl1pPr>
          </a:lstStyle>
          <a:p>
            <a:pPr lvl="0"/>
            <a:r>
              <a:rPr lang="it-IT"/>
              <a:t>Delivery</a:t>
            </a:r>
          </a:p>
        </p:txBody>
      </p:sp>
    </p:spTree>
    <p:extLst>
      <p:ext uri="{BB962C8B-B14F-4D97-AF65-F5344CB8AC3E}">
        <p14:creationId xmlns:p14="http://schemas.microsoft.com/office/powerpoint/2010/main" val="374740231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na - Gan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>
            <a:extLst>
              <a:ext uri="{FF2B5EF4-FFF2-40B4-BE49-F238E27FC236}">
                <a16:creationId xmlns:a16="http://schemas.microsoft.com/office/drawing/2014/main" id="{EA1D00D4-038B-E0B5-DB15-8A4832AF574E}"/>
              </a:ext>
            </a:extLst>
          </p:cNvPr>
          <p:cNvGrpSpPr/>
          <p:nvPr userDrawn="1"/>
        </p:nvGrpSpPr>
        <p:grpSpPr>
          <a:xfrm>
            <a:off x="3786492" y="1697774"/>
            <a:ext cx="6560616" cy="4102853"/>
            <a:chOff x="3786492" y="2092731"/>
            <a:chExt cx="6560616" cy="3707896"/>
          </a:xfrm>
        </p:grpSpPr>
        <p:sp>
          <p:nvSpPr>
            <p:cNvPr id="5" name="Line">
              <a:extLst>
                <a:ext uri="{FF2B5EF4-FFF2-40B4-BE49-F238E27FC236}">
                  <a16:creationId xmlns:a16="http://schemas.microsoft.com/office/drawing/2014/main" id="{5EB721B4-4489-6957-1110-34D12E403AB9}"/>
                </a:ext>
              </a:extLst>
            </p:cNvPr>
            <p:cNvSpPr/>
            <p:nvPr/>
          </p:nvSpPr>
          <p:spPr>
            <a:xfrm>
              <a:off x="3786492" y="2092731"/>
              <a:ext cx="0" cy="3707896"/>
            </a:xfrm>
            <a:prstGeom prst="line">
              <a:avLst/>
            </a:prstGeom>
            <a:ln w="9525">
              <a:solidFill>
                <a:schemeClr val="accent5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b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Line">
              <a:extLst>
                <a:ext uri="{FF2B5EF4-FFF2-40B4-BE49-F238E27FC236}">
                  <a16:creationId xmlns:a16="http://schemas.microsoft.com/office/drawing/2014/main" id="{79A34F44-0739-6DC3-86D2-B367EF9E276E}"/>
                </a:ext>
              </a:extLst>
            </p:cNvPr>
            <p:cNvSpPr/>
            <p:nvPr/>
          </p:nvSpPr>
          <p:spPr>
            <a:xfrm>
              <a:off x="5426646" y="2092731"/>
              <a:ext cx="0" cy="3707896"/>
            </a:xfrm>
            <a:prstGeom prst="line">
              <a:avLst/>
            </a:prstGeom>
            <a:ln w="9525">
              <a:solidFill>
                <a:schemeClr val="accent5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b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Line">
              <a:extLst>
                <a:ext uri="{FF2B5EF4-FFF2-40B4-BE49-F238E27FC236}">
                  <a16:creationId xmlns:a16="http://schemas.microsoft.com/office/drawing/2014/main" id="{87DE689B-0E82-D9C0-CBC9-DBA9824A696C}"/>
                </a:ext>
              </a:extLst>
            </p:cNvPr>
            <p:cNvSpPr/>
            <p:nvPr/>
          </p:nvSpPr>
          <p:spPr>
            <a:xfrm>
              <a:off x="7066800" y="2092731"/>
              <a:ext cx="0" cy="3707896"/>
            </a:xfrm>
            <a:prstGeom prst="line">
              <a:avLst/>
            </a:prstGeom>
            <a:ln w="9525">
              <a:solidFill>
                <a:schemeClr val="accent5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b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Line">
              <a:extLst>
                <a:ext uri="{FF2B5EF4-FFF2-40B4-BE49-F238E27FC236}">
                  <a16:creationId xmlns:a16="http://schemas.microsoft.com/office/drawing/2014/main" id="{63032121-BDCD-5553-FA52-AECD79BC4C95}"/>
                </a:ext>
              </a:extLst>
            </p:cNvPr>
            <p:cNvSpPr/>
            <p:nvPr/>
          </p:nvSpPr>
          <p:spPr>
            <a:xfrm>
              <a:off x="8706954" y="2092731"/>
              <a:ext cx="0" cy="3707896"/>
            </a:xfrm>
            <a:prstGeom prst="line">
              <a:avLst/>
            </a:prstGeom>
            <a:ln w="9525">
              <a:solidFill>
                <a:schemeClr val="accent5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b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Line">
              <a:extLst>
                <a:ext uri="{FF2B5EF4-FFF2-40B4-BE49-F238E27FC236}">
                  <a16:creationId xmlns:a16="http://schemas.microsoft.com/office/drawing/2014/main" id="{4D11B5E8-1727-8928-00FA-A05F222100AA}"/>
                </a:ext>
              </a:extLst>
            </p:cNvPr>
            <p:cNvSpPr/>
            <p:nvPr/>
          </p:nvSpPr>
          <p:spPr>
            <a:xfrm>
              <a:off x="10347108" y="2092731"/>
              <a:ext cx="0" cy="3707896"/>
            </a:xfrm>
            <a:prstGeom prst="line">
              <a:avLst/>
            </a:prstGeom>
            <a:ln w="9525">
              <a:solidFill>
                <a:schemeClr val="accent5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b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275798EB-EC46-EE8F-98C7-DF6325EF8985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13" name="Line">
            <a:extLst>
              <a:ext uri="{FF2B5EF4-FFF2-40B4-BE49-F238E27FC236}">
                <a16:creationId xmlns:a16="http://schemas.microsoft.com/office/drawing/2014/main" id="{2BE280D4-3DDC-DF95-35C1-9F3DB78BE8D9}"/>
              </a:ext>
            </a:extLst>
          </p:cNvPr>
          <p:cNvSpPr/>
          <p:nvPr userDrawn="1"/>
        </p:nvSpPr>
        <p:spPr>
          <a:xfrm flipV="1">
            <a:off x="2659103" y="3528105"/>
            <a:ext cx="9124910" cy="0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1"/>
                </a:gs>
                <a:gs pos="100000">
                  <a:schemeClr val="accent2"/>
                </a:gs>
              </a:gsLst>
              <a:lin ang="0" scaled="0"/>
            </a:gradFill>
            <a:prstDash val="lgDash"/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$200,500">
            <a:extLst>
              <a:ext uri="{FF2B5EF4-FFF2-40B4-BE49-F238E27FC236}">
                <a16:creationId xmlns:a16="http://schemas.microsoft.com/office/drawing/2014/main" id="{4FED0ABC-B272-A74D-1C89-D743B41A46EC}"/>
              </a:ext>
            </a:extLst>
          </p:cNvPr>
          <p:cNvSpPr txBox="1"/>
          <p:nvPr userDrawn="1"/>
        </p:nvSpPr>
        <p:spPr>
          <a:xfrm>
            <a:off x="3688955" y="2401527"/>
            <a:ext cx="689291" cy="2276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a16="http://schemas.microsoft.com/office/drawing/2014/main" xmlns:p14="http://schemas.microsoft.com/office/powerpoint/2010/main"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r">
              <a:lnSpc>
                <a:spcPct val="150000"/>
              </a:lnSpc>
              <a:defRPr sz="1800">
                <a:solidFill>
                  <a:srgbClr val="677180"/>
                </a:solidFill>
                <a:latin typeface="TIM Sans" panose="00000500000000000000" pitchFamily="50" charset="0"/>
                <a:ea typeface="TIM Sans" panose="00000500000000000000" pitchFamily="50" charset="0"/>
                <a:cs typeface="TIM Sans" panose="00000500000000000000" pitchFamily="50" charset="0"/>
                <a:sym typeface="TIM Sans" panose="00000500000000000000" pitchFamily="50" charset="0"/>
              </a:defRPr>
            </a:lvl1pPr>
          </a:lstStyle>
          <a:p>
            <a:pPr algn="ctr">
              <a:defRPr b="0">
                <a:latin typeface="TIM Sans Light" panose="00000400000000000000" pitchFamily="50" charset="0"/>
                <a:ea typeface="TIM Sans Light" panose="00000400000000000000" pitchFamily="50" charset="0"/>
                <a:cs typeface="TIM Sans Light" panose="00000400000000000000" pitchFamily="50" charset="0"/>
                <a:sym typeface="TIM Sans Light" panose="00000400000000000000" pitchFamily="50" charset="0"/>
              </a:defRPr>
            </a:pPr>
            <a:r>
              <a:rPr lang="it-IT" sz="110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rPr>
              <a:t>Nome task</a:t>
            </a:r>
            <a:endParaRPr sz="1100">
              <a:solidFill>
                <a:schemeClr val="bg1"/>
              </a:solidFill>
              <a:latin typeface="TIM Sans" pitchFamily="2" charset="77"/>
              <a:ea typeface="+mn-ea"/>
              <a:cs typeface="+mn-cs"/>
            </a:endParaRPr>
          </a:p>
        </p:txBody>
      </p:sp>
      <p:sp>
        <p:nvSpPr>
          <p:cNvPr id="15" name="Segnaposto testo 59">
            <a:extLst>
              <a:ext uri="{FF2B5EF4-FFF2-40B4-BE49-F238E27FC236}">
                <a16:creationId xmlns:a16="http://schemas.microsoft.com/office/drawing/2014/main" id="{4F7F7C00-FE63-25CB-360E-865F0AC1C91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5450" y="2412118"/>
            <a:ext cx="1908175" cy="31037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TIM Sans Light" pitchFamily="2" charset="77"/>
              </a:defRPr>
            </a:lvl1pPr>
          </a:lstStyle>
          <a:p>
            <a:pPr lvl="0"/>
            <a:r>
              <a:rPr lang="it-IT"/>
              <a:t>Voce 1</a:t>
            </a:r>
          </a:p>
        </p:txBody>
      </p:sp>
      <p:sp>
        <p:nvSpPr>
          <p:cNvPr id="16" name="Segnaposto testo 59">
            <a:extLst>
              <a:ext uri="{FF2B5EF4-FFF2-40B4-BE49-F238E27FC236}">
                <a16:creationId xmlns:a16="http://schemas.microsoft.com/office/drawing/2014/main" id="{257F217A-18CA-FA22-7B7A-9B0663BC27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5450" y="3001398"/>
            <a:ext cx="1908175" cy="31037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TIM Sans Light" pitchFamily="2" charset="77"/>
              </a:defRPr>
            </a:lvl1pPr>
          </a:lstStyle>
          <a:p>
            <a:pPr lvl="0"/>
            <a:r>
              <a:rPr lang="it-IT"/>
              <a:t>Voce 2</a:t>
            </a:r>
          </a:p>
        </p:txBody>
      </p:sp>
      <p:sp>
        <p:nvSpPr>
          <p:cNvPr id="17" name="Segnaposto testo 59">
            <a:extLst>
              <a:ext uri="{FF2B5EF4-FFF2-40B4-BE49-F238E27FC236}">
                <a16:creationId xmlns:a16="http://schemas.microsoft.com/office/drawing/2014/main" id="{EEC453E0-B06C-648D-23E2-8E7EB69897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5450" y="3661798"/>
            <a:ext cx="1908175" cy="31037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TIM Sans Light" pitchFamily="2" charset="77"/>
              </a:defRPr>
            </a:lvl1pPr>
          </a:lstStyle>
          <a:p>
            <a:pPr lvl="0"/>
            <a:r>
              <a:rPr lang="it-IT"/>
              <a:t>Voce 3</a:t>
            </a:r>
          </a:p>
        </p:txBody>
      </p:sp>
      <p:sp>
        <p:nvSpPr>
          <p:cNvPr id="18" name="Segnaposto testo 59">
            <a:extLst>
              <a:ext uri="{FF2B5EF4-FFF2-40B4-BE49-F238E27FC236}">
                <a16:creationId xmlns:a16="http://schemas.microsoft.com/office/drawing/2014/main" id="{75C11631-DDC4-1D48-295A-8DC84DE0B6B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5450" y="4291718"/>
            <a:ext cx="1908175" cy="31037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TIM Sans Light" pitchFamily="2" charset="77"/>
              </a:defRPr>
            </a:lvl1pPr>
          </a:lstStyle>
          <a:p>
            <a:pPr lvl="0"/>
            <a:r>
              <a:rPr lang="it-IT"/>
              <a:t>Voce 4</a:t>
            </a:r>
          </a:p>
        </p:txBody>
      </p:sp>
      <p:sp>
        <p:nvSpPr>
          <p:cNvPr id="19" name="Segnaposto testo 59">
            <a:extLst>
              <a:ext uri="{FF2B5EF4-FFF2-40B4-BE49-F238E27FC236}">
                <a16:creationId xmlns:a16="http://schemas.microsoft.com/office/drawing/2014/main" id="{6E5D20E9-FD0D-47E4-5E0F-FB8B83F4162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5450" y="4921638"/>
            <a:ext cx="1908175" cy="31037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TIM Sans Light" pitchFamily="2" charset="77"/>
              </a:defRPr>
            </a:lvl1pPr>
          </a:lstStyle>
          <a:p>
            <a:pPr lvl="0"/>
            <a:r>
              <a:rPr lang="it-IT"/>
              <a:t>Voce 5</a:t>
            </a:r>
          </a:p>
        </p:txBody>
      </p:sp>
      <p:sp>
        <p:nvSpPr>
          <p:cNvPr id="20" name="Segnaposto testo 16">
            <a:extLst>
              <a:ext uri="{FF2B5EF4-FFF2-40B4-BE49-F238E27FC236}">
                <a16:creationId xmlns:a16="http://schemas.microsoft.com/office/drawing/2014/main" id="{2E14802E-8F5D-C692-7D33-4F39534B3BC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29127" y="2423708"/>
            <a:ext cx="3148565" cy="24121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12900000" scaled="0"/>
          </a:gradFill>
        </p:spPr>
        <p:txBody>
          <a:bodyPr lIns="0" tIns="0" rIns="0" bIns="0" anchor="ctr"/>
          <a:lstStyle>
            <a:lvl1pPr>
              <a:defRPr lang="it-IT" sz="1050" b="0" i="0" dirty="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marL="0" lvl="0" indent="0" algn="ctr">
              <a:lnSpc>
                <a:spcPts val="1600"/>
              </a:lnSpc>
              <a:buNone/>
            </a:pPr>
            <a:r>
              <a:rPr lang="it-IT"/>
              <a:t>Nome task</a:t>
            </a:r>
          </a:p>
        </p:txBody>
      </p:sp>
      <p:sp>
        <p:nvSpPr>
          <p:cNvPr id="21" name="Segnaposto testo 16">
            <a:extLst>
              <a:ext uri="{FF2B5EF4-FFF2-40B4-BE49-F238E27FC236}">
                <a16:creationId xmlns:a16="http://schemas.microsoft.com/office/drawing/2014/main" id="{3B4F6CFA-D1FA-F322-9522-42C980FF5A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65214" y="3031913"/>
            <a:ext cx="2881708" cy="24121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12900000" scaled="0"/>
          </a:gradFill>
        </p:spPr>
        <p:txBody>
          <a:bodyPr lIns="0" tIns="0" rIns="0" bIns="0" anchor="ctr"/>
          <a:lstStyle>
            <a:lvl1pPr>
              <a:defRPr lang="it-IT" sz="1050" b="0" i="0" dirty="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marL="0" lvl="0" indent="0" algn="ctr">
              <a:lnSpc>
                <a:spcPts val="1600"/>
              </a:lnSpc>
              <a:buNone/>
            </a:pPr>
            <a:r>
              <a:rPr lang="it-IT"/>
              <a:t>Nome task</a:t>
            </a:r>
          </a:p>
        </p:txBody>
      </p:sp>
      <p:sp>
        <p:nvSpPr>
          <p:cNvPr id="22" name="Segnaposto testo 16">
            <a:extLst>
              <a:ext uri="{FF2B5EF4-FFF2-40B4-BE49-F238E27FC236}">
                <a16:creationId xmlns:a16="http://schemas.microsoft.com/office/drawing/2014/main" id="{78549816-951C-0054-DDB8-21237CC2CDC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41745" y="3707628"/>
            <a:ext cx="2881708" cy="24121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12900000" scaled="0"/>
          </a:gradFill>
        </p:spPr>
        <p:txBody>
          <a:bodyPr lIns="0" tIns="0" rIns="0" bIns="0" anchor="ctr"/>
          <a:lstStyle>
            <a:lvl1pPr algn="ctr">
              <a:defRPr lang="it-IT" sz="1050" b="0" i="0" dirty="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marL="0" lvl="0" indent="0" algn="ctr">
              <a:lnSpc>
                <a:spcPts val="1600"/>
              </a:lnSpc>
              <a:buNone/>
            </a:pPr>
            <a:r>
              <a:rPr lang="it-IT"/>
              <a:t>Nome task</a:t>
            </a:r>
          </a:p>
        </p:txBody>
      </p:sp>
      <p:sp>
        <p:nvSpPr>
          <p:cNvPr id="23" name="Segnaposto testo 16">
            <a:extLst>
              <a:ext uri="{FF2B5EF4-FFF2-40B4-BE49-F238E27FC236}">
                <a16:creationId xmlns:a16="http://schemas.microsoft.com/office/drawing/2014/main" id="{DE768EB3-8330-43B2-0628-C6B492EB693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762263" y="4328333"/>
            <a:ext cx="1416056" cy="24121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12900000" scaled="0"/>
          </a:gradFill>
        </p:spPr>
        <p:txBody>
          <a:bodyPr lIns="0" tIns="0" rIns="0" bIns="0" anchor="ctr"/>
          <a:lstStyle>
            <a:lvl1pPr>
              <a:defRPr lang="it-IT" sz="1050" b="0" i="0" dirty="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marL="0" lvl="0" indent="0" algn="ctr">
              <a:lnSpc>
                <a:spcPts val="1600"/>
              </a:lnSpc>
              <a:buNone/>
            </a:pPr>
            <a:r>
              <a:rPr lang="it-IT"/>
              <a:t>Nome task</a:t>
            </a:r>
          </a:p>
        </p:txBody>
      </p:sp>
      <p:sp>
        <p:nvSpPr>
          <p:cNvPr id="24" name="Segnaposto testo 16">
            <a:extLst>
              <a:ext uri="{FF2B5EF4-FFF2-40B4-BE49-F238E27FC236}">
                <a16:creationId xmlns:a16="http://schemas.microsoft.com/office/drawing/2014/main" id="{B826294D-3DF2-DE69-1ECF-2BA165B0432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283765" y="4955255"/>
            <a:ext cx="1416056" cy="24121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12900000" scaled="0"/>
          </a:gradFill>
        </p:spPr>
        <p:txBody>
          <a:bodyPr lIns="0" tIns="0" rIns="0" bIns="0" anchor="ctr"/>
          <a:lstStyle>
            <a:lvl1pPr>
              <a:defRPr lang="it-IT" sz="1050" b="0" i="0" dirty="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marL="0" lvl="0" indent="0" algn="ctr">
              <a:lnSpc>
                <a:spcPts val="1600"/>
              </a:lnSpc>
              <a:buNone/>
            </a:pPr>
            <a:r>
              <a:rPr lang="it-IT"/>
              <a:t>Nome task</a:t>
            </a:r>
          </a:p>
        </p:txBody>
      </p:sp>
      <p:sp>
        <p:nvSpPr>
          <p:cNvPr id="25" name="Segnaposto testo 16">
            <a:extLst>
              <a:ext uri="{FF2B5EF4-FFF2-40B4-BE49-F238E27FC236}">
                <a16:creationId xmlns:a16="http://schemas.microsoft.com/office/drawing/2014/main" id="{F123F18B-35C0-0E12-6829-758085FD248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548727" y="1682316"/>
            <a:ext cx="835376" cy="241218"/>
          </a:xfrm>
          <a:prstGeom prst="roundRect">
            <a:avLst>
              <a:gd name="adj" fmla="val 0"/>
            </a:avLst>
          </a:prstGeom>
          <a:noFill/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05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Gennaio</a:t>
            </a:r>
          </a:p>
        </p:txBody>
      </p:sp>
      <p:sp>
        <p:nvSpPr>
          <p:cNvPr id="26" name="Segnaposto testo 16">
            <a:extLst>
              <a:ext uri="{FF2B5EF4-FFF2-40B4-BE49-F238E27FC236}">
                <a16:creationId xmlns:a16="http://schemas.microsoft.com/office/drawing/2014/main" id="{68DA7613-9E11-AB7F-2171-09C09AFEBD8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188881" y="1682316"/>
            <a:ext cx="835376" cy="241218"/>
          </a:xfrm>
          <a:prstGeom prst="roundRect">
            <a:avLst>
              <a:gd name="adj" fmla="val 0"/>
            </a:avLst>
          </a:prstGeom>
          <a:noFill/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05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Febbraio</a:t>
            </a:r>
          </a:p>
        </p:txBody>
      </p:sp>
      <p:sp>
        <p:nvSpPr>
          <p:cNvPr id="27" name="Segnaposto testo 16">
            <a:extLst>
              <a:ext uri="{FF2B5EF4-FFF2-40B4-BE49-F238E27FC236}">
                <a16:creationId xmlns:a16="http://schemas.microsoft.com/office/drawing/2014/main" id="{84E8702A-8167-9692-5F6A-7693AE2EB89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829035" y="1682316"/>
            <a:ext cx="835376" cy="241218"/>
          </a:xfrm>
          <a:prstGeom prst="roundRect">
            <a:avLst>
              <a:gd name="adj" fmla="val 0"/>
            </a:avLst>
          </a:prstGeom>
          <a:noFill/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05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Marzo</a:t>
            </a:r>
          </a:p>
        </p:txBody>
      </p:sp>
      <p:sp>
        <p:nvSpPr>
          <p:cNvPr id="28" name="Segnaposto testo 16">
            <a:extLst>
              <a:ext uri="{FF2B5EF4-FFF2-40B4-BE49-F238E27FC236}">
                <a16:creationId xmlns:a16="http://schemas.microsoft.com/office/drawing/2014/main" id="{6F14E2CE-5CF6-48DA-F469-08E41A4A248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469189" y="1682316"/>
            <a:ext cx="835376" cy="241218"/>
          </a:xfrm>
          <a:prstGeom prst="roundRect">
            <a:avLst>
              <a:gd name="adj" fmla="val 0"/>
            </a:avLst>
          </a:prstGeom>
          <a:noFill/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05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Aprile</a:t>
            </a:r>
          </a:p>
        </p:txBody>
      </p:sp>
      <p:sp>
        <p:nvSpPr>
          <p:cNvPr id="29" name="Segnaposto testo 16">
            <a:extLst>
              <a:ext uri="{FF2B5EF4-FFF2-40B4-BE49-F238E27FC236}">
                <a16:creationId xmlns:a16="http://schemas.microsoft.com/office/drawing/2014/main" id="{588425D4-925A-A87A-907C-AE3764C2763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09343" y="1682316"/>
            <a:ext cx="835376" cy="241218"/>
          </a:xfrm>
          <a:prstGeom prst="roundRect">
            <a:avLst>
              <a:gd name="adj" fmla="val 0"/>
            </a:avLst>
          </a:prstGeom>
          <a:noFill/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05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Maggio</a:t>
            </a:r>
          </a:p>
        </p:txBody>
      </p:sp>
      <p:sp>
        <p:nvSpPr>
          <p:cNvPr id="30" name="Segnaposto testo 16">
            <a:extLst>
              <a:ext uri="{FF2B5EF4-FFF2-40B4-BE49-F238E27FC236}">
                <a16:creationId xmlns:a16="http://schemas.microsoft.com/office/drawing/2014/main" id="{22B4A46D-A778-3B73-D3FD-63A0F7DCF7A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749496" y="1682316"/>
            <a:ext cx="835376" cy="241218"/>
          </a:xfrm>
          <a:prstGeom prst="roundRect">
            <a:avLst>
              <a:gd name="adj" fmla="val 0"/>
            </a:avLst>
          </a:prstGeom>
          <a:noFill/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05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Giugno</a:t>
            </a:r>
          </a:p>
        </p:txBody>
      </p:sp>
      <p:sp>
        <p:nvSpPr>
          <p:cNvPr id="31" name="Segnaposto testo 126">
            <a:extLst>
              <a:ext uri="{FF2B5EF4-FFF2-40B4-BE49-F238E27FC236}">
                <a16:creationId xmlns:a16="http://schemas.microsoft.com/office/drawing/2014/main" id="{07527877-0DAD-7215-1F4D-8F2DEBC1ADC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938377" y="2719038"/>
            <a:ext cx="846189" cy="25876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gradFill>
              <a:gsLst>
                <a:gs pos="0">
                  <a:schemeClr val="accent6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buNone/>
              <a:defRPr sz="1050" b="0" i="0">
                <a:latin typeface="TIM Sans Light" pitchFamily="2" charset="77"/>
              </a:defRPr>
            </a:lvl1pPr>
          </a:lstStyle>
          <a:p>
            <a:pPr lvl="0"/>
            <a:r>
              <a:rPr lang="it-IT"/>
              <a:t>Delivery</a:t>
            </a:r>
          </a:p>
        </p:txBody>
      </p:sp>
      <p:sp>
        <p:nvSpPr>
          <p:cNvPr id="32" name="Segnaposto testo 126">
            <a:extLst>
              <a:ext uri="{FF2B5EF4-FFF2-40B4-BE49-F238E27FC236}">
                <a16:creationId xmlns:a16="http://schemas.microsoft.com/office/drawing/2014/main" id="{A871364D-BA90-A5EC-1F55-3ACA5504D70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938377" y="3998076"/>
            <a:ext cx="846189" cy="25876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gradFill>
              <a:gsLst>
                <a:gs pos="0">
                  <a:schemeClr val="accent6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buNone/>
              <a:defRPr sz="1050" b="0" i="0">
                <a:latin typeface="TIM Sans Light" pitchFamily="2" charset="77"/>
              </a:defRPr>
            </a:lvl1pPr>
          </a:lstStyle>
          <a:p>
            <a:pPr lvl="0"/>
            <a:r>
              <a:rPr lang="it-IT"/>
              <a:t>Delivery</a:t>
            </a:r>
          </a:p>
        </p:txBody>
      </p:sp>
      <p:sp>
        <p:nvSpPr>
          <p:cNvPr id="33" name="Segnaposto testo 126">
            <a:extLst>
              <a:ext uri="{FF2B5EF4-FFF2-40B4-BE49-F238E27FC236}">
                <a16:creationId xmlns:a16="http://schemas.microsoft.com/office/drawing/2014/main" id="{99F70DA5-ED1D-E3CA-CA45-3D240D17C54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771669" y="3384463"/>
            <a:ext cx="846189" cy="25876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gradFill>
              <a:gsLst>
                <a:gs pos="0">
                  <a:schemeClr val="accent6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buNone/>
              <a:defRPr sz="1050" b="0" i="0">
                <a:latin typeface="TIM Sans Light" pitchFamily="2" charset="77"/>
              </a:defRPr>
            </a:lvl1pPr>
          </a:lstStyle>
          <a:p>
            <a:pPr lvl="0"/>
            <a:r>
              <a:rPr lang="it-IT"/>
              <a:t>Delivery</a:t>
            </a:r>
          </a:p>
        </p:txBody>
      </p:sp>
      <p:sp>
        <p:nvSpPr>
          <p:cNvPr id="34" name="Segnaposto testo 126">
            <a:extLst>
              <a:ext uri="{FF2B5EF4-FFF2-40B4-BE49-F238E27FC236}">
                <a16:creationId xmlns:a16="http://schemas.microsoft.com/office/drawing/2014/main" id="{331D2F5D-82CD-58C5-AE9F-7AD7C9416FE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112964" y="4008702"/>
            <a:ext cx="846189" cy="25876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gradFill>
              <a:gsLst>
                <a:gs pos="0">
                  <a:schemeClr val="accent6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buNone/>
              <a:defRPr sz="1050" b="0" i="0">
                <a:latin typeface="TIM Sans Light" pitchFamily="2" charset="77"/>
              </a:defRPr>
            </a:lvl1pPr>
          </a:lstStyle>
          <a:p>
            <a:pPr lvl="0"/>
            <a:r>
              <a:rPr lang="it-IT"/>
              <a:t>Delivery</a:t>
            </a:r>
          </a:p>
        </p:txBody>
      </p:sp>
      <p:sp>
        <p:nvSpPr>
          <p:cNvPr id="35" name="Segnaposto testo 126">
            <a:extLst>
              <a:ext uri="{FF2B5EF4-FFF2-40B4-BE49-F238E27FC236}">
                <a16:creationId xmlns:a16="http://schemas.microsoft.com/office/drawing/2014/main" id="{A811E44E-E483-F844-4F58-2A6E66ED4F7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852713" y="4630768"/>
            <a:ext cx="846189" cy="25876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gradFill>
              <a:gsLst>
                <a:gs pos="0">
                  <a:schemeClr val="accent6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buNone/>
              <a:defRPr sz="1050" b="0" i="0">
                <a:latin typeface="TIM Sans Light" pitchFamily="2" charset="77"/>
              </a:defRPr>
            </a:lvl1pPr>
          </a:lstStyle>
          <a:p>
            <a:pPr lvl="0"/>
            <a:r>
              <a:rPr lang="it-IT"/>
              <a:t>Delivery</a:t>
            </a:r>
          </a:p>
        </p:txBody>
      </p:sp>
      <p:sp>
        <p:nvSpPr>
          <p:cNvPr id="36" name="Titolo 6">
            <a:extLst>
              <a:ext uri="{FF2B5EF4-FFF2-40B4-BE49-F238E27FC236}">
                <a16:creationId xmlns:a16="http://schemas.microsoft.com/office/drawing/2014/main" id="{1F9EFD3D-042E-251D-76AF-B0347034C4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11376022" cy="616326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28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37" name="Segnaposto testo 6">
            <a:extLst>
              <a:ext uri="{FF2B5EF4-FFF2-40B4-BE49-F238E27FC236}">
                <a16:creationId xmlns:a16="http://schemas.microsoft.com/office/drawing/2014/main" id="{EFAFEE98-478E-746C-3FCF-DD30CF9BF92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49298" y="2114804"/>
            <a:ext cx="846138" cy="25876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gradFill>
              <a:gsLst>
                <a:gs pos="0">
                  <a:schemeClr val="accent6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anchor="ctr"/>
          <a:lstStyle>
            <a:lvl1pPr marL="0" indent="0" algn="ctr">
              <a:buNone/>
              <a:defRPr sz="1000" b="0" i="0">
                <a:latin typeface="TIM Sans Light" pitchFamily="2" charset="77"/>
              </a:defRPr>
            </a:lvl1pPr>
          </a:lstStyle>
          <a:p>
            <a:pPr lvl="0"/>
            <a:r>
              <a:rPr lang="it-IT"/>
              <a:t>Delivery</a:t>
            </a:r>
          </a:p>
        </p:txBody>
      </p:sp>
    </p:spTree>
    <p:extLst>
      <p:ext uri="{BB962C8B-B14F-4D97-AF65-F5344CB8AC3E}">
        <p14:creationId xmlns:p14="http://schemas.microsoft.com/office/powerpoint/2010/main" val="94050449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rna - Gan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>
            <a:extLst>
              <a:ext uri="{FF2B5EF4-FFF2-40B4-BE49-F238E27FC236}">
                <a16:creationId xmlns:a16="http://schemas.microsoft.com/office/drawing/2014/main" id="{EA1D00D4-038B-E0B5-DB15-8A4832AF574E}"/>
              </a:ext>
            </a:extLst>
          </p:cNvPr>
          <p:cNvGrpSpPr/>
          <p:nvPr userDrawn="1"/>
        </p:nvGrpSpPr>
        <p:grpSpPr>
          <a:xfrm>
            <a:off x="3786492" y="1697774"/>
            <a:ext cx="6560616" cy="4102853"/>
            <a:chOff x="3786492" y="2092731"/>
            <a:chExt cx="6560616" cy="3707896"/>
          </a:xfrm>
        </p:grpSpPr>
        <p:sp>
          <p:nvSpPr>
            <p:cNvPr id="5" name="Line">
              <a:extLst>
                <a:ext uri="{FF2B5EF4-FFF2-40B4-BE49-F238E27FC236}">
                  <a16:creationId xmlns:a16="http://schemas.microsoft.com/office/drawing/2014/main" id="{5EB721B4-4489-6957-1110-34D12E403AB9}"/>
                </a:ext>
              </a:extLst>
            </p:cNvPr>
            <p:cNvSpPr/>
            <p:nvPr/>
          </p:nvSpPr>
          <p:spPr>
            <a:xfrm>
              <a:off x="3786492" y="2092731"/>
              <a:ext cx="0" cy="3707896"/>
            </a:xfrm>
            <a:prstGeom prst="line">
              <a:avLst/>
            </a:prstGeom>
            <a:ln w="9525">
              <a:solidFill>
                <a:schemeClr val="accent5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b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Line">
              <a:extLst>
                <a:ext uri="{FF2B5EF4-FFF2-40B4-BE49-F238E27FC236}">
                  <a16:creationId xmlns:a16="http://schemas.microsoft.com/office/drawing/2014/main" id="{79A34F44-0739-6DC3-86D2-B367EF9E276E}"/>
                </a:ext>
              </a:extLst>
            </p:cNvPr>
            <p:cNvSpPr/>
            <p:nvPr/>
          </p:nvSpPr>
          <p:spPr>
            <a:xfrm>
              <a:off x="5426646" y="2092731"/>
              <a:ext cx="0" cy="3707896"/>
            </a:xfrm>
            <a:prstGeom prst="line">
              <a:avLst/>
            </a:prstGeom>
            <a:ln w="9525">
              <a:solidFill>
                <a:schemeClr val="accent5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b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Line">
              <a:extLst>
                <a:ext uri="{FF2B5EF4-FFF2-40B4-BE49-F238E27FC236}">
                  <a16:creationId xmlns:a16="http://schemas.microsoft.com/office/drawing/2014/main" id="{87DE689B-0E82-D9C0-CBC9-DBA9824A696C}"/>
                </a:ext>
              </a:extLst>
            </p:cNvPr>
            <p:cNvSpPr/>
            <p:nvPr/>
          </p:nvSpPr>
          <p:spPr>
            <a:xfrm>
              <a:off x="7066800" y="2092731"/>
              <a:ext cx="0" cy="3707896"/>
            </a:xfrm>
            <a:prstGeom prst="line">
              <a:avLst/>
            </a:prstGeom>
            <a:ln w="9525">
              <a:solidFill>
                <a:schemeClr val="accent5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b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Line">
              <a:extLst>
                <a:ext uri="{FF2B5EF4-FFF2-40B4-BE49-F238E27FC236}">
                  <a16:creationId xmlns:a16="http://schemas.microsoft.com/office/drawing/2014/main" id="{63032121-BDCD-5553-FA52-AECD79BC4C95}"/>
                </a:ext>
              </a:extLst>
            </p:cNvPr>
            <p:cNvSpPr/>
            <p:nvPr/>
          </p:nvSpPr>
          <p:spPr>
            <a:xfrm>
              <a:off x="8706954" y="2092731"/>
              <a:ext cx="0" cy="3707896"/>
            </a:xfrm>
            <a:prstGeom prst="line">
              <a:avLst/>
            </a:prstGeom>
            <a:ln w="9525">
              <a:solidFill>
                <a:schemeClr val="accent5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b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Line">
              <a:extLst>
                <a:ext uri="{FF2B5EF4-FFF2-40B4-BE49-F238E27FC236}">
                  <a16:creationId xmlns:a16="http://schemas.microsoft.com/office/drawing/2014/main" id="{4D11B5E8-1727-8928-00FA-A05F222100AA}"/>
                </a:ext>
              </a:extLst>
            </p:cNvPr>
            <p:cNvSpPr/>
            <p:nvPr/>
          </p:nvSpPr>
          <p:spPr>
            <a:xfrm>
              <a:off x="10347108" y="2092731"/>
              <a:ext cx="0" cy="3707896"/>
            </a:xfrm>
            <a:prstGeom prst="line">
              <a:avLst/>
            </a:prstGeom>
            <a:ln w="9525">
              <a:solidFill>
                <a:schemeClr val="accent5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b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275798EB-EC46-EE8F-98C7-DF6325EF8985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13" name="Line">
            <a:extLst>
              <a:ext uri="{FF2B5EF4-FFF2-40B4-BE49-F238E27FC236}">
                <a16:creationId xmlns:a16="http://schemas.microsoft.com/office/drawing/2014/main" id="{2BE280D4-3DDC-DF95-35C1-9F3DB78BE8D9}"/>
              </a:ext>
            </a:extLst>
          </p:cNvPr>
          <p:cNvSpPr/>
          <p:nvPr userDrawn="1"/>
        </p:nvSpPr>
        <p:spPr>
          <a:xfrm flipV="1">
            <a:off x="2659103" y="3528105"/>
            <a:ext cx="9124910" cy="0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1"/>
                </a:gs>
                <a:gs pos="100000">
                  <a:schemeClr val="accent2"/>
                </a:gs>
              </a:gsLst>
              <a:lin ang="0" scaled="0"/>
            </a:gradFill>
            <a:prstDash val="lgDash"/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$200,500">
            <a:extLst>
              <a:ext uri="{FF2B5EF4-FFF2-40B4-BE49-F238E27FC236}">
                <a16:creationId xmlns:a16="http://schemas.microsoft.com/office/drawing/2014/main" id="{4FED0ABC-B272-A74D-1C89-D743B41A46EC}"/>
              </a:ext>
            </a:extLst>
          </p:cNvPr>
          <p:cNvSpPr txBox="1"/>
          <p:nvPr userDrawn="1"/>
        </p:nvSpPr>
        <p:spPr>
          <a:xfrm>
            <a:off x="3688955" y="2401527"/>
            <a:ext cx="689291" cy="2276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a16="http://schemas.microsoft.com/office/drawing/2014/main" xmlns="" val="1"/>
            </a:ext>
          </a:extLst>
        </p:spPr>
        <p:txBody>
          <a:bodyPr wrap="none" lIns="0" tIns="0" rIns="0" bIns="0">
            <a:spAutoFit/>
          </a:bodyPr>
          <a:lstStyle>
            <a:lvl1pPr algn="r">
              <a:lnSpc>
                <a:spcPct val="150000"/>
              </a:lnSpc>
              <a:defRPr sz="1800">
                <a:solidFill>
                  <a:srgbClr val="677180"/>
                </a:solidFill>
                <a:latin typeface="TIM Sans" panose="00000500000000000000" pitchFamily="50" charset="0"/>
                <a:ea typeface="TIM Sans" panose="00000500000000000000" pitchFamily="50" charset="0"/>
                <a:cs typeface="TIM Sans" panose="00000500000000000000" pitchFamily="50" charset="0"/>
                <a:sym typeface="TIM Sans" panose="00000500000000000000" pitchFamily="50" charset="0"/>
              </a:defRPr>
            </a:lvl1pPr>
          </a:lstStyle>
          <a:p>
            <a:pPr algn="ctr">
              <a:defRPr b="0">
                <a:latin typeface="TIM Sans Light" panose="00000400000000000000" pitchFamily="50" charset="0"/>
                <a:ea typeface="TIM Sans Light" panose="00000400000000000000" pitchFamily="50" charset="0"/>
                <a:cs typeface="TIM Sans Light" panose="00000400000000000000" pitchFamily="50" charset="0"/>
                <a:sym typeface="TIM Sans Light" panose="00000400000000000000" pitchFamily="50" charset="0"/>
              </a:defRPr>
            </a:pPr>
            <a:r>
              <a:rPr lang="it-IT" sz="110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rPr>
              <a:t>Nome task</a:t>
            </a:r>
            <a:endParaRPr sz="1100">
              <a:solidFill>
                <a:schemeClr val="bg1"/>
              </a:solidFill>
              <a:latin typeface="TIM Sans" pitchFamily="2" charset="77"/>
              <a:ea typeface="+mn-ea"/>
              <a:cs typeface="+mn-cs"/>
            </a:endParaRPr>
          </a:p>
        </p:txBody>
      </p:sp>
      <p:sp>
        <p:nvSpPr>
          <p:cNvPr id="15" name="Segnaposto testo 59">
            <a:extLst>
              <a:ext uri="{FF2B5EF4-FFF2-40B4-BE49-F238E27FC236}">
                <a16:creationId xmlns:a16="http://schemas.microsoft.com/office/drawing/2014/main" id="{4F7F7C00-FE63-25CB-360E-865F0AC1C91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5450" y="2412118"/>
            <a:ext cx="1908175" cy="31037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TIM Sans Light" pitchFamily="2" charset="77"/>
              </a:defRPr>
            </a:lvl1pPr>
          </a:lstStyle>
          <a:p>
            <a:pPr lvl="0"/>
            <a:r>
              <a:rPr lang="it-IT"/>
              <a:t>Voce 1</a:t>
            </a:r>
          </a:p>
        </p:txBody>
      </p:sp>
      <p:sp>
        <p:nvSpPr>
          <p:cNvPr id="16" name="Segnaposto testo 59">
            <a:extLst>
              <a:ext uri="{FF2B5EF4-FFF2-40B4-BE49-F238E27FC236}">
                <a16:creationId xmlns:a16="http://schemas.microsoft.com/office/drawing/2014/main" id="{257F217A-18CA-FA22-7B7A-9B0663BC27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5450" y="3001398"/>
            <a:ext cx="1908175" cy="31037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TIM Sans Light" pitchFamily="2" charset="77"/>
              </a:defRPr>
            </a:lvl1pPr>
          </a:lstStyle>
          <a:p>
            <a:pPr lvl="0"/>
            <a:r>
              <a:rPr lang="it-IT"/>
              <a:t>Voce 2</a:t>
            </a:r>
          </a:p>
        </p:txBody>
      </p:sp>
      <p:sp>
        <p:nvSpPr>
          <p:cNvPr id="17" name="Segnaposto testo 59">
            <a:extLst>
              <a:ext uri="{FF2B5EF4-FFF2-40B4-BE49-F238E27FC236}">
                <a16:creationId xmlns:a16="http://schemas.microsoft.com/office/drawing/2014/main" id="{EEC453E0-B06C-648D-23E2-8E7EB69897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5450" y="3661798"/>
            <a:ext cx="1908175" cy="31037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TIM Sans Light" pitchFamily="2" charset="77"/>
              </a:defRPr>
            </a:lvl1pPr>
          </a:lstStyle>
          <a:p>
            <a:pPr lvl="0"/>
            <a:r>
              <a:rPr lang="it-IT"/>
              <a:t>Voce 3</a:t>
            </a:r>
          </a:p>
        </p:txBody>
      </p:sp>
      <p:sp>
        <p:nvSpPr>
          <p:cNvPr id="18" name="Segnaposto testo 59">
            <a:extLst>
              <a:ext uri="{FF2B5EF4-FFF2-40B4-BE49-F238E27FC236}">
                <a16:creationId xmlns:a16="http://schemas.microsoft.com/office/drawing/2014/main" id="{75C11631-DDC4-1D48-295A-8DC84DE0B6B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5450" y="4291718"/>
            <a:ext cx="1908175" cy="31037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TIM Sans Light" pitchFamily="2" charset="77"/>
              </a:defRPr>
            </a:lvl1pPr>
          </a:lstStyle>
          <a:p>
            <a:pPr lvl="0"/>
            <a:r>
              <a:rPr lang="it-IT"/>
              <a:t>Voce 4</a:t>
            </a:r>
          </a:p>
        </p:txBody>
      </p:sp>
      <p:sp>
        <p:nvSpPr>
          <p:cNvPr id="19" name="Segnaposto testo 59">
            <a:extLst>
              <a:ext uri="{FF2B5EF4-FFF2-40B4-BE49-F238E27FC236}">
                <a16:creationId xmlns:a16="http://schemas.microsoft.com/office/drawing/2014/main" id="{6E5D20E9-FD0D-47E4-5E0F-FB8B83F4162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5450" y="4921638"/>
            <a:ext cx="1908175" cy="31037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TIM Sans Light" pitchFamily="2" charset="77"/>
              </a:defRPr>
            </a:lvl1pPr>
          </a:lstStyle>
          <a:p>
            <a:pPr lvl="0"/>
            <a:r>
              <a:rPr lang="it-IT"/>
              <a:t>Voce 5</a:t>
            </a:r>
          </a:p>
        </p:txBody>
      </p:sp>
      <p:sp>
        <p:nvSpPr>
          <p:cNvPr id="20" name="Segnaposto testo 16">
            <a:extLst>
              <a:ext uri="{FF2B5EF4-FFF2-40B4-BE49-F238E27FC236}">
                <a16:creationId xmlns:a16="http://schemas.microsoft.com/office/drawing/2014/main" id="{2E14802E-8F5D-C692-7D33-4F39534B3BC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29127" y="2423708"/>
            <a:ext cx="3148565" cy="24121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6F11F"/>
              </a:gs>
              <a:gs pos="100000">
                <a:srgbClr val="4FE3C2"/>
              </a:gs>
            </a:gsLst>
            <a:lin ang="12900000" scaled="0"/>
          </a:gradFill>
        </p:spPr>
        <p:txBody>
          <a:bodyPr lIns="0" tIns="0" rIns="0" bIns="0" anchor="ctr"/>
          <a:lstStyle>
            <a:lvl1pPr>
              <a:defRPr lang="it-IT" sz="1050" b="0" i="0" dirty="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pPr marL="0" lvl="0" indent="0" algn="ctr">
              <a:lnSpc>
                <a:spcPts val="1600"/>
              </a:lnSpc>
              <a:buNone/>
            </a:pPr>
            <a:r>
              <a:rPr lang="it-IT"/>
              <a:t>Nome task</a:t>
            </a:r>
          </a:p>
        </p:txBody>
      </p:sp>
      <p:sp>
        <p:nvSpPr>
          <p:cNvPr id="21" name="Segnaposto testo 16">
            <a:extLst>
              <a:ext uri="{FF2B5EF4-FFF2-40B4-BE49-F238E27FC236}">
                <a16:creationId xmlns:a16="http://schemas.microsoft.com/office/drawing/2014/main" id="{3B4F6CFA-D1FA-F322-9522-42C980FF5A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65214" y="3031913"/>
            <a:ext cx="2881708" cy="24121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6F11F"/>
              </a:gs>
              <a:gs pos="100000">
                <a:srgbClr val="4FE3C2"/>
              </a:gs>
            </a:gsLst>
            <a:lin ang="12900000" scaled="0"/>
          </a:gradFill>
        </p:spPr>
        <p:txBody>
          <a:bodyPr lIns="0" tIns="0" rIns="0" bIns="0" anchor="ctr"/>
          <a:lstStyle>
            <a:lvl1pPr>
              <a:defRPr lang="it-IT" sz="1050" b="0" i="0" dirty="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pPr marL="0" lvl="0" indent="0" algn="ctr">
              <a:lnSpc>
                <a:spcPts val="1600"/>
              </a:lnSpc>
              <a:buNone/>
            </a:pPr>
            <a:r>
              <a:rPr lang="it-IT"/>
              <a:t>Nome task</a:t>
            </a:r>
          </a:p>
        </p:txBody>
      </p:sp>
      <p:sp>
        <p:nvSpPr>
          <p:cNvPr id="22" name="Segnaposto testo 16">
            <a:extLst>
              <a:ext uri="{FF2B5EF4-FFF2-40B4-BE49-F238E27FC236}">
                <a16:creationId xmlns:a16="http://schemas.microsoft.com/office/drawing/2014/main" id="{78549816-951C-0054-DDB8-21237CC2CDC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41745" y="3707628"/>
            <a:ext cx="2881708" cy="24121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6F11F"/>
              </a:gs>
              <a:gs pos="100000">
                <a:srgbClr val="4FE3C2"/>
              </a:gs>
            </a:gsLst>
            <a:lin ang="12900000" scaled="0"/>
          </a:gradFill>
        </p:spPr>
        <p:txBody>
          <a:bodyPr lIns="0" tIns="0" rIns="0" bIns="0" anchor="ctr"/>
          <a:lstStyle>
            <a:lvl1pPr algn="ctr">
              <a:defRPr lang="it-IT" sz="1050" b="0" i="0" dirty="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pPr marL="0" lvl="0" indent="0" algn="ctr">
              <a:lnSpc>
                <a:spcPts val="1600"/>
              </a:lnSpc>
              <a:buNone/>
            </a:pPr>
            <a:r>
              <a:rPr lang="it-IT"/>
              <a:t>Nome task</a:t>
            </a:r>
          </a:p>
        </p:txBody>
      </p:sp>
      <p:sp>
        <p:nvSpPr>
          <p:cNvPr id="23" name="Segnaposto testo 16">
            <a:extLst>
              <a:ext uri="{FF2B5EF4-FFF2-40B4-BE49-F238E27FC236}">
                <a16:creationId xmlns:a16="http://schemas.microsoft.com/office/drawing/2014/main" id="{DE768EB3-8330-43B2-0628-C6B492EB693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762263" y="4328333"/>
            <a:ext cx="1416056" cy="24121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6F11F"/>
              </a:gs>
              <a:gs pos="100000">
                <a:srgbClr val="4FE3C2"/>
              </a:gs>
            </a:gsLst>
            <a:lin ang="12900000" scaled="0"/>
          </a:gradFill>
        </p:spPr>
        <p:txBody>
          <a:bodyPr lIns="0" tIns="0" rIns="0" bIns="0" anchor="ctr"/>
          <a:lstStyle>
            <a:lvl1pPr>
              <a:defRPr lang="it-IT" sz="1050" b="0" i="0" dirty="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pPr marL="0" lvl="0" indent="0" algn="ctr">
              <a:lnSpc>
                <a:spcPts val="1600"/>
              </a:lnSpc>
              <a:buNone/>
            </a:pPr>
            <a:r>
              <a:rPr lang="it-IT"/>
              <a:t>Nome task</a:t>
            </a:r>
          </a:p>
        </p:txBody>
      </p:sp>
      <p:sp>
        <p:nvSpPr>
          <p:cNvPr id="24" name="Segnaposto testo 16">
            <a:extLst>
              <a:ext uri="{FF2B5EF4-FFF2-40B4-BE49-F238E27FC236}">
                <a16:creationId xmlns:a16="http://schemas.microsoft.com/office/drawing/2014/main" id="{B826294D-3DF2-DE69-1ECF-2BA165B0432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283765" y="4955255"/>
            <a:ext cx="1416056" cy="24121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6F11F"/>
              </a:gs>
              <a:gs pos="100000">
                <a:srgbClr val="4FE3C2"/>
              </a:gs>
            </a:gsLst>
            <a:lin ang="12900000" scaled="0"/>
          </a:gradFill>
        </p:spPr>
        <p:txBody>
          <a:bodyPr lIns="0" tIns="0" rIns="0" bIns="0" anchor="ctr"/>
          <a:lstStyle>
            <a:lvl1pPr>
              <a:defRPr lang="it-IT" sz="1050" b="0" i="0" dirty="0">
                <a:solidFill>
                  <a:schemeClr val="tx1"/>
                </a:solidFill>
                <a:latin typeface="TIM Sans" pitchFamily="2" charset="77"/>
              </a:defRPr>
            </a:lvl1pPr>
          </a:lstStyle>
          <a:p>
            <a:pPr marL="0" lvl="0" indent="0" algn="ctr">
              <a:lnSpc>
                <a:spcPts val="1600"/>
              </a:lnSpc>
              <a:buNone/>
            </a:pPr>
            <a:r>
              <a:rPr lang="it-IT"/>
              <a:t>Nome task</a:t>
            </a:r>
          </a:p>
        </p:txBody>
      </p:sp>
      <p:sp>
        <p:nvSpPr>
          <p:cNvPr id="25" name="Segnaposto testo 16">
            <a:extLst>
              <a:ext uri="{FF2B5EF4-FFF2-40B4-BE49-F238E27FC236}">
                <a16:creationId xmlns:a16="http://schemas.microsoft.com/office/drawing/2014/main" id="{F123F18B-35C0-0E12-6829-758085FD248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548727" y="1682316"/>
            <a:ext cx="835376" cy="241218"/>
          </a:xfrm>
          <a:prstGeom prst="roundRect">
            <a:avLst>
              <a:gd name="adj" fmla="val 0"/>
            </a:avLst>
          </a:prstGeom>
          <a:noFill/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05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Gennaio</a:t>
            </a:r>
          </a:p>
        </p:txBody>
      </p:sp>
      <p:sp>
        <p:nvSpPr>
          <p:cNvPr id="26" name="Segnaposto testo 16">
            <a:extLst>
              <a:ext uri="{FF2B5EF4-FFF2-40B4-BE49-F238E27FC236}">
                <a16:creationId xmlns:a16="http://schemas.microsoft.com/office/drawing/2014/main" id="{68DA7613-9E11-AB7F-2171-09C09AFEBD8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188881" y="1682316"/>
            <a:ext cx="835376" cy="241218"/>
          </a:xfrm>
          <a:prstGeom prst="roundRect">
            <a:avLst>
              <a:gd name="adj" fmla="val 0"/>
            </a:avLst>
          </a:prstGeom>
          <a:noFill/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05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Febbraio</a:t>
            </a:r>
          </a:p>
        </p:txBody>
      </p:sp>
      <p:sp>
        <p:nvSpPr>
          <p:cNvPr id="27" name="Segnaposto testo 16">
            <a:extLst>
              <a:ext uri="{FF2B5EF4-FFF2-40B4-BE49-F238E27FC236}">
                <a16:creationId xmlns:a16="http://schemas.microsoft.com/office/drawing/2014/main" id="{84E8702A-8167-9692-5F6A-7693AE2EB89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829035" y="1682316"/>
            <a:ext cx="835376" cy="241218"/>
          </a:xfrm>
          <a:prstGeom prst="roundRect">
            <a:avLst>
              <a:gd name="adj" fmla="val 0"/>
            </a:avLst>
          </a:prstGeom>
          <a:noFill/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05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Marzo</a:t>
            </a:r>
          </a:p>
        </p:txBody>
      </p:sp>
      <p:sp>
        <p:nvSpPr>
          <p:cNvPr id="28" name="Segnaposto testo 16">
            <a:extLst>
              <a:ext uri="{FF2B5EF4-FFF2-40B4-BE49-F238E27FC236}">
                <a16:creationId xmlns:a16="http://schemas.microsoft.com/office/drawing/2014/main" id="{6F14E2CE-5CF6-48DA-F469-08E41A4A248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469189" y="1682316"/>
            <a:ext cx="835376" cy="241218"/>
          </a:xfrm>
          <a:prstGeom prst="roundRect">
            <a:avLst>
              <a:gd name="adj" fmla="val 0"/>
            </a:avLst>
          </a:prstGeom>
          <a:noFill/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05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Aprile</a:t>
            </a:r>
          </a:p>
        </p:txBody>
      </p:sp>
      <p:sp>
        <p:nvSpPr>
          <p:cNvPr id="29" name="Segnaposto testo 16">
            <a:extLst>
              <a:ext uri="{FF2B5EF4-FFF2-40B4-BE49-F238E27FC236}">
                <a16:creationId xmlns:a16="http://schemas.microsoft.com/office/drawing/2014/main" id="{588425D4-925A-A87A-907C-AE3764C2763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09343" y="1682316"/>
            <a:ext cx="835376" cy="241218"/>
          </a:xfrm>
          <a:prstGeom prst="roundRect">
            <a:avLst>
              <a:gd name="adj" fmla="val 0"/>
            </a:avLst>
          </a:prstGeom>
          <a:noFill/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05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Maggio</a:t>
            </a:r>
          </a:p>
        </p:txBody>
      </p:sp>
      <p:sp>
        <p:nvSpPr>
          <p:cNvPr id="30" name="Segnaposto testo 16">
            <a:extLst>
              <a:ext uri="{FF2B5EF4-FFF2-40B4-BE49-F238E27FC236}">
                <a16:creationId xmlns:a16="http://schemas.microsoft.com/office/drawing/2014/main" id="{22B4A46D-A778-3B73-D3FD-63A0F7DCF7A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749496" y="1682316"/>
            <a:ext cx="835376" cy="241218"/>
          </a:xfrm>
          <a:prstGeom prst="roundRect">
            <a:avLst>
              <a:gd name="adj" fmla="val 0"/>
            </a:avLst>
          </a:prstGeom>
          <a:noFill/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buNone/>
              <a:defRPr sz="105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pPr lvl="0"/>
            <a:r>
              <a:rPr lang="it-IT"/>
              <a:t>Giugno</a:t>
            </a:r>
          </a:p>
        </p:txBody>
      </p:sp>
      <p:sp>
        <p:nvSpPr>
          <p:cNvPr id="31" name="Segnaposto testo 126">
            <a:extLst>
              <a:ext uri="{FF2B5EF4-FFF2-40B4-BE49-F238E27FC236}">
                <a16:creationId xmlns:a16="http://schemas.microsoft.com/office/drawing/2014/main" id="{07527877-0DAD-7215-1F4D-8F2DEBC1ADC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938377" y="2719038"/>
            <a:ext cx="846189" cy="25876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gradFill>
              <a:gsLst>
                <a:gs pos="0">
                  <a:schemeClr val="accent6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buNone/>
              <a:defRPr sz="1050" b="0" i="0">
                <a:latin typeface="TIM Sans Light" pitchFamily="2" charset="77"/>
              </a:defRPr>
            </a:lvl1pPr>
          </a:lstStyle>
          <a:p>
            <a:pPr lvl="0"/>
            <a:r>
              <a:rPr lang="it-IT"/>
              <a:t>Delivery</a:t>
            </a:r>
          </a:p>
        </p:txBody>
      </p:sp>
      <p:sp>
        <p:nvSpPr>
          <p:cNvPr id="32" name="Segnaposto testo 126">
            <a:extLst>
              <a:ext uri="{FF2B5EF4-FFF2-40B4-BE49-F238E27FC236}">
                <a16:creationId xmlns:a16="http://schemas.microsoft.com/office/drawing/2014/main" id="{A871364D-BA90-A5EC-1F55-3ACA5504D70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938377" y="3998076"/>
            <a:ext cx="846189" cy="25876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gradFill>
              <a:gsLst>
                <a:gs pos="0">
                  <a:schemeClr val="accent6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buNone/>
              <a:defRPr sz="1050" b="0" i="0">
                <a:latin typeface="TIM Sans Light" pitchFamily="2" charset="77"/>
              </a:defRPr>
            </a:lvl1pPr>
          </a:lstStyle>
          <a:p>
            <a:pPr lvl="0"/>
            <a:r>
              <a:rPr lang="it-IT"/>
              <a:t>Delivery</a:t>
            </a:r>
          </a:p>
        </p:txBody>
      </p:sp>
      <p:sp>
        <p:nvSpPr>
          <p:cNvPr id="33" name="Segnaposto testo 126">
            <a:extLst>
              <a:ext uri="{FF2B5EF4-FFF2-40B4-BE49-F238E27FC236}">
                <a16:creationId xmlns:a16="http://schemas.microsoft.com/office/drawing/2014/main" id="{99F70DA5-ED1D-E3CA-CA45-3D240D17C54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771669" y="3384463"/>
            <a:ext cx="846189" cy="25876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gradFill>
              <a:gsLst>
                <a:gs pos="0">
                  <a:schemeClr val="accent6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buNone/>
              <a:defRPr sz="1050" b="0" i="0">
                <a:latin typeface="TIM Sans Light" pitchFamily="2" charset="77"/>
              </a:defRPr>
            </a:lvl1pPr>
          </a:lstStyle>
          <a:p>
            <a:pPr lvl="0"/>
            <a:r>
              <a:rPr lang="it-IT"/>
              <a:t>Delivery</a:t>
            </a:r>
          </a:p>
        </p:txBody>
      </p:sp>
      <p:sp>
        <p:nvSpPr>
          <p:cNvPr id="34" name="Segnaposto testo 126">
            <a:extLst>
              <a:ext uri="{FF2B5EF4-FFF2-40B4-BE49-F238E27FC236}">
                <a16:creationId xmlns:a16="http://schemas.microsoft.com/office/drawing/2014/main" id="{331D2F5D-82CD-58C5-AE9F-7AD7C9416FE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112964" y="4008702"/>
            <a:ext cx="846189" cy="25876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gradFill>
              <a:gsLst>
                <a:gs pos="0">
                  <a:schemeClr val="accent6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buNone/>
              <a:defRPr sz="1050" b="0" i="0">
                <a:latin typeface="TIM Sans Light" pitchFamily="2" charset="77"/>
              </a:defRPr>
            </a:lvl1pPr>
          </a:lstStyle>
          <a:p>
            <a:pPr lvl="0"/>
            <a:r>
              <a:rPr lang="it-IT"/>
              <a:t>Delivery</a:t>
            </a:r>
          </a:p>
        </p:txBody>
      </p:sp>
      <p:sp>
        <p:nvSpPr>
          <p:cNvPr id="35" name="Segnaposto testo 126">
            <a:extLst>
              <a:ext uri="{FF2B5EF4-FFF2-40B4-BE49-F238E27FC236}">
                <a16:creationId xmlns:a16="http://schemas.microsoft.com/office/drawing/2014/main" id="{A811E44E-E483-F844-4F58-2A6E66ED4F7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852713" y="4630768"/>
            <a:ext cx="846189" cy="25876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gradFill>
              <a:gsLst>
                <a:gs pos="0">
                  <a:schemeClr val="accent6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buNone/>
              <a:defRPr sz="1050" b="0" i="0">
                <a:latin typeface="TIM Sans Light" pitchFamily="2" charset="77"/>
              </a:defRPr>
            </a:lvl1pPr>
          </a:lstStyle>
          <a:p>
            <a:pPr lvl="0"/>
            <a:r>
              <a:rPr lang="it-IT"/>
              <a:t>Delivery</a:t>
            </a:r>
          </a:p>
        </p:txBody>
      </p:sp>
      <p:sp>
        <p:nvSpPr>
          <p:cNvPr id="36" name="Titolo 6">
            <a:extLst>
              <a:ext uri="{FF2B5EF4-FFF2-40B4-BE49-F238E27FC236}">
                <a16:creationId xmlns:a16="http://schemas.microsoft.com/office/drawing/2014/main" id="{1F9EFD3D-042E-251D-76AF-B0347034C4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11376022" cy="616326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28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37" name="Segnaposto testo 6">
            <a:extLst>
              <a:ext uri="{FF2B5EF4-FFF2-40B4-BE49-F238E27FC236}">
                <a16:creationId xmlns:a16="http://schemas.microsoft.com/office/drawing/2014/main" id="{EFAFEE98-478E-746C-3FCF-DD30CF9BF92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49298" y="2114804"/>
            <a:ext cx="846138" cy="25876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gradFill>
              <a:gsLst>
                <a:gs pos="0">
                  <a:schemeClr val="accent6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anchor="ctr"/>
          <a:lstStyle>
            <a:lvl1pPr marL="0" indent="0" algn="ctr">
              <a:buNone/>
              <a:defRPr sz="1000" b="0" i="0">
                <a:latin typeface="TIM Sans Light" pitchFamily="2" charset="77"/>
              </a:defRPr>
            </a:lvl1pPr>
          </a:lstStyle>
          <a:p>
            <a:pPr lvl="0"/>
            <a:r>
              <a:rPr lang="it-IT"/>
              <a:t>Delivery</a:t>
            </a:r>
          </a:p>
        </p:txBody>
      </p:sp>
    </p:spTree>
    <p:extLst>
      <p:ext uri="{BB962C8B-B14F-4D97-AF65-F5344CB8AC3E}">
        <p14:creationId xmlns:p14="http://schemas.microsoft.com/office/powerpoint/2010/main" val="378946908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Ti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81D14515-8D8B-F6E0-29B9-39A9BAE7F3EB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6" name="Segnaposto testo 8">
            <a:extLst>
              <a:ext uri="{FF2B5EF4-FFF2-40B4-BE49-F238E27FC236}">
                <a16:creationId xmlns:a16="http://schemas.microsoft.com/office/drawing/2014/main" id="{E64A827A-F8AC-65CC-22BB-855716FEAB1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7989" y="1407641"/>
            <a:ext cx="11376022" cy="353009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400"/>
              </a:lnSpc>
              <a:spcBef>
                <a:spcPts val="0"/>
              </a:spcBef>
              <a:buNone/>
              <a:defRPr lang="it-IT" sz="18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  <p:sp>
        <p:nvSpPr>
          <p:cNvPr id="8" name="Titolo 6">
            <a:extLst>
              <a:ext uri="{FF2B5EF4-FFF2-40B4-BE49-F238E27FC236}">
                <a16:creationId xmlns:a16="http://schemas.microsoft.com/office/drawing/2014/main" id="{04D99E9B-96BB-093C-2FF5-ABEDBAFB10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11376022" cy="616326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28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cxnSp>
        <p:nvCxnSpPr>
          <p:cNvPr id="9" name="Connettore 1 4">
            <a:extLst>
              <a:ext uri="{FF2B5EF4-FFF2-40B4-BE49-F238E27FC236}">
                <a16:creationId xmlns:a16="http://schemas.microsoft.com/office/drawing/2014/main" id="{B6EBF2DA-F52B-2025-620C-035F9E6DD2B9}"/>
              </a:ext>
            </a:extLst>
          </p:cNvPr>
          <p:cNvCxnSpPr>
            <a:cxnSpLocks/>
          </p:cNvCxnSpPr>
          <p:nvPr userDrawn="1"/>
        </p:nvCxnSpPr>
        <p:spPr>
          <a:xfrm>
            <a:off x="824490" y="3852429"/>
            <a:ext cx="11367510" cy="0"/>
          </a:xfrm>
          <a:prstGeom prst="line">
            <a:avLst/>
          </a:prstGeom>
          <a:solidFill>
            <a:schemeClr val="bg1"/>
          </a:solidFill>
          <a:ln w="50800">
            <a:gradFill>
              <a:gsLst>
                <a:gs pos="0">
                  <a:schemeClr val="accent6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0" scaled="0"/>
            </a:gradFill>
          </a:ln>
        </p:spPr>
      </p:cxnSp>
      <p:sp>
        <p:nvSpPr>
          <p:cNvPr id="10" name="Segnaposto testo 25">
            <a:extLst>
              <a:ext uri="{FF2B5EF4-FFF2-40B4-BE49-F238E27FC236}">
                <a16:creationId xmlns:a16="http://schemas.microsoft.com/office/drawing/2014/main" id="{48D50F9D-2A4D-74D8-5447-6B951AE46DE8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826911" y="2338981"/>
            <a:ext cx="3151750" cy="255588"/>
          </a:xfrm>
          <a:prstGeom prst="rect">
            <a:avLst/>
          </a:prstGeom>
        </p:spPr>
        <p:txBody>
          <a:bodyPr tIns="36000" rIns="0" bIns="0" anchor="ctr"/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 i="0">
                <a:latin typeface="TIM Sans Thin" pitchFamily="2" charset="77"/>
              </a:defRPr>
            </a:lvl1pPr>
          </a:lstStyle>
          <a:p>
            <a:pPr lvl="0"/>
            <a:r>
              <a:rPr lang="it-IT"/>
              <a:t>0000</a:t>
            </a:r>
          </a:p>
        </p:txBody>
      </p:sp>
      <p:sp>
        <p:nvSpPr>
          <p:cNvPr id="11" name="Segnaposto testo 25">
            <a:extLst>
              <a:ext uri="{FF2B5EF4-FFF2-40B4-BE49-F238E27FC236}">
                <a16:creationId xmlns:a16="http://schemas.microsoft.com/office/drawing/2014/main" id="{797FEF4F-19E0-4DED-1F49-234B8F828341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826911" y="2694237"/>
            <a:ext cx="3151750" cy="60948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500CFA45-D8DD-106A-1E43-288A310D3202}"/>
              </a:ext>
            </a:extLst>
          </p:cNvPr>
          <p:cNvGrpSpPr/>
          <p:nvPr userDrawn="1"/>
        </p:nvGrpSpPr>
        <p:grpSpPr>
          <a:xfrm rot="10800000">
            <a:off x="789356" y="2336728"/>
            <a:ext cx="72000" cy="1549767"/>
            <a:chOff x="789356" y="2213033"/>
            <a:chExt cx="72000" cy="1549767"/>
          </a:xfrm>
        </p:grpSpPr>
        <p:cxnSp>
          <p:nvCxnSpPr>
            <p:cNvPr id="13" name="Connettore 1 18">
              <a:extLst>
                <a:ext uri="{FF2B5EF4-FFF2-40B4-BE49-F238E27FC236}">
                  <a16:creationId xmlns:a16="http://schemas.microsoft.com/office/drawing/2014/main" id="{735F3CDF-4754-C8C3-A2B9-A7EFDD422F91}"/>
                </a:ext>
              </a:extLst>
            </p:cNvPr>
            <p:cNvCxnSpPr>
              <a:cxnSpLocks/>
            </p:cNvCxnSpPr>
            <p:nvPr userDrawn="1"/>
          </p:nvCxnSpPr>
          <p:spPr>
            <a:xfrm rot="10800000" flipV="1">
              <a:off x="825356" y="2286837"/>
              <a:ext cx="0" cy="1475963"/>
            </a:xfrm>
            <a:prstGeom prst="line">
              <a:avLst/>
            </a:prstGeom>
            <a:solidFill>
              <a:schemeClr val="bg1"/>
            </a:solidFill>
            <a:ln w="12700">
              <a:gradFill>
                <a:gsLst>
                  <a:gs pos="0">
                    <a:schemeClr val="accent6"/>
                  </a:gs>
                  <a:gs pos="50000">
                    <a:schemeClr val="tx2"/>
                  </a:gs>
                  <a:gs pos="100000">
                    <a:schemeClr val="accent2"/>
                  </a:gs>
                </a:gsLst>
                <a:lin ang="16200000" scaled="0"/>
              </a:gradFill>
            </a:ln>
          </p:spPr>
        </p:cxnSp>
        <p:sp>
          <p:nvSpPr>
            <p:cNvPr id="14" name="Ovale 13">
              <a:extLst>
                <a:ext uri="{FF2B5EF4-FFF2-40B4-BE49-F238E27FC236}">
                  <a16:creationId xmlns:a16="http://schemas.microsoft.com/office/drawing/2014/main" id="{EDF3FE10-A026-DA0F-F328-C90AF3CC762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789356" y="2213033"/>
              <a:ext cx="72000" cy="72000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15" name="Segnaposto testo 25">
            <a:extLst>
              <a:ext uri="{FF2B5EF4-FFF2-40B4-BE49-F238E27FC236}">
                <a16:creationId xmlns:a16="http://schemas.microsoft.com/office/drawing/2014/main" id="{22AE27B7-191A-1610-005E-05500795CCCB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4259263" y="2338981"/>
            <a:ext cx="3151750" cy="255588"/>
          </a:xfrm>
          <a:prstGeom prst="rect">
            <a:avLst/>
          </a:prstGeom>
        </p:spPr>
        <p:txBody>
          <a:bodyPr tIns="36000" rIns="0" bIns="0" anchor="ctr"/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 i="0">
                <a:latin typeface="TIM Sans Thin" pitchFamily="2" charset="77"/>
              </a:defRPr>
            </a:lvl1pPr>
          </a:lstStyle>
          <a:p>
            <a:pPr lvl="0"/>
            <a:r>
              <a:rPr lang="it-IT"/>
              <a:t>0000</a:t>
            </a:r>
          </a:p>
        </p:txBody>
      </p:sp>
      <p:sp>
        <p:nvSpPr>
          <p:cNvPr id="16" name="Segnaposto testo 25">
            <a:extLst>
              <a:ext uri="{FF2B5EF4-FFF2-40B4-BE49-F238E27FC236}">
                <a16:creationId xmlns:a16="http://schemas.microsoft.com/office/drawing/2014/main" id="{BB216AE1-F4A0-B8B7-BC59-0E36657F8250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4259263" y="2694237"/>
            <a:ext cx="3151750" cy="60948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04B8ED5C-5F6B-9ADE-DFDB-688E4118090B}"/>
              </a:ext>
            </a:extLst>
          </p:cNvPr>
          <p:cNvGrpSpPr/>
          <p:nvPr userDrawn="1"/>
        </p:nvGrpSpPr>
        <p:grpSpPr>
          <a:xfrm rot="10800000">
            <a:off x="4221708" y="2336728"/>
            <a:ext cx="72000" cy="1549767"/>
            <a:chOff x="789356" y="2213033"/>
            <a:chExt cx="72000" cy="1549767"/>
          </a:xfrm>
        </p:grpSpPr>
        <p:cxnSp>
          <p:nvCxnSpPr>
            <p:cNvPr id="18" name="Connettore 1 23">
              <a:extLst>
                <a:ext uri="{FF2B5EF4-FFF2-40B4-BE49-F238E27FC236}">
                  <a16:creationId xmlns:a16="http://schemas.microsoft.com/office/drawing/2014/main" id="{E67D1601-F69C-3032-49B5-F1072A82EB86}"/>
                </a:ext>
              </a:extLst>
            </p:cNvPr>
            <p:cNvCxnSpPr>
              <a:cxnSpLocks/>
            </p:cNvCxnSpPr>
            <p:nvPr userDrawn="1"/>
          </p:nvCxnSpPr>
          <p:spPr>
            <a:xfrm rot="10800000" flipV="1">
              <a:off x="825356" y="2286837"/>
              <a:ext cx="0" cy="1475963"/>
            </a:xfrm>
            <a:prstGeom prst="line">
              <a:avLst/>
            </a:prstGeom>
            <a:solidFill>
              <a:schemeClr val="bg1"/>
            </a:solidFill>
            <a:ln w="12700">
              <a:gradFill>
                <a:gsLst>
                  <a:gs pos="0">
                    <a:schemeClr val="accent6"/>
                  </a:gs>
                  <a:gs pos="50000">
                    <a:schemeClr val="tx2"/>
                  </a:gs>
                  <a:gs pos="100000">
                    <a:schemeClr val="accent2"/>
                  </a:gs>
                </a:gsLst>
                <a:lin ang="16200000" scaled="0"/>
              </a:gradFill>
            </a:ln>
          </p:spPr>
        </p:cxnSp>
        <p:sp>
          <p:nvSpPr>
            <p:cNvPr id="19" name="Ovale 18">
              <a:extLst>
                <a:ext uri="{FF2B5EF4-FFF2-40B4-BE49-F238E27FC236}">
                  <a16:creationId xmlns:a16="http://schemas.microsoft.com/office/drawing/2014/main" id="{94466CC8-0483-4FA8-0E3E-28DA4FE3488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789356" y="2213033"/>
              <a:ext cx="72000" cy="72000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20" name="Segnaposto testo 25">
            <a:extLst>
              <a:ext uri="{FF2B5EF4-FFF2-40B4-BE49-F238E27FC236}">
                <a16:creationId xmlns:a16="http://schemas.microsoft.com/office/drawing/2014/main" id="{9EA7681B-BD2B-DFC7-C072-1C8A5E490131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7932738" y="2338981"/>
            <a:ext cx="3151750" cy="255588"/>
          </a:xfrm>
          <a:prstGeom prst="rect">
            <a:avLst/>
          </a:prstGeom>
        </p:spPr>
        <p:txBody>
          <a:bodyPr tIns="36000" rIns="0" bIns="0" anchor="ctr"/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 i="0">
                <a:latin typeface="TIM Sans Thin" pitchFamily="2" charset="77"/>
              </a:defRPr>
            </a:lvl1pPr>
          </a:lstStyle>
          <a:p>
            <a:pPr lvl="0"/>
            <a:r>
              <a:rPr lang="it-IT"/>
              <a:t>0000</a:t>
            </a:r>
          </a:p>
        </p:txBody>
      </p:sp>
      <p:sp>
        <p:nvSpPr>
          <p:cNvPr id="21" name="Segnaposto testo 25">
            <a:extLst>
              <a:ext uri="{FF2B5EF4-FFF2-40B4-BE49-F238E27FC236}">
                <a16:creationId xmlns:a16="http://schemas.microsoft.com/office/drawing/2014/main" id="{9EF6E2F5-C1E7-5CF2-AD11-DC87BA978232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7932738" y="2694237"/>
            <a:ext cx="3151750" cy="60948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grpSp>
        <p:nvGrpSpPr>
          <p:cNvPr id="22" name="Gruppo 21">
            <a:extLst>
              <a:ext uri="{FF2B5EF4-FFF2-40B4-BE49-F238E27FC236}">
                <a16:creationId xmlns:a16="http://schemas.microsoft.com/office/drawing/2014/main" id="{95C56F8A-E071-D522-3F04-FE3E12E0A4A6}"/>
              </a:ext>
            </a:extLst>
          </p:cNvPr>
          <p:cNvGrpSpPr/>
          <p:nvPr userDrawn="1"/>
        </p:nvGrpSpPr>
        <p:grpSpPr>
          <a:xfrm rot="10800000">
            <a:off x="7895183" y="2336728"/>
            <a:ext cx="72000" cy="1549767"/>
            <a:chOff x="789356" y="2213033"/>
            <a:chExt cx="72000" cy="1549767"/>
          </a:xfrm>
        </p:grpSpPr>
        <p:cxnSp>
          <p:nvCxnSpPr>
            <p:cNvPr id="23" name="Connettore 1 30">
              <a:extLst>
                <a:ext uri="{FF2B5EF4-FFF2-40B4-BE49-F238E27FC236}">
                  <a16:creationId xmlns:a16="http://schemas.microsoft.com/office/drawing/2014/main" id="{83A7E774-5CCC-C326-3502-B2C317CFA272}"/>
                </a:ext>
              </a:extLst>
            </p:cNvPr>
            <p:cNvCxnSpPr>
              <a:cxnSpLocks/>
            </p:cNvCxnSpPr>
            <p:nvPr userDrawn="1"/>
          </p:nvCxnSpPr>
          <p:spPr>
            <a:xfrm rot="10800000" flipV="1">
              <a:off x="825356" y="2286837"/>
              <a:ext cx="0" cy="1475963"/>
            </a:xfrm>
            <a:prstGeom prst="line">
              <a:avLst/>
            </a:prstGeom>
            <a:solidFill>
              <a:schemeClr val="bg1"/>
            </a:solidFill>
            <a:ln w="12700">
              <a:gradFill>
                <a:gsLst>
                  <a:gs pos="0">
                    <a:schemeClr val="accent6"/>
                  </a:gs>
                  <a:gs pos="50000">
                    <a:schemeClr val="tx2"/>
                  </a:gs>
                  <a:gs pos="100000">
                    <a:schemeClr val="accent2"/>
                  </a:gs>
                </a:gsLst>
                <a:lin ang="16200000" scaled="0"/>
              </a:gradFill>
            </a:ln>
          </p:spPr>
        </p:cxnSp>
        <p:sp>
          <p:nvSpPr>
            <p:cNvPr id="24" name="Ovale 23">
              <a:extLst>
                <a:ext uri="{FF2B5EF4-FFF2-40B4-BE49-F238E27FC236}">
                  <a16:creationId xmlns:a16="http://schemas.microsoft.com/office/drawing/2014/main" id="{A9DC5E9E-C006-83C3-B128-A5C00D73103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789356" y="2213033"/>
              <a:ext cx="72000" cy="72000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25" name="Segnaposto testo 25">
            <a:extLst>
              <a:ext uri="{FF2B5EF4-FFF2-40B4-BE49-F238E27FC236}">
                <a16:creationId xmlns:a16="http://schemas.microsoft.com/office/drawing/2014/main" id="{3B7E2CD7-1232-5481-5645-0ABB145E6EE5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1582604" y="4318252"/>
            <a:ext cx="3151750" cy="255588"/>
          </a:xfrm>
          <a:prstGeom prst="rect">
            <a:avLst/>
          </a:prstGeom>
        </p:spPr>
        <p:txBody>
          <a:bodyPr tIns="36000" rIns="0" bIns="0" anchor="ctr"/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 i="0">
                <a:latin typeface="TIM Sans Thin" pitchFamily="2" charset="77"/>
              </a:defRPr>
            </a:lvl1pPr>
          </a:lstStyle>
          <a:p>
            <a:pPr lvl="0"/>
            <a:r>
              <a:rPr lang="it-IT"/>
              <a:t>0000</a:t>
            </a:r>
          </a:p>
        </p:txBody>
      </p:sp>
      <p:sp>
        <p:nvSpPr>
          <p:cNvPr id="26" name="Segnaposto testo 25">
            <a:extLst>
              <a:ext uri="{FF2B5EF4-FFF2-40B4-BE49-F238E27FC236}">
                <a16:creationId xmlns:a16="http://schemas.microsoft.com/office/drawing/2014/main" id="{E501C202-A4F7-0373-D636-5087806D22AE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1582604" y="4673508"/>
            <a:ext cx="3151750" cy="60948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grpSp>
        <p:nvGrpSpPr>
          <p:cNvPr id="27" name="Gruppo 26">
            <a:extLst>
              <a:ext uri="{FF2B5EF4-FFF2-40B4-BE49-F238E27FC236}">
                <a16:creationId xmlns:a16="http://schemas.microsoft.com/office/drawing/2014/main" id="{CAD0A727-42CA-8777-A10A-0B05103C1E83}"/>
              </a:ext>
            </a:extLst>
          </p:cNvPr>
          <p:cNvGrpSpPr/>
          <p:nvPr userDrawn="1"/>
        </p:nvGrpSpPr>
        <p:grpSpPr>
          <a:xfrm>
            <a:off x="1545049" y="3824266"/>
            <a:ext cx="72000" cy="1549767"/>
            <a:chOff x="789356" y="2213033"/>
            <a:chExt cx="72000" cy="1549767"/>
          </a:xfrm>
        </p:grpSpPr>
        <p:cxnSp>
          <p:nvCxnSpPr>
            <p:cNvPr id="28" name="Connettore 1 43">
              <a:extLst>
                <a:ext uri="{FF2B5EF4-FFF2-40B4-BE49-F238E27FC236}">
                  <a16:creationId xmlns:a16="http://schemas.microsoft.com/office/drawing/2014/main" id="{CBB4B84C-0519-BD79-E43C-63E90E4F0594}"/>
                </a:ext>
              </a:extLst>
            </p:cNvPr>
            <p:cNvCxnSpPr>
              <a:cxnSpLocks/>
            </p:cNvCxnSpPr>
            <p:nvPr userDrawn="1"/>
          </p:nvCxnSpPr>
          <p:spPr>
            <a:xfrm rot="10800000" flipV="1">
              <a:off x="825356" y="2286837"/>
              <a:ext cx="0" cy="1475963"/>
            </a:xfrm>
            <a:prstGeom prst="line">
              <a:avLst/>
            </a:prstGeom>
            <a:solidFill>
              <a:schemeClr val="bg1"/>
            </a:solidFill>
            <a:ln w="12700">
              <a:gradFill>
                <a:gsLst>
                  <a:gs pos="0">
                    <a:schemeClr val="accent6"/>
                  </a:gs>
                  <a:gs pos="50000">
                    <a:schemeClr val="tx2"/>
                  </a:gs>
                  <a:gs pos="100000">
                    <a:schemeClr val="accent2"/>
                  </a:gs>
                </a:gsLst>
                <a:lin ang="16200000" scaled="0"/>
              </a:gradFill>
            </a:ln>
          </p:spPr>
        </p:cxnSp>
        <p:sp>
          <p:nvSpPr>
            <p:cNvPr id="29" name="Ovale 28">
              <a:extLst>
                <a:ext uri="{FF2B5EF4-FFF2-40B4-BE49-F238E27FC236}">
                  <a16:creationId xmlns:a16="http://schemas.microsoft.com/office/drawing/2014/main" id="{FB8EACB7-7F54-EEE1-7594-AC978940E06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789356" y="2213033"/>
              <a:ext cx="72000" cy="72000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30" name="Segnaposto testo 25">
            <a:extLst>
              <a:ext uri="{FF2B5EF4-FFF2-40B4-BE49-F238E27FC236}">
                <a16:creationId xmlns:a16="http://schemas.microsoft.com/office/drawing/2014/main" id="{31DE7C20-D25B-8C45-07AE-A626B2FADE7C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5217054" y="4318252"/>
            <a:ext cx="3151750" cy="255588"/>
          </a:xfrm>
          <a:prstGeom prst="rect">
            <a:avLst/>
          </a:prstGeom>
        </p:spPr>
        <p:txBody>
          <a:bodyPr tIns="36000" rIns="0" bIns="0" anchor="ctr"/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 i="0">
                <a:latin typeface="TIM Sans Thin" pitchFamily="2" charset="77"/>
              </a:defRPr>
            </a:lvl1pPr>
          </a:lstStyle>
          <a:p>
            <a:pPr lvl="0"/>
            <a:r>
              <a:rPr lang="it-IT"/>
              <a:t>0000</a:t>
            </a:r>
          </a:p>
        </p:txBody>
      </p:sp>
      <p:sp>
        <p:nvSpPr>
          <p:cNvPr id="31" name="Segnaposto testo 25">
            <a:extLst>
              <a:ext uri="{FF2B5EF4-FFF2-40B4-BE49-F238E27FC236}">
                <a16:creationId xmlns:a16="http://schemas.microsoft.com/office/drawing/2014/main" id="{EA01E04D-7DFC-41EE-D623-6C855CB071EC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5217054" y="4673508"/>
            <a:ext cx="3151750" cy="60948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grpSp>
        <p:nvGrpSpPr>
          <p:cNvPr id="32" name="Gruppo 31">
            <a:extLst>
              <a:ext uri="{FF2B5EF4-FFF2-40B4-BE49-F238E27FC236}">
                <a16:creationId xmlns:a16="http://schemas.microsoft.com/office/drawing/2014/main" id="{9404CFE4-04FC-7FB6-7DCB-7D996C2D5914}"/>
              </a:ext>
            </a:extLst>
          </p:cNvPr>
          <p:cNvGrpSpPr/>
          <p:nvPr userDrawn="1"/>
        </p:nvGrpSpPr>
        <p:grpSpPr>
          <a:xfrm>
            <a:off x="5179499" y="3824266"/>
            <a:ext cx="72000" cy="1549767"/>
            <a:chOff x="789356" y="2213033"/>
            <a:chExt cx="72000" cy="1549767"/>
          </a:xfrm>
        </p:grpSpPr>
        <p:cxnSp>
          <p:nvCxnSpPr>
            <p:cNvPr id="33" name="Connettore 1 55">
              <a:extLst>
                <a:ext uri="{FF2B5EF4-FFF2-40B4-BE49-F238E27FC236}">
                  <a16:creationId xmlns:a16="http://schemas.microsoft.com/office/drawing/2014/main" id="{70C392CB-6AFA-77F9-9FFC-35C452FF1C66}"/>
                </a:ext>
              </a:extLst>
            </p:cNvPr>
            <p:cNvCxnSpPr>
              <a:cxnSpLocks/>
            </p:cNvCxnSpPr>
            <p:nvPr userDrawn="1"/>
          </p:nvCxnSpPr>
          <p:spPr>
            <a:xfrm rot="10800000" flipV="1">
              <a:off x="825356" y="2286837"/>
              <a:ext cx="0" cy="1475963"/>
            </a:xfrm>
            <a:prstGeom prst="line">
              <a:avLst/>
            </a:prstGeom>
            <a:solidFill>
              <a:schemeClr val="bg1"/>
            </a:solidFill>
            <a:ln w="12700">
              <a:gradFill>
                <a:gsLst>
                  <a:gs pos="0">
                    <a:schemeClr val="accent6"/>
                  </a:gs>
                  <a:gs pos="50000">
                    <a:schemeClr val="tx2"/>
                  </a:gs>
                  <a:gs pos="100000">
                    <a:schemeClr val="accent2"/>
                  </a:gs>
                </a:gsLst>
                <a:lin ang="16200000" scaled="0"/>
              </a:gradFill>
            </a:ln>
          </p:spPr>
        </p:cxnSp>
        <p:sp>
          <p:nvSpPr>
            <p:cNvPr id="34" name="Ovale 33">
              <a:extLst>
                <a:ext uri="{FF2B5EF4-FFF2-40B4-BE49-F238E27FC236}">
                  <a16:creationId xmlns:a16="http://schemas.microsoft.com/office/drawing/2014/main" id="{D232D815-EC97-F9E5-CA15-902FB1BFC64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789356" y="2213033"/>
              <a:ext cx="72000" cy="72000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35" name="Segnaposto testo 25">
            <a:extLst>
              <a:ext uri="{FF2B5EF4-FFF2-40B4-BE49-F238E27FC236}">
                <a16:creationId xmlns:a16="http://schemas.microsoft.com/office/drawing/2014/main" id="{6AB8C2DD-1FB7-630D-DC1C-7CAB49C95200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8740446" y="4318252"/>
            <a:ext cx="3151750" cy="255588"/>
          </a:xfrm>
          <a:prstGeom prst="rect">
            <a:avLst/>
          </a:prstGeom>
        </p:spPr>
        <p:txBody>
          <a:bodyPr tIns="36000" rIns="0" bIns="0" anchor="ctr"/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 i="0">
                <a:latin typeface="TIM Sans Thin" pitchFamily="2" charset="77"/>
              </a:defRPr>
            </a:lvl1pPr>
          </a:lstStyle>
          <a:p>
            <a:pPr lvl="0"/>
            <a:r>
              <a:rPr lang="it-IT"/>
              <a:t>0000</a:t>
            </a:r>
          </a:p>
        </p:txBody>
      </p:sp>
      <p:sp>
        <p:nvSpPr>
          <p:cNvPr id="36" name="Segnaposto testo 25">
            <a:extLst>
              <a:ext uri="{FF2B5EF4-FFF2-40B4-BE49-F238E27FC236}">
                <a16:creationId xmlns:a16="http://schemas.microsoft.com/office/drawing/2014/main" id="{CE5AC35A-9E56-0C0A-2316-52F859BF3D9C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8740446" y="4673508"/>
            <a:ext cx="3151750" cy="60948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" pitchFamily="2" charset="77"/>
              </a:defRPr>
            </a:lvl1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grpSp>
        <p:nvGrpSpPr>
          <p:cNvPr id="37" name="Gruppo 36">
            <a:extLst>
              <a:ext uri="{FF2B5EF4-FFF2-40B4-BE49-F238E27FC236}">
                <a16:creationId xmlns:a16="http://schemas.microsoft.com/office/drawing/2014/main" id="{ECB31937-92F6-AA3B-9E0A-94D984F14CD9}"/>
              </a:ext>
            </a:extLst>
          </p:cNvPr>
          <p:cNvGrpSpPr/>
          <p:nvPr userDrawn="1"/>
        </p:nvGrpSpPr>
        <p:grpSpPr>
          <a:xfrm>
            <a:off x="8702891" y="3824266"/>
            <a:ext cx="72000" cy="1549767"/>
            <a:chOff x="789356" y="2213033"/>
            <a:chExt cx="72000" cy="1549767"/>
          </a:xfrm>
        </p:grpSpPr>
        <p:cxnSp>
          <p:nvCxnSpPr>
            <p:cNvPr id="38" name="Connettore 1 60">
              <a:extLst>
                <a:ext uri="{FF2B5EF4-FFF2-40B4-BE49-F238E27FC236}">
                  <a16:creationId xmlns:a16="http://schemas.microsoft.com/office/drawing/2014/main" id="{F90933A0-A09C-7ED8-5931-5873EB64B942}"/>
                </a:ext>
              </a:extLst>
            </p:cNvPr>
            <p:cNvCxnSpPr>
              <a:cxnSpLocks/>
            </p:cNvCxnSpPr>
            <p:nvPr userDrawn="1"/>
          </p:nvCxnSpPr>
          <p:spPr>
            <a:xfrm rot="10800000" flipV="1">
              <a:off x="825356" y="2286837"/>
              <a:ext cx="0" cy="1475963"/>
            </a:xfrm>
            <a:prstGeom prst="line">
              <a:avLst/>
            </a:prstGeom>
            <a:solidFill>
              <a:schemeClr val="bg1"/>
            </a:solidFill>
            <a:ln w="12700">
              <a:gradFill>
                <a:gsLst>
                  <a:gs pos="0">
                    <a:schemeClr val="accent6"/>
                  </a:gs>
                  <a:gs pos="50000">
                    <a:schemeClr val="tx2"/>
                  </a:gs>
                  <a:gs pos="100000">
                    <a:schemeClr val="accent2"/>
                  </a:gs>
                </a:gsLst>
                <a:lin ang="16200000" scaled="0"/>
              </a:gradFill>
            </a:ln>
          </p:spPr>
        </p:cxnSp>
        <p:sp>
          <p:nvSpPr>
            <p:cNvPr id="39" name="Ovale 38">
              <a:extLst>
                <a:ext uri="{FF2B5EF4-FFF2-40B4-BE49-F238E27FC236}">
                  <a16:creationId xmlns:a16="http://schemas.microsoft.com/office/drawing/2014/main" id="{C279F9C0-17B3-C48D-5C8E-751161C4B4D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789356" y="2213033"/>
              <a:ext cx="72000" cy="72000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47271943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Confronto Elenco Punt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D435B06-754C-0F35-653B-15F5B3E34649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5" name="Segnaposto testo 8">
            <a:extLst>
              <a:ext uri="{FF2B5EF4-FFF2-40B4-BE49-F238E27FC236}">
                <a16:creationId xmlns:a16="http://schemas.microsoft.com/office/drawing/2014/main" id="{C096998D-3868-6120-5423-B5180693D1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7989" y="1407641"/>
            <a:ext cx="11376022" cy="353009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400"/>
              </a:lnSpc>
              <a:spcBef>
                <a:spcPts val="0"/>
              </a:spcBef>
              <a:buNone/>
              <a:defRPr lang="it-IT" sz="1800" b="0" i="0" kern="1200" dirty="0">
                <a:solidFill>
                  <a:srgbClr val="0132A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  <p:sp>
        <p:nvSpPr>
          <p:cNvPr id="6" name="Titolo 6">
            <a:extLst>
              <a:ext uri="{FF2B5EF4-FFF2-40B4-BE49-F238E27FC236}">
                <a16:creationId xmlns:a16="http://schemas.microsoft.com/office/drawing/2014/main" id="{6D26E47D-FE58-48E2-7F55-E393CAAD77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11376022" cy="616326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2800" b="0" i="0" kern="1200" dirty="0">
                <a:solidFill>
                  <a:srgbClr val="0132A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7" name="Ovale 6">
            <a:extLst>
              <a:ext uri="{FF2B5EF4-FFF2-40B4-BE49-F238E27FC236}">
                <a16:creationId xmlns:a16="http://schemas.microsoft.com/office/drawing/2014/main" id="{E4D7378C-D050-087B-961F-E45EB09FB279}"/>
              </a:ext>
            </a:extLst>
          </p:cNvPr>
          <p:cNvSpPr>
            <a:spLocks noChangeAspect="1"/>
          </p:cNvSpPr>
          <p:nvPr userDrawn="1"/>
        </p:nvSpPr>
        <p:spPr>
          <a:xfrm>
            <a:off x="1121884" y="2979949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0132A1"/>
              </a:solidFill>
            </a:endParaRPr>
          </a:p>
        </p:txBody>
      </p:sp>
      <p:sp>
        <p:nvSpPr>
          <p:cNvPr id="8" name="Ovale 7">
            <a:extLst>
              <a:ext uri="{FF2B5EF4-FFF2-40B4-BE49-F238E27FC236}">
                <a16:creationId xmlns:a16="http://schemas.microsoft.com/office/drawing/2014/main" id="{5DE7FD83-7A1F-2EAB-3893-E726B83F421D}"/>
              </a:ext>
            </a:extLst>
          </p:cNvPr>
          <p:cNvSpPr>
            <a:spLocks noChangeAspect="1"/>
          </p:cNvSpPr>
          <p:nvPr userDrawn="1"/>
        </p:nvSpPr>
        <p:spPr>
          <a:xfrm>
            <a:off x="1121884" y="3997761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0132A1"/>
              </a:solidFill>
            </a:endParaRPr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C651C747-2396-3164-53F0-B42312D3F19D}"/>
              </a:ext>
            </a:extLst>
          </p:cNvPr>
          <p:cNvSpPr>
            <a:spLocks noChangeAspect="1"/>
          </p:cNvSpPr>
          <p:nvPr userDrawn="1"/>
        </p:nvSpPr>
        <p:spPr>
          <a:xfrm>
            <a:off x="1121884" y="5025843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0132A1"/>
              </a:solidFill>
            </a:endParaRPr>
          </a:p>
        </p:txBody>
      </p:sp>
      <p:sp>
        <p:nvSpPr>
          <p:cNvPr id="10" name="Segnaposto testo 13">
            <a:extLst>
              <a:ext uri="{FF2B5EF4-FFF2-40B4-BE49-F238E27FC236}">
                <a16:creationId xmlns:a16="http://schemas.microsoft.com/office/drawing/2014/main" id="{6A06C52E-92EE-1737-DE14-06A2E555309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400933" y="2887647"/>
            <a:ext cx="4587117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rgbClr val="0132A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2" name="Segnaposto testo 13">
            <a:extLst>
              <a:ext uri="{FF2B5EF4-FFF2-40B4-BE49-F238E27FC236}">
                <a16:creationId xmlns:a16="http://schemas.microsoft.com/office/drawing/2014/main" id="{2331B045-79E9-4DBD-7E31-F153BFA95DF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400933" y="3223311"/>
            <a:ext cx="4587117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rgbClr val="0132A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5" name="Segnaposto testo 13">
            <a:extLst>
              <a:ext uri="{FF2B5EF4-FFF2-40B4-BE49-F238E27FC236}">
                <a16:creationId xmlns:a16="http://schemas.microsoft.com/office/drawing/2014/main" id="{3D792FE3-0C7E-91E0-969E-75FA9FE6790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00933" y="3917794"/>
            <a:ext cx="4587117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rgbClr val="0132A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6" name="Segnaposto testo 13">
            <a:extLst>
              <a:ext uri="{FF2B5EF4-FFF2-40B4-BE49-F238E27FC236}">
                <a16:creationId xmlns:a16="http://schemas.microsoft.com/office/drawing/2014/main" id="{67407DB2-5F21-8666-3B08-23F95450B9D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400933" y="4253458"/>
            <a:ext cx="4587117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rgbClr val="0132A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7" name="Segnaposto testo 13">
            <a:extLst>
              <a:ext uri="{FF2B5EF4-FFF2-40B4-BE49-F238E27FC236}">
                <a16:creationId xmlns:a16="http://schemas.microsoft.com/office/drawing/2014/main" id="{471F2AD5-AAF6-3267-F91C-07201E6CE67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400933" y="4947941"/>
            <a:ext cx="4587117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rgbClr val="0132A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25" name="Segnaposto testo 13">
            <a:extLst>
              <a:ext uri="{FF2B5EF4-FFF2-40B4-BE49-F238E27FC236}">
                <a16:creationId xmlns:a16="http://schemas.microsoft.com/office/drawing/2014/main" id="{4EE1F410-59DE-0FA1-4552-B8E64F22D30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400933" y="5283605"/>
            <a:ext cx="4587117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rgbClr val="0132A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63" name="Ovale 62">
            <a:extLst>
              <a:ext uri="{FF2B5EF4-FFF2-40B4-BE49-F238E27FC236}">
                <a16:creationId xmlns:a16="http://schemas.microsoft.com/office/drawing/2014/main" id="{6EEE0D93-A7A2-5E4C-811B-7F162A9B36E9}"/>
              </a:ext>
            </a:extLst>
          </p:cNvPr>
          <p:cNvSpPr>
            <a:spLocks noChangeAspect="1"/>
          </p:cNvSpPr>
          <p:nvPr userDrawn="1"/>
        </p:nvSpPr>
        <p:spPr>
          <a:xfrm>
            <a:off x="6835937" y="3013897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0132A1"/>
              </a:solidFill>
            </a:endParaRPr>
          </a:p>
        </p:txBody>
      </p:sp>
      <p:sp>
        <p:nvSpPr>
          <p:cNvPr id="64" name="Ovale 63">
            <a:extLst>
              <a:ext uri="{FF2B5EF4-FFF2-40B4-BE49-F238E27FC236}">
                <a16:creationId xmlns:a16="http://schemas.microsoft.com/office/drawing/2014/main" id="{99A01238-E850-70BE-7807-98181B3C6988}"/>
              </a:ext>
            </a:extLst>
          </p:cNvPr>
          <p:cNvSpPr>
            <a:spLocks noChangeAspect="1"/>
          </p:cNvSpPr>
          <p:nvPr userDrawn="1"/>
        </p:nvSpPr>
        <p:spPr>
          <a:xfrm>
            <a:off x="6835937" y="3997761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0132A1"/>
              </a:solidFill>
            </a:endParaRPr>
          </a:p>
        </p:txBody>
      </p:sp>
      <p:sp>
        <p:nvSpPr>
          <p:cNvPr id="65" name="Ovale 64">
            <a:extLst>
              <a:ext uri="{FF2B5EF4-FFF2-40B4-BE49-F238E27FC236}">
                <a16:creationId xmlns:a16="http://schemas.microsoft.com/office/drawing/2014/main" id="{17B051FE-FEC5-808D-8039-0DAA94EDE102}"/>
              </a:ext>
            </a:extLst>
          </p:cNvPr>
          <p:cNvSpPr>
            <a:spLocks noChangeAspect="1"/>
          </p:cNvSpPr>
          <p:nvPr userDrawn="1"/>
        </p:nvSpPr>
        <p:spPr>
          <a:xfrm>
            <a:off x="6835937" y="5025843"/>
            <a:ext cx="90000" cy="9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0132A1"/>
              </a:solidFill>
            </a:endParaRPr>
          </a:p>
        </p:txBody>
      </p:sp>
      <p:sp>
        <p:nvSpPr>
          <p:cNvPr id="66" name="Segnaposto testo 13">
            <a:extLst>
              <a:ext uri="{FF2B5EF4-FFF2-40B4-BE49-F238E27FC236}">
                <a16:creationId xmlns:a16="http://schemas.microsoft.com/office/drawing/2014/main" id="{D6E5C2B9-F8C8-3DF9-70E9-3C75458A6AF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127213" y="2887647"/>
            <a:ext cx="4646541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rgbClr val="0132A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67" name="Segnaposto testo 13">
            <a:extLst>
              <a:ext uri="{FF2B5EF4-FFF2-40B4-BE49-F238E27FC236}">
                <a16:creationId xmlns:a16="http://schemas.microsoft.com/office/drawing/2014/main" id="{C289BFAE-7A3D-1DED-C8B4-91F1C1981B9D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127213" y="3223311"/>
            <a:ext cx="4646541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rgbClr val="0132A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68" name="Segnaposto testo 13">
            <a:extLst>
              <a:ext uri="{FF2B5EF4-FFF2-40B4-BE49-F238E27FC236}">
                <a16:creationId xmlns:a16="http://schemas.microsoft.com/office/drawing/2014/main" id="{CB8933E3-9B5F-F9AC-7711-4527177E444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127213" y="3917794"/>
            <a:ext cx="4646541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rgbClr val="0132A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69" name="Segnaposto testo 13">
            <a:extLst>
              <a:ext uri="{FF2B5EF4-FFF2-40B4-BE49-F238E27FC236}">
                <a16:creationId xmlns:a16="http://schemas.microsoft.com/office/drawing/2014/main" id="{D3D491F3-DDAD-BAA1-61E7-C4B802DE7F5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127213" y="4253458"/>
            <a:ext cx="4646541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rgbClr val="0132A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70" name="Segnaposto testo 13">
            <a:extLst>
              <a:ext uri="{FF2B5EF4-FFF2-40B4-BE49-F238E27FC236}">
                <a16:creationId xmlns:a16="http://schemas.microsoft.com/office/drawing/2014/main" id="{17BD6169-E5A1-6CB3-1850-AE8B343B818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127213" y="4947941"/>
            <a:ext cx="4646541" cy="289794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lang="it-IT" sz="1600" b="0" i="0" kern="1200" dirty="0" smtClean="0">
                <a:solidFill>
                  <a:srgbClr val="0132A1"/>
                </a:solidFill>
                <a:latin typeface="TIM Sans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71" name="Segnaposto testo 13">
            <a:extLst>
              <a:ext uri="{FF2B5EF4-FFF2-40B4-BE49-F238E27FC236}">
                <a16:creationId xmlns:a16="http://schemas.microsoft.com/office/drawing/2014/main" id="{AF547159-9DB3-58EC-99F8-017AC692514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127213" y="5283605"/>
            <a:ext cx="4646541" cy="501197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0"/>
              </a:spcBef>
              <a:buNone/>
              <a:defRPr lang="it-IT" sz="1100" b="0" i="0" kern="1200" dirty="0" smtClean="0">
                <a:solidFill>
                  <a:srgbClr val="0132A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2pPr>
            <a:lvl3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3pPr>
            <a:lvl4pPr marL="0" algn="ctr" defTabSz="914400" rtl="0" eaLnBrk="1" latinLnBrk="0" hangingPunct="1">
              <a:lnSpc>
                <a:spcPct val="150000"/>
              </a:lnSpc>
              <a:defRPr lang="it-IT" sz="1800" kern="1200" dirty="0" smtClean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4pPr>
            <a:lvl5pPr marL="0" algn="ctr" defTabSz="914400" rtl="0" eaLnBrk="1" latinLnBrk="0" hangingPunct="1">
              <a:lnSpc>
                <a:spcPct val="150000"/>
              </a:lnSpc>
              <a:defRPr lang="it-IT" sz="1800" kern="1200" dirty="0">
                <a:solidFill>
                  <a:schemeClr val="accent1"/>
                </a:solidFill>
                <a:latin typeface="TIM Sans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73" name="Titolo 6">
            <a:extLst>
              <a:ext uri="{FF2B5EF4-FFF2-40B4-BE49-F238E27FC236}">
                <a16:creationId xmlns:a16="http://schemas.microsoft.com/office/drawing/2014/main" id="{4F0E5E11-F00D-C751-71E4-D0384A6052B7}"/>
              </a:ext>
            </a:extLst>
          </p:cNvPr>
          <p:cNvSpPr txBox="1">
            <a:spLocks/>
          </p:cNvSpPr>
          <p:nvPr userDrawn="1"/>
        </p:nvSpPr>
        <p:spPr>
          <a:xfrm>
            <a:off x="1121884" y="2064532"/>
            <a:ext cx="4776167" cy="616326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it-IT" sz="2800" b="0" i="0" kern="1200" dirty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 b="0" i="0">
                <a:solidFill>
                  <a:srgbClr val="0132A1"/>
                </a:solidFill>
                <a:latin typeface="TIM Sans Thin" pitchFamily="2" charset="77"/>
              </a:rPr>
              <a:t>Titolo</a:t>
            </a:r>
          </a:p>
        </p:txBody>
      </p:sp>
      <p:sp>
        <p:nvSpPr>
          <p:cNvPr id="74" name="Titolo 6">
            <a:extLst>
              <a:ext uri="{FF2B5EF4-FFF2-40B4-BE49-F238E27FC236}">
                <a16:creationId xmlns:a16="http://schemas.microsoft.com/office/drawing/2014/main" id="{C3EC6CAD-AFA1-85A3-D630-0ACBC56E3A73}"/>
              </a:ext>
            </a:extLst>
          </p:cNvPr>
          <p:cNvSpPr txBox="1">
            <a:spLocks/>
          </p:cNvSpPr>
          <p:nvPr userDrawn="1"/>
        </p:nvSpPr>
        <p:spPr>
          <a:xfrm>
            <a:off x="6837179" y="2064532"/>
            <a:ext cx="4776167" cy="616326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it-IT" sz="2800" b="0" i="0" kern="1200" dirty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 b="0" i="0">
                <a:solidFill>
                  <a:srgbClr val="0132A1"/>
                </a:solidFill>
                <a:latin typeface="TIM Sans Thin" pitchFamily="2" charset="77"/>
              </a:rPr>
              <a:t>Titolo</a:t>
            </a:r>
          </a:p>
        </p:txBody>
      </p:sp>
    </p:spTree>
    <p:extLst>
      <p:ext uri="{BB962C8B-B14F-4D97-AF65-F5344CB8AC3E}">
        <p14:creationId xmlns:p14="http://schemas.microsoft.com/office/powerpoint/2010/main" val="216248157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Mockup cellula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3A18040A-FF26-EDB7-699E-EBC884089960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7" name="Segnaposto testo 8">
            <a:extLst>
              <a:ext uri="{FF2B5EF4-FFF2-40B4-BE49-F238E27FC236}">
                <a16:creationId xmlns:a16="http://schemas.microsoft.com/office/drawing/2014/main" id="{5403B0AF-33B5-A488-A610-F74121420A1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18247" y="1894882"/>
            <a:ext cx="4643437" cy="815902"/>
          </a:xfrm>
          <a:prstGeom prst="rect">
            <a:avLst/>
          </a:prstGeom>
        </p:spPr>
        <p:txBody>
          <a:bodyPr lIns="0" anchor="t"/>
          <a:lstStyle>
            <a:lvl1pPr marL="0" indent="0" algn="l" defTabSz="914400" rtl="0" eaLnBrk="1" latinLnBrk="0" hangingPunct="1">
              <a:buNone/>
              <a:defRPr lang="it-IT" sz="14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  <p:sp>
        <p:nvSpPr>
          <p:cNvPr id="8" name="Segnaposto testo 24">
            <a:extLst>
              <a:ext uri="{FF2B5EF4-FFF2-40B4-BE49-F238E27FC236}">
                <a16:creationId xmlns:a16="http://schemas.microsoft.com/office/drawing/2014/main" id="{63A06AA2-7421-88C6-EF80-74B8365F140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12432" y="3067105"/>
            <a:ext cx="5575617" cy="1774008"/>
          </a:xfrm>
          <a:prstGeom prst="rect">
            <a:avLst/>
          </a:prstGeom>
        </p:spPr>
        <p:txBody>
          <a:bodyPr lIns="0" tIns="3600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9" name="Segnaposto immagine 27">
            <a:extLst>
              <a:ext uri="{FF2B5EF4-FFF2-40B4-BE49-F238E27FC236}">
                <a16:creationId xmlns:a16="http://schemas.microsoft.com/office/drawing/2014/main" id="{2B98C100-6F6A-F7C3-425B-CE67D7192669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 rot="20393843">
            <a:off x="9337728" y="-1633258"/>
            <a:ext cx="2419200" cy="5187600"/>
          </a:xfrm>
          <a:prstGeom prst="roundRect">
            <a:avLst>
              <a:gd name="adj" fmla="val 6146"/>
            </a:avLst>
          </a:prstGeom>
        </p:spPr>
        <p:txBody>
          <a:bodyPr/>
          <a:lstStyle/>
          <a:p>
            <a:endParaRPr lang="it-IT"/>
          </a:p>
        </p:txBody>
      </p:sp>
      <p:sp>
        <p:nvSpPr>
          <p:cNvPr id="10" name="Segnaposto immagine 27">
            <a:extLst>
              <a:ext uri="{FF2B5EF4-FFF2-40B4-BE49-F238E27FC236}">
                <a16:creationId xmlns:a16="http://schemas.microsoft.com/office/drawing/2014/main" id="{AE4479AA-2510-8632-7183-70BCD6ECBBE5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 rot="20393843">
            <a:off x="6062900" y="-1654523"/>
            <a:ext cx="2419200" cy="5187600"/>
          </a:xfrm>
          <a:prstGeom prst="roundRect">
            <a:avLst>
              <a:gd name="adj" fmla="val 6146"/>
            </a:avLst>
          </a:prstGeom>
        </p:spPr>
        <p:txBody>
          <a:bodyPr/>
          <a:lstStyle/>
          <a:p>
            <a:endParaRPr lang="it-IT"/>
          </a:p>
        </p:txBody>
      </p:sp>
      <p:sp>
        <p:nvSpPr>
          <p:cNvPr id="11" name="Segnaposto immagine 27">
            <a:extLst>
              <a:ext uri="{FF2B5EF4-FFF2-40B4-BE49-F238E27FC236}">
                <a16:creationId xmlns:a16="http://schemas.microsoft.com/office/drawing/2014/main" id="{9088A1AE-B4FA-B6A7-23BC-FFF825C2421B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 rot="20393843">
            <a:off x="8133969" y="3842984"/>
            <a:ext cx="2419200" cy="5187600"/>
          </a:xfrm>
          <a:prstGeom prst="roundRect">
            <a:avLst>
              <a:gd name="adj" fmla="val 6146"/>
            </a:avLst>
          </a:prstGeom>
        </p:spPr>
        <p:txBody>
          <a:bodyPr/>
          <a:lstStyle/>
          <a:p>
            <a:endParaRPr lang="it-IT"/>
          </a:p>
        </p:txBody>
      </p:sp>
      <p:sp>
        <p:nvSpPr>
          <p:cNvPr id="12" name="Segnaposto immagine 27">
            <a:extLst>
              <a:ext uri="{FF2B5EF4-FFF2-40B4-BE49-F238E27FC236}">
                <a16:creationId xmlns:a16="http://schemas.microsoft.com/office/drawing/2014/main" id="{FEE9BBC6-40D6-927A-2D37-233BE8995D04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 rot="20393843">
            <a:off x="11291507" y="3842984"/>
            <a:ext cx="2419200" cy="5187600"/>
          </a:xfrm>
          <a:prstGeom prst="roundRect">
            <a:avLst>
              <a:gd name="adj" fmla="val 6146"/>
            </a:avLst>
          </a:prstGeom>
        </p:spPr>
        <p:txBody>
          <a:bodyPr/>
          <a:lstStyle/>
          <a:p>
            <a:endParaRPr lang="it-IT"/>
          </a:p>
        </p:txBody>
      </p:sp>
      <p:pic>
        <p:nvPicPr>
          <p:cNvPr id="13" name="Google Shape;967;p101">
            <a:extLst>
              <a:ext uri="{FF2B5EF4-FFF2-40B4-BE49-F238E27FC236}">
                <a16:creationId xmlns:a16="http://schemas.microsoft.com/office/drawing/2014/main" id="{A2C5187B-729A-CC6E-005F-11365663415B}"/>
              </a:ext>
            </a:extLst>
          </p:cNvPr>
          <p:cNvPicPr preferRelativeResize="0">
            <a:picLocks noChangeAspect="1"/>
          </p:cNvPicPr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059118" y="-1821403"/>
            <a:ext cx="4132882" cy="6327460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1200000"/>
            </a:camera>
            <a:lightRig rig="threePt" dir="t"/>
          </a:scene3d>
        </p:spPr>
      </p:pic>
      <p:pic>
        <p:nvPicPr>
          <p:cNvPr id="14" name="Google Shape;967;p101">
            <a:extLst>
              <a:ext uri="{FF2B5EF4-FFF2-40B4-BE49-F238E27FC236}">
                <a16:creationId xmlns:a16="http://schemas.microsoft.com/office/drawing/2014/main" id="{396467F4-7865-C1F4-BEAE-7B168AEA4250}"/>
              </a:ext>
            </a:extLst>
          </p:cNvPr>
          <p:cNvPicPr preferRelativeResize="0">
            <a:picLocks noChangeAspect="1"/>
          </p:cNvPicPr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784290" y="-1842668"/>
            <a:ext cx="4132882" cy="6327460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1200000"/>
            </a:camera>
            <a:lightRig rig="threePt" dir="t"/>
          </a:scene3d>
        </p:spPr>
      </p:pic>
      <p:pic>
        <p:nvPicPr>
          <p:cNvPr id="15" name="Google Shape;967;p101">
            <a:extLst>
              <a:ext uri="{FF2B5EF4-FFF2-40B4-BE49-F238E27FC236}">
                <a16:creationId xmlns:a16="http://schemas.microsoft.com/office/drawing/2014/main" id="{752555CD-AFE8-9F8E-31B4-BCA8C653958B}"/>
              </a:ext>
            </a:extLst>
          </p:cNvPr>
          <p:cNvPicPr preferRelativeResize="0">
            <a:picLocks noChangeAspect="1"/>
          </p:cNvPicPr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855359" y="3654839"/>
            <a:ext cx="4132882" cy="6327460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1200000"/>
            </a:camera>
            <a:lightRig rig="threePt" dir="t"/>
          </a:scene3d>
        </p:spPr>
      </p:pic>
      <p:pic>
        <p:nvPicPr>
          <p:cNvPr id="16" name="Google Shape;967;p101">
            <a:extLst>
              <a:ext uri="{FF2B5EF4-FFF2-40B4-BE49-F238E27FC236}">
                <a16:creationId xmlns:a16="http://schemas.microsoft.com/office/drawing/2014/main" id="{37B85247-E985-095C-DFEE-1C9A72D3595C}"/>
              </a:ext>
            </a:extLst>
          </p:cNvPr>
          <p:cNvPicPr preferRelativeResize="0">
            <a:picLocks noChangeAspect="1"/>
          </p:cNvPicPr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012897" y="3654839"/>
            <a:ext cx="4132882" cy="6327460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1200000"/>
            </a:camera>
            <a:lightRig rig="threePt" dir="t"/>
          </a:scene3d>
        </p:spPr>
      </p:pic>
      <p:sp>
        <p:nvSpPr>
          <p:cNvPr id="17" name="Titolo 6">
            <a:extLst>
              <a:ext uri="{FF2B5EF4-FFF2-40B4-BE49-F238E27FC236}">
                <a16:creationId xmlns:a16="http://schemas.microsoft.com/office/drawing/2014/main" id="{6F5BEE45-9FE0-3EF1-4261-05373ACB75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8" y="930167"/>
            <a:ext cx="4643437" cy="936340"/>
          </a:xfrm>
          <a:prstGeom prst="rect">
            <a:avLst/>
          </a:prstGeom>
        </p:spPr>
        <p:txBody>
          <a:bodyPr lIns="0"/>
          <a:lstStyle>
            <a:lvl1pPr marL="0" algn="l" defTabSz="914400" rtl="0" eaLnBrk="1" latinLnBrk="0" hangingPunct="1">
              <a:defRPr lang="it-IT" sz="36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  <a:br>
              <a:rPr lang="it-IT"/>
            </a:br>
            <a:r>
              <a:rPr lang="it-IT"/>
              <a:t>Titolo</a:t>
            </a:r>
          </a:p>
        </p:txBody>
      </p:sp>
    </p:spTree>
    <p:extLst>
      <p:ext uri="{BB962C8B-B14F-4D97-AF65-F5344CB8AC3E}">
        <p14:creationId xmlns:p14="http://schemas.microsoft.com/office/powerpoint/2010/main" val="281227975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Mockup + Elenco punt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immagine 7">
            <a:extLst>
              <a:ext uri="{FF2B5EF4-FFF2-40B4-BE49-F238E27FC236}">
                <a16:creationId xmlns:a16="http://schemas.microsoft.com/office/drawing/2014/main" id="{4FD31551-B6BB-B4B4-FC2F-9AF1F0CCEF2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657546" y="867905"/>
            <a:ext cx="2418201" cy="5186054"/>
          </a:xfrm>
          <a:prstGeom prst="roundRect">
            <a:avLst>
              <a:gd name="adj" fmla="val 12046"/>
            </a:avLst>
          </a:prstGeom>
        </p:spPr>
        <p:txBody>
          <a:bodyPr/>
          <a:lstStyle>
            <a:lvl1pPr>
              <a:defRPr sz="2000">
                <a:latin typeface="TIM Sans" pitchFamily="2" charset="77"/>
              </a:defRPr>
            </a:lvl1pPr>
          </a:lstStyle>
          <a:p>
            <a:r>
              <a:rPr lang="it-IT"/>
              <a:t>Sposta la maschera, inserisci immagine, </a:t>
            </a:r>
            <a:r>
              <a:rPr lang="it-IT" err="1"/>
              <a:t>reincolla</a:t>
            </a:r>
            <a:r>
              <a:rPr lang="it-IT"/>
              <a:t> la maschera</a:t>
            </a:r>
          </a:p>
        </p:txBody>
      </p:sp>
      <p:pic>
        <p:nvPicPr>
          <p:cNvPr id="10" name="Google Shape;967;p101">
            <a:extLst>
              <a:ext uri="{FF2B5EF4-FFF2-40B4-BE49-F238E27FC236}">
                <a16:creationId xmlns:a16="http://schemas.microsoft.com/office/drawing/2014/main" id="{9A966869-5EE2-33E1-829C-80AEFD5BBC4A}"/>
              </a:ext>
            </a:extLst>
          </p:cNvPr>
          <p:cNvPicPr preferRelativeResize="0">
            <a:picLocks noChangeAspect="1"/>
          </p:cNvPicPr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25096" y="540802"/>
            <a:ext cx="4132882" cy="63274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egnaposto testo 12">
            <a:extLst>
              <a:ext uri="{FF2B5EF4-FFF2-40B4-BE49-F238E27FC236}">
                <a16:creationId xmlns:a16="http://schemas.microsoft.com/office/drawing/2014/main" id="{2B5BDF2E-2FDB-4983-5B90-BC43EF2496A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51426" y="2113968"/>
            <a:ext cx="432000" cy="432000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36000" rIns="0" bIns="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6" name="Titolo 6">
            <a:extLst>
              <a:ext uri="{FF2B5EF4-FFF2-40B4-BE49-F238E27FC236}">
                <a16:creationId xmlns:a16="http://schemas.microsoft.com/office/drawing/2014/main" id="{9BD54F7D-158F-1BFE-B719-ACD6010654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51425" y="930167"/>
            <a:ext cx="6732588" cy="474122"/>
          </a:xfrm>
          <a:prstGeom prst="rect">
            <a:avLst/>
          </a:prstGeom>
        </p:spPr>
        <p:txBody>
          <a:bodyPr lIns="0"/>
          <a:lstStyle>
            <a:lvl1pPr marL="0" algn="l" defTabSz="914400" rtl="0" eaLnBrk="1" latinLnBrk="0" hangingPunct="1">
              <a:defRPr lang="it-IT" sz="36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7" name="Segnaposto testo 8">
            <a:extLst>
              <a:ext uri="{FF2B5EF4-FFF2-40B4-BE49-F238E27FC236}">
                <a16:creationId xmlns:a16="http://schemas.microsoft.com/office/drawing/2014/main" id="{2406745F-DABD-4036-0E78-1D36DA4F027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51425" y="1422840"/>
            <a:ext cx="6732587" cy="353009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buNone/>
              <a:defRPr lang="it-IT" sz="14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  <p:sp>
        <p:nvSpPr>
          <p:cNvPr id="11" name="Segnaposto testo 25">
            <a:extLst>
              <a:ext uri="{FF2B5EF4-FFF2-40B4-BE49-F238E27FC236}">
                <a16:creationId xmlns:a16="http://schemas.microsoft.com/office/drawing/2014/main" id="{2142165F-B436-0EB8-BF81-0F42E379DD1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55870" y="2792172"/>
            <a:ext cx="2876868" cy="27432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0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14" name="Segnaposto testo 12">
            <a:extLst>
              <a:ext uri="{FF2B5EF4-FFF2-40B4-BE49-F238E27FC236}">
                <a16:creationId xmlns:a16="http://schemas.microsoft.com/office/drawing/2014/main" id="{C0CCA1E6-A839-5FC4-F565-7C6CB915102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904288" y="2113968"/>
            <a:ext cx="432000" cy="432000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36000" rIns="0" bIns="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25" name="Segnaposto testo 24">
            <a:extLst>
              <a:ext uri="{FF2B5EF4-FFF2-40B4-BE49-F238E27FC236}">
                <a16:creationId xmlns:a16="http://schemas.microsoft.com/office/drawing/2014/main" id="{B4EB9F3D-5E5F-C5F3-5C4F-249C6666A33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055870" y="3067104"/>
            <a:ext cx="2876868" cy="650875"/>
          </a:xfrm>
          <a:prstGeom prst="rect">
            <a:avLst/>
          </a:prstGeom>
        </p:spPr>
        <p:txBody>
          <a:bodyPr lIns="0" tIns="3600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27" name="Segnaposto testo 25">
            <a:extLst>
              <a:ext uri="{FF2B5EF4-FFF2-40B4-BE49-F238E27FC236}">
                <a16:creationId xmlns:a16="http://schemas.microsoft.com/office/drawing/2014/main" id="{B6F683DF-E2CA-DB6A-A3A3-6718A2A96C3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907145" y="2792172"/>
            <a:ext cx="2876868" cy="27432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0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28" name="Segnaposto testo 24">
            <a:extLst>
              <a:ext uri="{FF2B5EF4-FFF2-40B4-BE49-F238E27FC236}">
                <a16:creationId xmlns:a16="http://schemas.microsoft.com/office/drawing/2014/main" id="{6777854F-C5F1-FA83-F61D-773C4FA7DD6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907145" y="3067104"/>
            <a:ext cx="2876868" cy="650875"/>
          </a:xfrm>
          <a:prstGeom prst="rect">
            <a:avLst/>
          </a:prstGeom>
        </p:spPr>
        <p:txBody>
          <a:bodyPr lIns="0" tIns="3600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3" name="Segnaposto testo 12">
            <a:extLst>
              <a:ext uri="{FF2B5EF4-FFF2-40B4-BE49-F238E27FC236}">
                <a16:creationId xmlns:a16="http://schemas.microsoft.com/office/drawing/2014/main" id="{F0EA2831-EEF0-7666-A971-AF5290ACD73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051426" y="4196768"/>
            <a:ext cx="432000" cy="432000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36000" rIns="0" bIns="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34" name="Segnaposto testo 25">
            <a:extLst>
              <a:ext uri="{FF2B5EF4-FFF2-40B4-BE49-F238E27FC236}">
                <a16:creationId xmlns:a16="http://schemas.microsoft.com/office/drawing/2014/main" id="{28AD7088-AA25-BF82-F6BF-977281F18B3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055870" y="4874972"/>
            <a:ext cx="2876868" cy="27432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0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35" name="Segnaposto testo 12">
            <a:extLst>
              <a:ext uri="{FF2B5EF4-FFF2-40B4-BE49-F238E27FC236}">
                <a16:creationId xmlns:a16="http://schemas.microsoft.com/office/drawing/2014/main" id="{A7CD9358-3F12-D448-400E-54C03818EE35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904288" y="4196768"/>
            <a:ext cx="432000" cy="432000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36000" rIns="0" bIns="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36" name="Segnaposto testo 24">
            <a:extLst>
              <a:ext uri="{FF2B5EF4-FFF2-40B4-BE49-F238E27FC236}">
                <a16:creationId xmlns:a16="http://schemas.microsoft.com/office/drawing/2014/main" id="{2FB0F29C-05DE-2484-5BC1-C66F92A412E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055870" y="5149904"/>
            <a:ext cx="2876868" cy="650875"/>
          </a:xfrm>
          <a:prstGeom prst="rect">
            <a:avLst/>
          </a:prstGeom>
        </p:spPr>
        <p:txBody>
          <a:bodyPr lIns="0" tIns="3600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7" name="Segnaposto testo 25">
            <a:extLst>
              <a:ext uri="{FF2B5EF4-FFF2-40B4-BE49-F238E27FC236}">
                <a16:creationId xmlns:a16="http://schemas.microsoft.com/office/drawing/2014/main" id="{CD7489A7-D59F-174C-2602-1879199C2FD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907145" y="4874972"/>
            <a:ext cx="2876868" cy="27432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0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38" name="Segnaposto testo 24">
            <a:extLst>
              <a:ext uri="{FF2B5EF4-FFF2-40B4-BE49-F238E27FC236}">
                <a16:creationId xmlns:a16="http://schemas.microsoft.com/office/drawing/2014/main" id="{3E0AFD82-A189-8105-A4FB-186BCF08D16B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907145" y="5149904"/>
            <a:ext cx="2876868" cy="650875"/>
          </a:xfrm>
          <a:prstGeom prst="rect">
            <a:avLst/>
          </a:prstGeom>
        </p:spPr>
        <p:txBody>
          <a:bodyPr lIns="0" tIns="3600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17940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(Shap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con un angolo ritagliato 5">
            <a:extLst>
              <a:ext uri="{FF2B5EF4-FFF2-40B4-BE49-F238E27FC236}">
                <a16:creationId xmlns:a16="http://schemas.microsoft.com/office/drawing/2014/main" id="{C9AF7232-ACFE-1D66-2DD1-B01246B18647}"/>
              </a:ext>
            </a:extLst>
          </p:cNvPr>
          <p:cNvSpPr>
            <a:spLocks noChangeAspect="1"/>
          </p:cNvSpPr>
          <p:nvPr userDrawn="1"/>
        </p:nvSpPr>
        <p:spPr>
          <a:xfrm rot="10800000">
            <a:off x="4255603" y="-1335"/>
            <a:ext cx="7932553" cy="6866623"/>
          </a:xfrm>
          <a:custGeom>
            <a:avLst/>
            <a:gdLst>
              <a:gd name="connsiteX0" fmla="*/ 0 w 3909764"/>
              <a:gd name="connsiteY0" fmla="*/ 0 h 5436006"/>
              <a:gd name="connsiteX1" fmla="*/ 3171483 w 3909764"/>
              <a:gd name="connsiteY1" fmla="*/ 0 h 5436006"/>
              <a:gd name="connsiteX2" fmla="*/ 3909764 w 3909764"/>
              <a:gd name="connsiteY2" fmla="*/ 738281 h 5436006"/>
              <a:gd name="connsiteX3" fmla="*/ 3909764 w 3909764"/>
              <a:gd name="connsiteY3" fmla="*/ 5436006 h 5436006"/>
              <a:gd name="connsiteX4" fmla="*/ 0 w 3909764"/>
              <a:gd name="connsiteY4" fmla="*/ 5436006 h 5436006"/>
              <a:gd name="connsiteX5" fmla="*/ 0 w 3909764"/>
              <a:gd name="connsiteY5" fmla="*/ 0 h 5436006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280010 w 3909764"/>
              <a:gd name="connsiteY3" fmla="*/ 109182 h 5439208"/>
              <a:gd name="connsiteX4" fmla="*/ 3909764 w 3909764"/>
              <a:gd name="connsiteY4" fmla="*/ 741483 h 5439208"/>
              <a:gd name="connsiteX5" fmla="*/ 3909764 w 3909764"/>
              <a:gd name="connsiteY5" fmla="*/ 5439208 h 5439208"/>
              <a:gd name="connsiteX6" fmla="*/ 0 w 3909764"/>
              <a:gd name="connsiteY6" fmla="*/ 5439208 h 5439208"/>
              <a:gd name="connsiteX7" fmla="*/ 0 w 3909764"/>
              <a:gd name="connsiteY7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909764 w 3909932"/>
              <a:gd name="connsiteY3" fmla="*/ 741483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764 w 3909932"/>
              <a:gd name="connsiteY4" fmla="*/ 741483 h 5439208"/>
              <a:gd name="connsiteX5" fmla="*/ 3909932 w 3909932"/>
              <a:gd name="connsiteY5" fmla="*/ 1016217 h 5439208"/>
              <a:gd name="connsiteX6" fmla="*/ 3909764 w 3909932"/>
              <a:gd name="connsiteY6" fmla="*/ 5439208 h 5439208"/>
              <a:gd name="connsiteX7" fmla="*/ 0 w 3909932"/>
              <a:gd name="connsiteY7" fmla="*/ 5439208 h 5439208"/>
              <a:gd name="connsiteX8" fmla="*/ 0 w 3909932"/>
              <a:gd name="connsiteY8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10458"/>
              <a:gd name="connsiteY0" fmla="*/ 3202 h 5439208"/>
              <a:gd name="connsiteX1" fmla="*/ 3057097 w 3910458"/>
              <a:gd name="connsiteY1" fmla="*/ 0 h 5439208"/>
              <a:gd name="connsiteX2" fmla="*/ 3280010 w 3910458"/>
              <a:gd name="connsiteY2" fmla="*/ 109182 h 5439208"/>
              <a:gd name="connsiteX3" fmla="*/ 3715060 w 3910458"/>
              <a:gd name="connsiteY3" fmla="*/ 544027 h 5439208"/>
              <a:gd name="connsiteX4" fmla="*/ 3909932 w 3910458"/>
              <a:gd name="connsiteY4" fmla="*/ 1016217 h 5439208"/>
              <a:gd name="connsiteX5" fmla="*/ 3909764 w 3910458"/>
              <a:gd name="connsiteY5" fmla="*/ 5439208 h 5439208"/>
              <a:gd name="connsiteX6" fmla="*/ 0 w 3910458"/>
              <a:gd name="connsiteY6" fmla="*/ 5439208 h 5439208"/>
              <a:gd name="connsiteX7" fmla="*/ 0 w 3910458"/>
              <a:gd name="connsiteY7" fmla="*/ 3202 h 5439208"/>
              <a:gd name="connsiteX0" fmla="*/ 0 w 4200678"/>
              <a:gd name="connsiteY0" fmla="*/ 3202 h 5515789"/>
              <a:gd name="connsiteX1" fmla="*/ 3057097 w 4200678"/>
              <a:gd name="connsiteY1" fmla="*/ 0 h 5515789"/>
              <a:gd name="connsiteX2" fmla="*/ 3280010 w 4200678"/>
              <a:gd name="connsiteY2" fmla="*/ 109182 h 5515789"/>
              <a:gd name="connsiteX3" fmla="*/ 3715060 w 4200678"/>
              <a:gd name="connsiteY3" fmla="*/ 544027 h 5515789"/>
              <a:gd name="connsiteX4" fmla="*/ 3909932 w 4200678"/>
              <a:gd name="connsiteY4" fmla="*/ 1016217 h 5515789"/>
              <a:gd name="connsiteX5" fmla="*/ 3913680 w 4200678"/>
              <a:gd name="connsiteY5" fmla="*/ 5082299 h 5515789"/>
              <a:gd name="connsiteX6" fmla="*/ 3909764 w 4200678"/>
              <a:gd name="connsiteY6" fmla="*/ 5439208 h 5515789"/>
              <a:gd name="connsiteX7" fmla="*/ 0 w 4200678"/>
              <a:gd name="connsiteY7" fmla="*/ 5439208 h 5515789"/>
              <a:gd name="connsiteX8" fmla="*/ 0 w 4200678"/>
              <a:gd name="connsiteY8" fmla="*/ 3202 h 5515789"/>
              <a:gd name="connsiteX0" fmla="*/ 0 w 4200678"/>
              <a:gd name="connsiteY0" fmla="*/ 3202 h 5439208"/>
              <a:gd name="connsiteX1" fmla="*/ 3057097 w 4200678"/>
              <a:gd name="connsiteY1" fmla="*/ 0 h 5439208"/>
              <a:gd name="connsiteX2" fmla="*/ 3280010 w 4200678"/>
              <a:gd name="connsiteY2" fmla="*/ 109182 h 5439208"/>
              <a:gd name="connsiteX3" fmla="*/ 3715060 w 4200678"/>
              <a:gd name="connsiteY3" fmla="*/ 544027 h 5439208"/>
              <a:gd name="connsiteX4" fmla="*/ 3909932 w 4200678"/>
              <a:gd name="connsiteY4" fmla="*/ 1016217 h 5439208"/>
              <a:gd name="connsiteX5" fmla="*/ 3913680 w 4200678"/>
              <a:gd name="connsiteY5" fmla="*/ 5082299 h 5439208"/>
              <a:gd name="connsiteX6" fmla="*/ 3909764 w 4200678"/>
              <a:gd name="connsiteY6" fmla="*/ 5439208 h 5439208"/>
              <a:gd name="connsiteX7" fmla="*/ 0 w 4200678"/>
              <a:gd name="connsiteY7" fmla="*/ 5439208 h 5439208"/>
              <a:gd name="connsiteX8" fmla="*/ 0 w 4200678"/>
              <a:gd name="connsiteY8" fmla="*/ 3202 h 5439208"/>
              <a:gd name="connsiteX0" fmla="*/ 0 w 3995172"/>
              <a:gd name="connsiteY0" fmla="*/ 3202 h 5439208"/>
              <a:gd name="connsiteX1" fmla="*/ 3057097 w 3995172"/>
              <a:gd name="connsiteY1" fmla="*/ 0 h 5439208"/>
              <a:gd name="connsiteX2" fmla="*/ 3280010 w 3995172"/>
              <a:gd name="connsiteY2" fmla="*/ 109182 h 5439208"/>
              <a:gd name="connsiteX3" fmla="*/ 3715060 w 3995172"/>
              <a:gd name="connsiteY3" fmla="*/ 544027 h 5439208"/>
              <a:gd name="connsiteX4" fmla="*/ 3909932 w 3995172"/>
              <a:gd name="connsiteY4" fmla="*/ 1016217 h 5439208"/>
              <a:gd name="connsiteX5" fmla="*/ 3913680 w 3995172"/>
              <a:gd name="connsiteY5" fmla="*/ 5082299 h 5439208"/>
              <a:gd name="connsiteX6" fmla="*/ 3587476 w 3995172"/>
              <a:gd name="connsiteY6" fmla="*/ 5439208 h 5439208"/>
              <a:gd name="connsiteX7" fmla="*/ 0 w 3995172"/>
              <a:gd name="connsiteY7" fmla="*/ 5439208 h 5439208"/>
              <a:gd name="connsiteX8" fmla="*/ 0 w 3995172"/>
              <a:gd name="connsiteY8" fmla="*/ 3202 h 5439208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39209"/>
              <a:gd name="connsiteX1" fmla="*/ 3057097 w 3925690"/>
              <a:gd name="connsiteY1" fmla="*/ 0 h 5439209"/>
              <a:gd name="connsiteX2" fmla="*/ 3280010 w 3925690"/>
              <a:gd name="connsiteY2" fmla="*/ 109182 h 5439209"/>
              <a:gd name="connsiteX3" fmla="*/ 3715060 w 3925690"/>
              <a:gd name="connsiteY3" fmla="*/ 544027 h 5439209"/>
              <a:gd name="connsiteX4" fmla="*/ 3909932 w 3925690"/>
              <a:gd name="connsiteY4" fmla="*/ 1016217 h 5439209"/>
              <a:gd name="connsiteX5" fmla="*/ 3913680 w 3925690"/>
              <a:gd name="connsiteY5" fmla="*/ 5082299 h 5439209"/>
              <a:gd name="connsiteX6" fmla="*/ 3587476 w 3925690"/>
              <a:gd name="connsiteY6" fmla="*/ 5439208 h 5439209"/>
              <a:gd name="connsiteX7" fmla="*/ 0 w 3925690"/>
              <a:gd name="connsiteY7" fmla="*/ 5439208 h 5439209"/>
              <a:gd name="connsiteX8" fmla="*/ 0 w 3925690"/>
              <a:gd name="connsiteY8" fmla="*/ 3202 h 5439209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42955"/>
              <a:gd name="connsiteX1" fmla="*/ 3057097 w 3925690"/>
              <a:gd name="connsiteY1" fmla="*/ 0 h 5442955"/>
              <a:gd name="connsiteX2" fmla="*/ 3280010 w 3925690"/>
              <a:gd name="connsiteY2" fmla="*/ 109182 h 5442955"/>
              <a:gd name="connsiteX3" fmla="*/ 3715060 w 3925690"/>
              <a:gd name="connsiteY3" fmla="*/ 544027 h 5442955"/>
              <a:gd name="connsiteX4" fmla="*/ 3909932 w 3925690"/>
              <a:gd name="connsiteY4" fmla="*/ 1016217 h 5442955"/>
              <a:gd name="connsiteX5" fmla="*/ 3913680 w 3925690"/>
              <a:gd name="connsiteY5" fmla="*/ 5082299 h 5442955"/>
              <a:gd name="connsiteX6" fmla="*/ 3531263 w 3925690"/>
              <a:gd name="connsiteY6" fmla="*/ 5442955 h 5442955"/>
              <a:gd name="connsiteX7" fmla="*/ 0 w 3925690"/>
              <a:gd name="connsiteY7" fmla="*/ 5439208 h 5442955"/>
              <a:gd name="connsiteX8" fmla="*/ 0 w 3925690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5 h 5442958"/>
              <a:gd name="connsiteX1" fmla="*/ 3057097 w 3914046"/>
              <a:gd name="connsiteY1" fmla="*/ 3 h 5442958"/>
              <a:gd name="connsiteX2" fmla="*/ 3280010 w 3914046"/>
              <a:gd name="connsiteY2" fmla="*/ 109185 h 5442958"/>
              <a:gd name="connsiteX3" fmla="*/ 3715060 w 3914046"/>
              <a:gd name="connsiteY3" fmla="*/ 544030 h 5442958"/>
              <a:gd name="connsiteX4" fmla="*/ 3909932 w 3914046"/>
              <a:gd name="connsiteY4" fmla="*/ 1016220 h 5442958"/>
              <a:gd name="connsiteX5" fmla="*/ 3913680 w 3914046"/>
              <a:gd name="connsiteY5" fmla="*/ 5082302 h 5442958"/>
              <a:gd name="connsiteX6" fmla="*/ 3531263 w 3914046"/>
              <a:gd name="connsiteY6" fmla="*/ 5442958 h 5442958"/>
              <a:gd name="connsiteX7" fmla="*/ 0 w 3914046"/>
              <a:gd name="connsiteY7" fmla="*/ 5439211 h 5442958"/>
              <a:gd name="connsiteX8" fmla="*/ 0 w 3914046"/>
              <a:gd name="connsiteY8" fmla="*/ 3205 h 5442958"/>
              <a:gd name="connsiteX0" fmla="*/ 1318732 w 5232778"/>
              <a:gd name="connsiteY0" fmla="*/ 3205 h 5442958"/>
              <a:gd name="connsiteX1" fmla="*/ 4375829 w 5232778"/>
              <a:gd name="connsiteY1" fmla="*/ 3 h 5442958"/>
              <a:gd name="connsiteX2" fmla="*/ 4598742 w 5232778"/>
              <a:gd name="connsiteY2" fmla="*/ 109185 h 5442958"/>
              <a:gd name="connsiteX3" fmla="*/ 5033792 w 5232778"/>
              <a:gd name="connsiteY3" fmla="*/ 544030 h 5442958"/>
              <a:gd name="connsiteX4" fmla="*/ 5228664 w 5232778"/>
              <a:gd name="connsiteY4" fmla="*/ 1016220 h 5442958"/>
              <a:gd name="connsiteX5" fmla="*/ 5232412 w 5232778"/>
              <a:gd name="connsiteY5" fmla="*/ 5082302 h 5442958"/>
              <a:gd name="connsiteX6" fmla="*/ 4849995 w 5232778"/>
              <a:gd name="connsiteY6" fmla="*/ 5442958 h 5442958"/>
              <a:gd name="connsiteX7" fmla="*/ 0 w 5232778"/>
              <a:gd name="connsiteY7" fmla="*/ 5428379 h 5442958"/>
              <a:gd name="connsiteX8" fmla="*/ 1318732 w 5232778"/>
              <a:gd name="connsiteY8" fmla="*/ 3205 h 5442958"/>
              <a:gd name="connsiteX0" fmla="*/ 0 w 5250843"/>
              <a:gd name="connsiteY0" fmla="*/ 0 h 5450585"/>
              <a:gd name="connsiteX1" fmla="*/ 4393894 w 5250843"/>
              <a:gd name="connsiteY1" fmla="*/ 7630 h 5450585"/>
              <a:gd name="connsiteX2" fmla="*/ 4616807 w 5250843"/>
              <a:gd name="connsiteY2" fmla="*/ 116812 h 5450585"/>
              <a:gd name="connsiteX3" fmla="*/ 5051857 w 5250843"/>
              <a:gd name="connsiteY3" fmla="*/ 551657 h 5450585"/>
              <a:gd name="connsiteX4" fmla="*/ 5246729 w 5250843"/>
              <a:gd name="connsiteY4" fmla="*/ 1023847 h 5450585"/>
              <a:gd name="connsiteX5" fmla="*/ 5250477 w 5250843"/>
              <a:gd name="connsiteY5" fmla="*/ 5089929 h 5450585"/>
              <a:gd name="connsiteX6" fmla="*/ 4868060 w 5250843"/>
              <a:gd name="connsiteY6" fmla="*/ 5450585 h 5450585"/>
              <a:gd name="connsiteX7" fmla="*/ 18065 w 5250843"/>
              <a:gd name="connsiteY7" fmla="*/ 5436006 h 5450585"/>
              <a:gd name="connsiteX8" fmla="*/ 0 w 5250843"/>
              <a:gd name="connsiteY8" fmla="*/ 0 h 5450585"/>
              <a:gd name="connsiteX0" fmla="*/ 77326 w 5233071"/>
              <a:gd name="connsiteY0" fmla="*/ 142704 h 5442959"/>
              <a:gd name="connsiteX1" fmla="*/ 4376122 w 5233071"/>
              <a:gd name="connsiteY1" fmla="*/ 4 h 5442959"/>
              <a:gd name="connsiteX2" fmla="*/ 4599035 w 5233071"/>
              <a:gd name="connsiteY2" fmla="*/ 109186 h 5442959"/>
              <a:gd name="connsiteX3" fmla="*/ 5034085 w 5233071"/>
              <a:gd name="connsiteY3" fmla="*/ 544031 h 5442959"/>
              <a:gd name="connsiteX4" fmla="*/ 5228957 w 5233071"/>
              <a:gd name="connsiteY4" fmla="*/ 1016221 h 5442959"/>
              <a:gd name="connsiteX5" fmla="*/ 5232705 w 5233071"/>
              <a:gd name="connsiteY5" fmla="*/ 5082303 h 5442959"/>
              <a:gd name="connsiteX6" fmla="*/ 4850288 w 5233071"/>
              <a:gd name="connsiteY6" fmla="*/ 5442959 h 5442959"/>
              <a:gd name="connsiteX7" fmla="*/ 293 w 5233071"/>
              <a:gd name="connsiteY7" fmla="*/ 5428380 h 5442959"/>
              <a:gd name="connsiteX8" fmla="*/ 77326 w 5233071"/>
              <a:gd name="connsiteY8" fmla="*/ 142704 h 5442959"/>
              <a:gd name="connsiteX0" fmla="*/ 0 w 5246521"/>
              <a:gd name="connsiteY0" fmla="*/ 0 h 5445400"/>
              <a:gd name="connsiteX1" fmla="*/ 4389572 w 5246521"/>
              <a:gd name="connsiteY1" fmla="*/ 2445 h 5445400"/>
              <a:gd name="connsiteX2" fmla="*/ 4612485 w 5246521"/>
              <a:gd name="connsiteY2" fmla="*/ 111627 h 5445400"/>
              <a:gd name="connsiteX3" fmla="*/ 5047535 w 5246521"/>
              <a:gd name="connsiteY3" fmla="*/ 546472 h 5445400"/>
              <a:gd name="connsiteX4" fmla="*/ 5242407 w 5246521"/>
              <a:gd name="connsiteY4" fmla="*/ 1018662 h 5445400"/>
              <a:gd name="connsiteX5" fmla="*/ 5246155 w 5246521"/>
              <a:gd name="connsiteY5" fmla="*/ 5084744 h 5445400"/>
              <a:gd name="connsiteX6" fmla="*/ 4863738 w 5246521"/>
              <a:gd name="connsiteY6" fmla="*/ 5445400 h 5445400"/>
              <a:gd name="connsiteX7" fmla="*/ 13743 w 5246521"/>
              <a:gd name="connsiteY7" fmla="*/ 5430821 h 5445400"/>
              <a:gd name="connsiteX8" fmla="*/ 0 w 5246521"/>
              <a:gd name="connsiteY8" fmla="*/ 0 h 5445400"/>
              <a:gd name="connsiteX0" fmla="*/ 0 w 5246521"/>
              <a:gd name="connsiteY0" fmla="*/ 0 h 5445400"/>
              <a:gd name="connsiteX1" fmla="*/ 4389572 w 5246521"/>
              <a:gd name="connsiteY1" fmla="*/ 2445 h 5445400"/>
              <a:gd name="connsiteX2" fmla="*/ 4612485 w 5246521"/>
              <a:gd name="connsiteY2" fmla="*/ 111627 h 5445400"/>
              <a:gd name="connsiteX3" fmla="*/ 5047535 w 5246521"/>
              <a:gd name="connsiteY3" fmla="*/ 546472 h 5445400"/>
              <a:gd name="connsiteX4" fmla="*/ 5242407 w 5246521"/>
              <a:gd name="connsiteY4" fmla="*/ 1018662 h 5445400"/>
              <a:gd name="connsiteX5" fmla="*/ 5246155 w 5246521"/>
              <a:gd name="connsiteY5" fmla="*/ 5084744 h 5445400"/>
              <a:gd name="connsiteX6" fmla="*/ 4863738 w 5246521"/>
              <a:gd name="connsiteY6" fmla="*/ 5445400 h 5445400"/>
              <a:gd name="connsiteX7" fmla="*/ 173288 w 5246521"/>
              <a:gd name="connsiteY7" fmla="*/ 5252689 h 5445400"/>
              <a:gd name="connsiteX8" fmla="*/ 0 w 5246521"/>
              <a:gd name="connsiteY8" fmla="*/ 0 h 5445400"/>
              <a:gd name="connsiteX0" fmla="*/ 3797 w 5250318"/>
              <a:gd name="connsiteY0" fmla="*/ 0 h 5449801"/>
              <a:gd name="connsiteX1" fmla="*/ 4393369 w 5250318"/>
              <a:gd name="connsiteY1" fmla="*/ 2445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018662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0 h 5449801"/>
              <a:gd name="connsiteX1" fmla="*/ 4393369 w 5250318"/>
              <a:gd name="connsiteY1" fmla="*/ 2445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10401 h 5460202"/>
              <a:gd name="connsiteX1" fmla="*/ 4034550 w 5250318"/>
              <a:gd name="connsiteY1" fmla="*/ 2 h 5460202"/>
              <a:gd name="connsiteX2" fmla="*/ 4616282 w 5250318"/>
              <a:gd name="connsiteY2" fmla="*/ 122028 h 5460202"/>
              <a:gd name="connsiteX3" fmla="*/ 5051332 w 5250318"/>
              <a:gd name="connsiteY3" fmla="*/ 556873 h 5460202"/>
              <a:gd name="connsiteX4" fmla="*/ 5246204 w 5250318"/>
              <a:gd name="connsiteY4" fmla="*/ 1960307 h 5460202"/>
              <a:gd name="connsiteX5" fmla="*/ 5249952 w 5250318"/>
              <a:gd name="connsiteY5" fmla="*/ 5095145 h 5460202"/>
              <a:gd name="connsiteX6" fmla="*/ 4867535 w 5250318"/>
              <a:gd name="connsiteY6" fmla="*/ 5455801 h 5460202"/>
              <a:gd name="connsiteX7" fmla="*/ 1511 w 5250318"/>
              <a:gd name="connsiteY7" fmla="*/ 5460202 h 5460202"/>
              <a:gd name="connsiteX8" fmla="*/ 3797 w 5250318"/>
              <a:gd name="connsiteY8" fmla="*/ 10401 h 5460202"/>
              <a:gd name="connsiteX0" fmla="*/ 3797 w 5250318"/>
              <a:gd name="connsiteY0" fmla="*/ 0 h 5449801"/>
              <a:gd name="connsiteX1" fmla="*/ 4061328 w 5250318"/>
              <a:gd name="connsiteY1" fmla="*/ 92360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0 h 5449801"/>
              <a:gd name="connsiteX1" fmla="*/ 4141661 w 5250318"/>
              <a:gd name="connsiteY1" fmla="*/ 8868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61042"/>
              <a:gd name="connsiteY0" fmla="*/ 0 h 5449801"/>
              <a:gd name="connsiteX1" fmla="*/ 4141661 w 5261042"/>
              <a:gd name="connsiteY1" fmla="*/ 8868 h 5449801"/>
              <a:gd name="connsiteX2" fmla="*/ 4616282 w 5261042"/>
              <a:gd name="connsiteY2" fmla="*/ 111627 h 5449801"/>
              <a:gd name="connsiteX3" fmla="*/ 5201286 w 5261042"/>
              <a:gd name="connsiteY3" fmla="*/ 1342846 h 5449801"/>
              <a:gd name="connsiteX4" fmla="*/ 5246204 w 5261042"/>
              <a:gd name="connsiteY4" fmla="*/ 1949906 h 5449801"/>
              <a:gd name="connsiteX5" fmla="*/ 5249952 w 5261042"/>
              <a:gd name="connsiteY5" fmla="*/ 5084744 h 5449801"/>
              <a:gd name="connsiteX6" fmla="*/ 4867535 w 5261042"/>
              <a:gd name="connsiteY6" fmla="*/ 5445400 h 5449801"/>
              <a:gd name="connsiteX7" fmla="*/ 1511 w 5261042"/>
              <a:gd name="connsiteY7" fmla="*/ 5449801 h 5449801"/>
              <a:gd name="connsiteX8" fmla="*/ 3797 w 5261042"/>
              <a:gd name="connsiteY8" fmla="*/ 0 h 5449801"/>
              <a:gd name="connsiteX0" fmla="*/ 3797 w 5261042"/>
              <a:gd name="connsiteY0" fmla="*/ 0 h 5449801"/>
              <a:gd name="connsiteX1" fmla="*/ 4141661 w 5261042"/>
              <a:gd name="connsiteY1" fmla="*/ 8868 h 5449801"/>
              <a:gd name="connsiteX2" fmla="*/ 4562727 w 5261042"/>
              <a:gd name="connsiteY2" fmla="*/ 496969 h 5449801"/>
              <a:gd name="connsiteX3" fmla="*/ 5201286 w 5261042"/>
              <a:gd name="connsiteY3" fmla="*/ 1342846 h 5449801"/>
              <a:gd name="connsiteX4" fmla="*/ 5246204 w 5261042"/>
              <a:gd name="connsiteY4" fmla="*/ 1949906 h 5449801"/>
              <a:gd name="connsiteX5" fmla="*/ 5249952 w 5261042"/>
              <a:gd name="connsiteY5" fmla="*/ 5084744 h 5449801"/>
              <a:gd name="connsiteX6" fmla="*/ 4867535 w 5261042"/>
              <a:gd name="connsiteY6" fmla="*/ 5445400 h 5449801"/>
              <a:gd name="connsiteX7" fmla="*/ 1511 w 5261042"/>
              <a:gd name="connsiteY7" fmla="*/ 5449801 h 5449801"/>
              <a:gd name="connsiteX8" fmla="*/ 3797 w 5261042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27940 h 5477741"/>
              <a:gd name="connsiteX1" fmla="*/ 4141661 w 5251134"/>
              <a:gd name="connsiteY1" fmla="*/ 36808 h 5477741"/>
              <a:gd name="connsiteX2" fmla="*/ 4587826 w 5251134"/>
              <a:gd name="connsiteY2" fmla="*/ 501498 h 5477741"/>
              <a:gd name="connsiteX3" fmla="*/ 5201286 w 5251134"/>
              <a:gd name="connsiteY3" fmla="*/ 1370786 h 5477741"/>
              <a:gd name="connsiteX4" fmla="*/ 5246204 w 5251134"/>
              <a:gd name="connsiteY4" fmla="*/ 1977846 h 5477741"/>
              <a:gd name="connsiteX5" fmla="*/ 5249952 w 5251134"/>
              <a:gd name="connsiteY5" fmla="*/ 5112684 h 5477741"/>
              <a:gd name="connsiteX6" fmla="*/ 4867535 w 5251134"/>
              <a:gd name="connsiteY6" fmla="*/ 5473340 h 5477741"/>
              <a:gd name="connsiteX7" fmla="*/ 1511 w 5251134"/>
              <a:gd name="connsiteY7" fmla="*/ 5477741 h 5477741"/>
              <a:gd name="connsiteX8" fmla="*/ 3797 w 5251134"/>
              <a:gd name="connsiteY8" fmla="*/ 27940 h 5477741"/>
              <a:gd name="connsiteX0" fmla="*/ 3797 w 5251134"/>
              <a:gd name="connsiteY0" fmla="*/ 27940 h 5477741"/>
              <a:gd name="connsiteX1" fmla="*/ 4141661 w 5251134"/>
              <a:gd name="connsiteY1" fmla="*/ 36808 h 5477741"/>
              <a:gd name="connsiteX2" fmla="*/ 4587826 w 5251134"/>
              <a:gd name="connsiteY2" fmla="*/ 501498 h 5477741"/>
              <a:gd name="connsiteX3" fmla="*/ 5201286 w 5251134"/>
              <a:gd name="connsiteY3" fmla="*/ 1370786 h 5477741"/>
              <a:gd name="connsiteX4" fmla="*/ 5246204 w 5251134"/>
              <a:gd name="connsiteY4" fmla="*/ 1977846 h 5477741"/>
              <a:gd name="connsiteX5" fmla="*/ 5249952 w 5251134"/>
              <a:gd name="connsiteY5" fmla="*/ 5112684 h 5477741"/>
              <a:gd name="connsiteX6" fmla="*/ 4867535 w 5251134"/>
              <a:gd name="connsiteY6" fmla="*/ 5473340 h 5477741"/>
              <a:gd name="connsiteX7" fmla="*/ 1511 w 5251134"/>
              <a:gd name="connsiteY7" fmla="*/ 5477741 h 5477741"/>
              <a:gd name="connsiteX8" fmla="*/ 3797 w 5251134"/>
              <a:gd name="connsiteY8" fmla="*/ 27940 h 547774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87826 w 5251134"/>
              <a:gd name="connsiteY2" fmla="*/ 473558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87826 w 5251134"/>
              <a:gd name="connsiteY2" fmla="*/ 473558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5201286 w 5251134"/>
              <a:gd name="connsiteY2" fmla="*/ 1342846 h 5449801"/>
              <a:gd name="connsiteX3" fmla="*/ 5246204 w 5251134"/>
              <a:gd name="connsiteY3" fmla="*/ 1949906 h 5449801"/>
              <a:gd name="connsiteX4" fmla="*/ 5249952 w 5251134"/>
              <a:gd name="connsiteY4" fmla="*/ 5084744 h 5449801"/>
              <a:gd name="connsiteX5" fmla="*/ 4867535 w 5251134"/>
              <a:gd name="connsiteY5" fmla="*/ 5445400 h 5449801"/>
              <a:gd name="connsiteX6" fmla="*/ 1511 w 5251134"/>
              <a:gd name="connsiteY6" fmla="*/ 5449801 h 5449801"/>
              <a:gd name="connsiteX7" fmla="*/ 3797 w 5251134"/>
              <a:gd name="connsiteY7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5201286 w 5251134"/>
              <a:gd name="connsiteY2" fmla="*/ 1342846 h 5449801"/>
              <a:gd name="connsiteX3" fmla="*/ 5246204 w 5251134"/>
              <a:gd name="connsiteY3" fmla="*/ 1949906 h 5449801"/>
              <a:gd name="connsiteX4" fmla="*/ 5249952 w 5251134"/>
              <a:gd name="connsiteY4" fmla="*/ 5084744 h 5449801"/>
              <a:gd name="connsiteX5" fmla="*/ 4867535 w 5251134"/>
              <a:gd name="connsiteY5" fmla="*/ 5445400 h 5449801"/>
              <a:gd name="connsiteX6" fmla="*/ 1511 w 5251134"/>
              <a:gd name="connsiteY6" fmla="*/ 5449801 h 5449801"/>
              <a:gd name="connsiteX7" fmla="*/ 3797 w 5251134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5201286 w 5249952"/>
              <a:gd name="connsiteY2" fmla="*/ 1342846 h 5449801"/>
              <a:gd name="connsiteX3" fmla="*/ 5246204 w 5249952"/>
              <a:gd name="connsiteY3" fmla="*/ 1949906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949906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099118 w 5249952"/>
              <a:gd name="connsiteY3" fmla="*/ 1422124 h 5449801"/>
              <a:gd name="connsiteX4" fmla="*/ 5246204 w 5249952"/>
              <a:gd name="connsiteY4" fmla="*/ 1949906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07882 w 5249952"/>
              <a:gd name="connsiteY3" fmla="*/ 1375303 h 5449801"/>
              <a:gd name="connsiteX4" fmla="*/ 5246204 w 5249952"/>
              <a:gd name="connsiteY4" fmla="*/ 1949906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07882 w 5249952"/>
              <a:gd name="connsiteY3" fmla="*/ 1375303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49952" h="5449801">
                <a:moveTo>
                  <a:pt x="3797" y="0"/>
                </a:moveTo>
                <a:lnTo>
                  <a:pt x="4141661" y="8868"/>
                </a:lnTo>
                <a:lnTo>
                  <a:pt x="4980970" y="1018443"/>
                </a:lnTo>
                <a:cubicBezTo>
                  <a:pt x="5120439" y="1189224"/>
                  <a:pt x="5245995" y="1379209"/>
                  <a:pt x="5246204" y="1595404"/>
                </a:cubicBezTo>
                <a:cubicBezTo>
                  <a:pt x="5246413" y="1811599"/>
                  <a:pt x="5249848" y="4828556"/>
                  <a:pt x="5249952" y="5084744"/>
                </a:cubicBezTo>
                <a:cubicBezTo>
                  <a:pt x="5250056" y="5340932"/>
                  <a:pt x="5073331" y="5442129"/>
                  <a:pt x="4867535" y="5445400"/>
                </a:cubicBezTo>
                <a:cubicBezTo>
                  <a:pt x="4661739" y="5448671"/>
                  <a:pt x="1623519" y="5448334"/>
                  <a:pt x="1511" y="5449801"/>
                </a:cubicBezTo>
                <a:cubicBezTo>
                  <a:pt x="-4511" y="3637799"/>
                  <a:pt x="9819" y="1812002"/>
                  <a:pt x="3797" y="0"/>
                </a:cubicBezTo>
                <a:close/>
              </a:path>
            </a:pathLst>
          </a:custGeom>
          <a:gradFill flip="none" rotWithShape="1">
            <a:gsLst>
              <a:gs pos="0">
                <a:srgbClr val="EC0026"/>
              </a:gs>
              <a:gs pos="100000">
                <a:srgbClr val="520CA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/>
              <a:t>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172D6304-0CF2-F8BB-6EB3-13532BB4C22C}"/>
              </a:ext>
            </a:extLst>
          </p:cNvPr>
          <p:cNvSpPr txBox="1"/>
          <p:nvPr userDrawn="1"/>
        </p:nvSpPr>
        <p:spPr>
          <a:xfrm>
            <a:off x="10010042" y="6302403"/>
            <a:ext cx="176371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A21B3F1-837B-BB4B-BD1F-B451170A8EEB}" type="slidenum">
              <a:rPr lang="it-IT" sz="1000" smtClean="0">
                <a:solidFill>
                  <a:schemeClr val="bg1"/>
                </a:solidFill>
                <a:latin typeface="TIM Sans" pitchFamily="2" charset="77"/>
              </a:rPr>
              <a:t>‹N›</a:t>
            </a:fld>
            <a:endParaRPr lang="it-IT" sz="1000">
              <a:solidFill>
                <a:schemeClr val="bg1"/>
              </a:solidFill>
              <a:latin typeface="TIM Sans" pitchFamily="2" charset="77"/>
            </a:endParaRPr>
          </a:p>
        </p:txBody>
      </p:sp>
      <p:sp>
        <p:nvSpPr>
          <p:cNvPr id="4" name="Segnaposto testo 23">
            <a:extLst>
              <a:ext uri="{FF2B5EF4-FFF2-40B4-BE49-F238E27FC236}">
                <a16:creationId xmlns:a16="http://schemas.microsoft.com/office/drawing/2014/main" id="{DF0E4361-28D2-CF5B-A589-3F36E00E04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67438" y="1841500"/>
            <a:ext cx="4978400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TIM Sa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TIM Sa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TIM Sa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7" name="Segnaposto testo 23">
            <a:extLst>
              <a:ext uri="{FF2B5EF4-FFF2-40B4-BE49-F238E27FC236}">
                <a16:creationId xmlns:a16="http://schemas.microsoft.com/office/drawing/2014/main" id="{2DADE25D-8691-9BF0-9EA4-819EE7CE82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67438" y="2694116"/>
            <a:ext cx="4978400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TIM Sa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TIM Sa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TIM Sa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Segnaposto testo 23">
            <a:extLst>
              <a:ext uri="{FF2B5EF4-FFF2-40B4-BE49-F238E27FC236}">
                <a16:creationId xmlns:a16="http://schemas.microsoft.com/office/drawing/2014/main" id="{331840C9-5A94-FCFC-9675-2B4136EA61C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67438" y="3571446"/>
            <a:ext cx="4978400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TIM Sa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TIM Sa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TIM Sa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9" name="Segnaposto testo 23">
            <a:extLst>
              <a:ext uri="{FF2B5EF4-FFF2-40B4-BE49-F238E27FC236}">
                <a16:creationId xmlns:a16="http://schemas.microsoft.com/office/drawing/2014/main" id="{A7CF3195-BF79-0043-2225-F506CF5A63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67438" y="4436419"/>
            <a:ext cx="4978400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TIM Sa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TIM Sa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TIM Sa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9" name="Segnaposto testo 12">
            <a:extLst>
              <a:ext uri="{FF2B5EF4-FFF2-40B4-BE49-F238E27FC236}">
                <a16:creationId xmlns:a16="http://schemas.microsoft.com/office/drawing/2014/main" id="{E968855E-3184-AA76-6BC2-8F12CF2076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39385" y="1921569"/>
            <a:ext cx="432000" cy="432000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marL="0" indent="0" algn="ctr">
              <a:buNone/>
              <a:defRPr sz="1400">
                <a:latin typeface="TIM Sans" pitchFamily="2" charset="77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20" name="Segnaposto testo 12">
            <a:extLst>
              <a:ext uri="{FF2B5EF4-FFF2-40B4-BE49-F238E27FC236}">
                <a16:creationId xmlns:a16="http://schemas.microsoft.com/office/drawing/2014/main" id="{252F9C73-4C00-C9CB-05F1-35BF0D9270A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39385" y="2778095"/>
            <a:ext cx="432000" cy="432000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marL="0" indent="0" algn="ctr">
              <a:buNone/>
              <a:defRPr sz="1400">
                <a:latin typeface="TIM Sans" pitchFamily="2" charset="77"/>
              </a:defRPr>
            </a:lvl1pPr>
          </a:lstStyle>
          <a:p>
            <a:pPr lvl="0"/>
            <a:r>
              <a:rPr lang="it-IT"/>
              <a:t>02</a:t>
            </a:r>
          </a:p>
        </p:txBody>
      </p:sp>
      <p:sp>
        <p:nvSpPr>
          <p:cNvPr id="21" name="Segnaposto testo 12">
            <a:extLst>
              <a:ext uri="{FF2B5EF4-FFF2-40B4-BE49-F238E27FC236}">
                <a16:creationId xmlns:a16="http://schemas.microsoft.com/office/drawing/2014/main" id="{C68520B1-C6AF-B73D-A363-933759E8B50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39385" y="3646196"/>
            <a:ext cx="432000" cy="432000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marL="0" indent="0" algn="ctr">
              <a:buNone/>
              <a:defRPr sz="1400">
                <a:latin typeface="TIM Sans" pitchFamily="2" charset="77"/>
              </a:defRPr>
            </a:lvl1pPr>
          </a:lstStyle>
          <a:p>
            <a:pPr lvl="0"/>
            <a:r>
              <a:rPr lang="it-IT"/>
              <a:t>03</a:t>
            </a:r>
          </a:p>
        </p:txBody>
      </p:sp>
      <p:sp>
        <p:nvSpPr>
          <p:cNvPr id="22" name="Segnaposto testo 12">
            <a:extLst>
              <a:ext uri="{FF2B5EF4-FFF2-40B4-BE49-F238E27FC236}">
                <a16:creationId xmlns:a16="http://schemas.microsoft.com/office/drawing/2014/main" id="{730C121D-9BBA-4611-1C84-94500A11614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39385" y="4514298"/>
            <a:ext cx="432000" cy="432000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marL="0" indent="0" algn="ctr">
              <a:buNone/>
              <a:defRPr sz="1400">
                <a:latin typeface="TIM Sans" pitchFamily="2" charset="77"/>
              </a:defRPr>
            </a:lvl1pPr>
          </a:lstStyle>
          <a:p>
            <a:pPr lvl="0"/>
            <a:r>
              <a:rPr lang="it-IT"/>
              <a:t>04</a:t>
            </a:r>
          </a:p>
        </p:txBody>
      </p:sp>
      <p:sp>
        <p:nvSpPr>
          <p:cNvPr id="23" name="Segnaposto testo 5">
            <a:extLst>
              <a:ext uri="{FF2B5EF4-FFF2-40B4-BE49-F238E27FC236}">
                <a16:creationId xmlns:a16="http://schemas.microsoft.com/office/drawing/2014/main" id="{B6289006-D228-2EBD-5C3F-B9673A9E5DD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03225" y="2962124"/>
            <a:ext cx="3676650" cy="93752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 i="0">
                <a:latin typeface="TIM Sans" pitchFamily="2" charset="77"/>
              </a:defRPr>
            </a:lvl1pPr>
          </a:lstStyle>
          <a:p>
            <a:pPr lvl="0"/>
            <a:r>
              <a:rPr lang="it-IT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76917818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Laptop +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12">
            <a:extLst>
              <a:ext uri="{FF2B5EF4-FFF2-40B4-BE49-F238E27FC236}">
                <a16:creationId xmlns:a16="http://schemas.microsoft.com/office/drawing/2014/main" id="{2B5BDF2E-2FDB-4983-5B90-BC43EF2496A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7989" y="2113968"/>
            <a:ext cx="432000" cy="432000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36000" rIns="0" bIns="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6" name="Titolo 6">
            <a:extLst>
              <a:ext uri="{FF2B5EF4-FFF2-40B4-BE49-F238E27FC236}">
                <a16:creationId xmlns:a16="http://schemas.microsoft.com/office/drawing/2014/main" id="{9BD54F7D-158F-1BFE-B719-ACD6010654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8" y="930167"/>
            <a:ext cx="3887787" cy="474122"/>
          </a:xfrm>
          <a:prstGeom prst="rect">
            <a:avLst/>
          </a:prstGeom>
        </p:spPr>
        <p:txBody>
          <a:bodyPr lIns="0"/>
          <a:lstStyle>
            <a:lvl1pPr marL="0" algn="l" defTabSz="914400" rtl="0" eaLnBrk="1" latinLnBrk="0" hangingPunct="1">
              <a:defRPr lang="it-IT" sz="36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11" name="Segnaposto testo 25">
            <a:extLst>
              <a:ext uri="{FF2B5EF4-FFF2-40B4-BE49-F238E27FC236}">
                <a16:creationId xmlns:a16="http://schemas.microsoft.com/office/drawing/2014/main" id="{2142165F-B436-0EB8-BF81-0F42E379DD1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12433" y="2792172"/>
            <a:ext cx="2876868" cy="27432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0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25" name="Segnaposto testo 24">
            <a:extLst>
              <a:ext uri="{FF2B5EF4-FFF2-40B4-BE49-F238E27FC236}">
                <a16:creationId xmlns:a16="http://schemas.microsoft.com/office/drawing/2014/main" id="{B4EB9F3D-5E5F-C5F3-5C4F-249C6666A33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12433" y="3067104"/>
            <a:ext cx="2876868" cy="650875"/>
          </a:xfrm>
          <a:prstGeom prst="rect">
            <a:avLst/>
          </a:prstGeom>
        </p:spPr>
        <p:txBody>
          <a:bodyPr lIns="0" tIns="3600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3" name="Segnaposto testo 12">
            <a:extLst>
              <a:ext uri="{FF2B5EF4-FFF2-40B4-BE49-F238E27FC236}">
                <a16:creationId xmlns:a16="http://schemas.microsoft.com/office/drawing/2014/main" id="{F0EA2831-EEF0-7666-A971-AF5290ACD73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07989" y="4196768"/>
            <a:ext cx="432000" cy="432000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36000" rIns="0" bIns="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34" name="Segnaposto testo 25">
            <a:extLst>
              <a:ext uri="{FF2B5EF4-FFF2-40B4-BE49-F238E27FC236}">
                <a16:creationId xmlns:a16="http://schemas.microsoft.com/office/drawing/2014/main" id="{28AD7088-AA25-BF82-F6BF-977281F18B3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12433" y="4874972"/>
            <a:ext cx="2876868" cy="27432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0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36" name="Segnaposto testo 24">
            <a:extLst>
              <a:ext uri="{FF2B5EF4-FFF2-40B4-BE49-F238E27FC236}">
                <a16:creationId xmlns:a16="http://schemas.microsoft.com/office/drawing/2014/main" id="{2FB0F29C-05DE-2484-5BC1-C66F92A412E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12433" y="5149904"/>
            <a:ext cx="2876868" cy="650875"/>
          </a:xfrm>
          <a:prstGeom prst="rect">
            <a:avLst/>
          </a:prstGeom>
        </p:spPr>
        <p:txBody>
          <a:bodyPr lIns="0" tIns="3600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2ECDCDBF-1683-490E-F97A-8717A0565A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7135" y="785648"/>
            <a:ext cx="9862829" cy="5286704"/>
          </a:xfrm>
          <a:prstGeom prst="rect">
            <a:avLst/>
          </a:prstGeom>
        </p:spPr>
      </p:pic>
      <p:sp>
        <p:nvSpPr>
          <p:cNvPr id="17" name="Segnaposto immagine 16">
            <a:extLst>
              <a:ext uri="{FF2B5EF4-FFF2-40B4-BE49-F238E27FC236}">
                <a16:creationId xmlns:a16="http://schemas.microsoft.com/office/drawing/2014/main" id="{F13273AE-5D99-7B2D-F0DD-5A5BEFC1F4B3}"/>
              </a:ext>
            </a:extLst>
          </p:cNvPr>
          <p:cNvSpPr>
            <a:spLocks noGrp="1" noChangeAspect="1"/>
          </p:cNvSpPr>
          <p:nvPr>
            <p:ph type="pic" sz="quarter" idx="40"/>
          </p:nvPr>
        </p:nvSpPr>
        <p:spPr>
          <a:xfrm>
            <a:off x="4846638" y="1085221"/>
            <a:ext cx="6927116" cy="4356000"/>
          </a:xfrm>
          <a:prstGeom prst="roundRect">
            <a:avLst>
              <a:gd name="adj" fmla="val 880"/>
            </a:avLst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it-IT"/>
          </a:p>
        </p:txBody>
      </p:sp>
      <p:sp>
        <p:nvSpPr>
          <p:cNvPr id="4" name="Segnaposto testo 8">
            <a:extLst>
              <a:ext uri="{FF2B5EF4-FFF2-40B4-BE49-F238E27FC236}">
                <a16:creationId xmlns:a16="http://schemas.microsoft.com/office/drawing/2014/main" id="{1E4A4E69-2313-AD39-5217-F68219C4B60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07988" y="1436775"/>
            <a:ext cx="3887787" cy="353009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buNone/>
              <a:defRPr lang="it-IT" sz="14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</p:spTree>
    <p:extLst>
      <p:ext uri="{BB962C8B-B14F-4D97-AF65-F5344CB8AC3E}">
        <p14:creationId xmlns:p14="http://schemas.microsoft.com/office/powerpoint/2010/main" val="292163221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iWatch +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12">
            <a:extLst>
              <a:ext uri="{FF2B5EF4-FFF2-40B4-BE49-F238E27FC236}">
                <a16:creationId xmlns:a16="http://schemas.microsoft.com/office/drawing/2014/main" id="{2B5BDF2E-2FDB-4983-5B90-BC43EF2496A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51426" y="2113968"/>
            <a:ext cx="432000" cy="432000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36000" rIns="0" bIns="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6" name="Titolo 6">
            <a:extLst>
              <a:ext uri="{FF2B5EF4-FFF2-40B4-BE49-F238E27FC236}">
                <a16:creationId xmlns:a16="http://schemas.microsoft.com/office/drawing/2014/main" id="{9BD54F7D-158F-1BFE-B719-ACD6010654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64125" y="930167"/>
            <a:ext cx="6732588" cy="474122"/>
          </a:xfrm>
          <a:prstGeom prst="rect">
            <a:avLst/>
          </a:prstGeom>
        </p:spPr>
        <p:txBody>
          <a:bodyPr lIns="0"/>
          <a:lstStyle>
            <a:lvl1pPr marL="0" algn="l" defTabSz="914400" rtl="0" eaLnBrk="1" latinLnBrk="0" hangingPunct="1">
              <a:defRPr lang="it-IT" sz="36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7" name="Segnaposto testo 8">
            <a:extLst>
              <a:ext uri="{FF2B5EF4-FFF2-40B4-BE49-F238E27FC236}">
                <a16:creationId xmlns:a16="http://schemas.microsoft.com/office/drawing/2014/main" id="{2406745F-DABD-4036-0E78-1D36DA4F027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64125" y="1422840"/>
            <a:ext cx="6732587" cy="353009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buNone/>
              <a:defRPr lang="it-IT" sz="14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  <p:sp>
        <p:nvSpPr>
          <p:cNvPr id="11" name="Segnaposto testo 25">
            <a:extLst>
              <a:ext uri="{FF2B5EF4-FFF2-40B4-BE49-F238E27FC236}">
                <a16:creationId xmlns:a16="http://schemas.microsoft.com/office/drawing/2014/main" id="{2142165F-B436-0EB8-BF81-0F42E379DD1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55870" y="2792172"/>
            <a:ext cx="2876868" cy="27432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0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14" name="Segnaposto testo 12">
            <a:extLst>
              <a:ext uri="{FF2B5EF4-FFF2-40B4-BE49-F238E27FC236}">
                <a16:creationId xmlns:a16="http://schemas.microsoft.com/office/drawing/2014/main" id="{C0CCA1E6-A839-5FC4-F565-7C6CB915102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904288" y="2113968"/>
            <a:ext cx="432000" cy="432000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36000" rIns="0" bIns="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25" name="Segnaposto testo 24">
            <a:extLst>
              <a:ext uri="{FF2B5EF4-FFF2-40B4-BE49-F238E27FC236}">
                <a16:creationId xmlns:a16="http://schemas.microsoft.com/office/drawing/2014/main" id="{B4EB9F3D-5E5F-C5F3-5C4F-249C6666A33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055870" y="3067104"/>
            <a:ext cx="2876868" cy="650875"/>
          </a:xfrm>
          <a:prstGeom prst="rect">
            <a:avLst/>
          </a:prstGeom>
        </p:spPr>
        <p:txBody>
          <a:bodyPr lIns="0" tIns="3600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27" name="Segnaposto testo 25">
            <a:extLst>
              <a:ext uri="{FF2B5EF4-FFF2-40B4-BE49-F238E27FC236}">
                <a16:creationId xmlns:a16="http://schemas.microsoft.com/office/drawing/2014/main" id="{B6F683DF-E2CA-DB6A-A3A3-6718A2A96C3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907145" y="2792172"/>
            <a:ext cx="2876868" cy="27432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0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28" name="Segnaposto testo 24">
            <a:extLst>
              <a:ext uri="{FF2B5EF4-FFF2-40B4-BE49-F238E27FC236}">
                <a16:creationId xmlns:a16="http://schemas.microsoft.com/office/drawing/2014/main" id="{6777854F-C5F1-FA83-F61D-773C4FA7DD6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907145" y="3067104"/>
            <a:ext cx="2876868" cy="650875"/>
          </a:xfrm>
          <a:prstGeom prst="rect">
            <a:avLst/>
          </a:prstGeom>
        </p:spPr>
        <p:txBody>
          <a:bodyPr lIns="0" tIns="3600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3" name="Segnaposto testo 12">
            <a:extLst>
              <a:ext uri="{FF2B5EF4-FFF2-40B4-BE49-F238E27FC236}">
                <a16:creationId xmlns:a16="http://schemas.microsoft.com/office/drawing/2014/main" id="{F0EA2831-EEF0-7666-A971-AF5290ACD73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051426" y="4196768"/>
            <a:ext cx="432000" cy="432000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36000" rIns="0" bIns="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34" name="Segnaposto testo 25">
            <a:extLst>
              <a:ext uri="{FF2B5EF4-FFF2-40B4-BE49-F238E27FC236}">
                <a16:creationId xmlns:a16="http://schemas.microsoft.com/office/drawing/2014/main" id="{28AD7088-AA25-BF82-F6BF-977281F18B3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055870" y="4874972"/>
            <a:ext cx="2876868" cy="27432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0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35" name="Segnaposto testo 12">
            <a:extLst>
              <a:ext uri="{FF2B5EF4-FFF2-40B4-BE49-F238E27FC236}">
                <a16:creationId xmlns:a16="http://schemas.microsoft.com/office/drawing/2014/main" id="{A7CD9358-3F12-D448-400E-54C03818EE35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904288" y="4196768"/>
            <a:ext cx="432000" cy="432000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36000" rIns="0" bIns="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36" name="Segnaposto testo 24">
            <a:extLst>
              <a:ext uri="{FF2B5EF4-FFF2-40B4-BE49-F238E27FC236}">
                <a16:creationId xmlns:a16="http://schemas.microsoft.com/office/drawing/2014/main" id="{2FB0F29C-05DE-2484-5BC1-C66F92A412E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055870" y="5149904"/>
            <a:ext cx="2876868" cy="650875"/>
          </a:xfrm>
          <a:prstGeom prst="rect">
            <a:avLst/>
          </a:prstGeom>
        </p:spPr>
        <p:txBody>
          <a:bodyPr lIns="0" tIns="3600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7" name="Segnaposto testo 25">
            <a:extLst>
              <a:ext uri="{FF2B5EF4-FFF2-40B4-BE49-F238E27FC236}">
                <a16:creationId xmlns:a16="http://schemas.microsoft.com/office/drawing/2014/main" id="{CD7489A7-D59F-174C-2602-1879199C2FD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907145" y="4874972"/>
            <a:ext cx="2876868" cy="27432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0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38" name="Segnaposto testo 24">
            <a:extLst>
              <a:ext uri="{FF2B5EF4-FFF2-40B4-BE49-F238E27FC236}">
                <a16:creationId xmlns:a16="http://schemas.microsoft.com/office/drawing/2014/main" id="{3E0AFD82-A189-8105-A4FB-186BCF08D16B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907145" y="5149904"/>
            <a:ext cx="2876868" cy="650875"/>
          </a:xfrm>
          <a:prstGeom prst="rect">
            <a:avLst/>
          </a:prstGeom>
        </p:spPr>
        <p:txBody>
          <a:bodyPr lIns="0" tIns="3600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pic>
        <p:nvPicPr>
          <p:cNvPr id="2" name="Immagine 1" descr="Immagine che contiene schermata, orologio, design&#10;&#10;Descrizione generata automaticamente">
            <a:extLst>
              <a:ext uri="{FF2B5EF4-FFF2-40B4-BE49-F238E27FC236}">
                <a16:creationId xmlns:a16="http://schemas.microsoft.com/office/drawing/2014/main" id="{5BACA44A-F7B8-B8CF-9BD0-87B0DA3871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5" t="6248" r="20756" b="695"/>
          <a:stretch/>
        </p:blipFill>
        <p:spPr>
          <a:xfrm>
            <a:off x="-2095500" y="404813"/>
            <a:ext cx="7326656" cy="6453187"/>
          </a:xfrm>
          <a:prstGeom prst="rect">
            <a:avLst/>
          </a:prstGeom>
        </p:spPr>
      </p:pic>
      <p:sp>
        <p:nvSpPr>
          <p:cNvPr id="12" name="Segnaposto immagine 11">
            <a:extLst>
              <a:ext uri="{FF2B5EF4-FFF2-40B4-BE49-F238E27FC236}">
                <a16:creationId xmlns:a16="http://schemas.microsoft.com/office/drawing/2014/main" id="{39DC043A-4D35-CC24-886D-78DFD649C404}"/>
              </a:ext>
            </a:extLst>
          </p:cNvPr>
          <p:cNvSpPr>
            <a:spLocks noGrp="1" noChangeAspect="1"/>
          </p:cNvSpPr>
          <p:nvPr>
            <p:ph type="pic" sz="quarter" idx="42"/>
          </p:nvPr>
        </p:nvSpPr>
        <p:spPr>
          <a:xfrm>
            <a:off x="1646697" y="2533411"/>
            <a:ext cx="1656000" cy="1982788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405590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Tablet +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12">
            <a:extLst>
              <a:ext uri="{FF2B5EF4-FFF2-40B4-BE49-F238E27FC236}">
                <a16:creationId xmlns:a16="http://schemas.microsoft.com/office/drawing/2014/main" id="{2B5BDF2E-2FDB-4983-5B90-BC43EF2496A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7989" y="2113968"/>
            <a:ext cx="432000" cy="432000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36000" rIns="0" bIns="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6" name="Titolo 6">
            <a:extLst>
              <a:ext uri="{FF2B5EF4-FFF2-40B4-BE49-F238E27FC236}">
                <a16:creationId xmlns:a16="http://schemas.microsoft.com/office/drawing/2014/main" id="{9BD54F7D-158F-1BFE-B719-ACD6010654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8" y="930167"/>
            <a:ext cx="3887787" cy="474122"/>
          </a:xfrm>
          <a:prstGeom prst="rect">
            <a:avLst/>
          </a:prstGeom>
        </p:spPr>
        <p:txBody>
          <a:bodyPr lIns="0"/>
          <a:lstStyle>
            <a:lvl1pPr marL="0" algn="l" defTabSz="914400" rtl="0" eaLnBrk="1" latinLnBrk="0" hangingPunct="1">
              <a:defRPr lang="it-IT" sz="36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7" name="Segnaposto testo 8">
            <a:extLst>
              <a:ext uri="{FF2B5EF4-FFF2-40B4-BE49-F238E27FC236}">
                <a16:creationId xmlns:a16="http://schemas.microsoft.com/office/drawing/2014/main" id="{2406745F-DABD-4036-0E78-1D36DA4F027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07988" y="1436775"/>
            <a:ext cx="3887787" cy="353009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buNone/>
              <a:defRPr lang="it-IT" sz="14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  <p:sp>
        <p:nvSpPr>
          <p:cNvPr id="11" name="Segnaposto testo 25">
            <a:extLst>
              <a:ext uri="{FF2B5EF4-FFF2-40B4-BE49-F238E27FC236}">
                <a16:creationId xmlns:a16="http://schemas.microsoft.com/office/drawing/2014/main" id="{2142165F-B436-0EB8-BF81-0F42E379DD1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12433" y="2792172"/>
            <a:ext cx="2730817" cy="27432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0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25" name="Segnaposto testo 24">
            <a:extLst>
              <a:ext uri="{FF2B5EF4-FFF2-40B4-BE49-F238E27FC236}">
                <a16:creationId xmlns:a16="http://schemas.microsoft.com/office/drawing/2014/main" id="{B4EB9F3D-5E5F-C5F3-5C4F-249C6666A33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12433" y="3067104"/>
            <a:ext cx="2730817" cy="650875"/>
          </a:xfrm>
          <a:prstGeom prst="rect">
            <a:avLst/>
          </a:prstGeom>
        </p:spPr>
        <p:txBody>
          <a:bodyPr lIns="0" tIns="3600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3" name="Segnaposto testo 12">
            <a:extLst>
              <a:ext uri="{FF2B5EF4-FFF2-40B4-BE49-F238E27FC236}">
                <a16:creationId xmlns:a16="http://schemas.microsoft.com/office/drawing/2014/main" id="{F0EA2831-EEF0-7666-A971-AF5290ACD73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07989" y="4196768"/>
            <a:ext cx="432000" cy="432000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36000" rIns="0" bIns="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34" name="Segnaposto testo 25">
            <a:extLst>
              <a:ext uri="{FF2B5EF4-FFF2-40B4-BE49-F238E27FC236}">
                <a16:creationId xmlns:a16="http://schemas.microsoft.com/office/drawing/2014/main" id="{28AD7088-AA25-BF82-F6BF-977281F18B3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12433" y="4874972"/>
            <a:ext cx="2730817" cy="27432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0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36" name="Segnaposto testo 24">
            <a:extLst>
              <a:ext uri="{FF2B5EF4-FFF2-40B4-BE49-F238E27FC236}">
                <a16:creationId xmlns:a16="http://schemas.microsoft.com/office/drawing/2014/main" id="{2FB0F29C-05DE-2484-5BC1-C66F92A412E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12433" y="5149904"/>
            <a:ext cx="2730817" cy="650875"/>
          </a:xfrm>
          <a:prstGeom prst="rect">
            <a:avLst/>
          </a:prstGeom>
        </p:spPr>
        <p:txBody>
          <a:bodyPr lIns="0" tIns="3600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4" name="Segnaposto immagine 5">
            <a:extLst>
              <a:ext uri="{FF2B5EF4-FFF2-40B4-BE49-F238E27FC236}">
                <a16:creationId xmlns:a16="http://schemas.microsoft.com/office/drawing/2014/main" id="{0686D019-623E-7BB1-B006-D048345AFCF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557058" y="490118"/>
            <a:ext cx="4006091" cy="5815583"/>
          </a:xfrm>
          <a:prstGeom prst="roundRect">
            <a:avLst>
              <a:gd name="adj" fmla="val 3623"/>
            </a:avLst>
          </a:prstGeom>
        </p:spPr>
        <p:txBody>
          <a:bodyPr/>
          <a:lstStyle/>
          <a:p>
            <a:r>
              <a:rPr lang="it-IT"/>
              <a:t>Sposta la maschera, inserisci immagine, </a:t>
            </a:r>
            <a:r>
              <a:rPr lang="it-IT" err="1"/>
              <a:t>reincolla</a:t>
            </a:r>
            <a:r>
              <a:rPr lang="it-IT"/>
              <a:t> la maschera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C3E4B8D3-FBBB-61B0-2D07-2A3D6CEBB1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1499" y="144080"/>
            <a:ext cx="5198779" cy="6496921"/>
          </a:xfrm>
          <a:prstGeom prst="rect">
            <a:avLst/>
          </a:prstGeom>
        </p:spPr>
      </p:pic>
      <p:sp>
        <p:nvSpPr>
          <p:cNvPr id="10" name="Segnaposto testo 12">
            <a:extLst>
              <a:ext uri="{FF2B5EF4-FFF2-40B4-BE49-F238E27FC236}">
                <a16:creationId xmlns:a16="http://schemas.microsoft.com/office/drawing/2014/main" id="{E35E4638-D1EE-038A-A1F6-2621ED91865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393236" y="2113968"/>
            <a:ext cx="432000" cy="432000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36000" rIns="0" bIns="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14" name="Segnaposto testo 25">
            <a:extLst>
              <a:ext uri="{FF2B5EF4-FFF2-40B4-BE49-F238E27FC236}">
                <a16:creationId xmlns:a16="http://schemas.microsoft.com/office/drawing/2014/main" id="{DECCDEDB-BD3F-6E3F-C44B-5147127FD43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680" y="2792172"/>
            <a:ext cx="2730817" cy="27432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0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16" name="Segnaposto testo 24">
            <a:extLst>
              <a:ext uri="{FF2B5EF4-FFF2-40B4-BE49-F238E27FC236}">
                <a16:creationId xmlns:a16="http://schemas.microsoft.com/office/drawing/2014/main" id="{4AFF0C37-ACCD-004B-DBA8-5851F23A12D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680" y="3067104"/>
            <a:ext cx="2730817" cy="650875"/>
          </a:xfrm>
          <a:prstGeom prst="rect">
            <a:avLst/>
          </a:prstGeom>
        </p:spPr>
        <p:txBody>
          <a:bodyPr lIns="0" tIns="3600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8" name="Segnaposto testo 12">
            <a:extLst>
              <a:ext uri="{FF2B5EF4-FFF2-40B4-BE49-F238E27FC236}">
                <a16:creationId xmlns:a16="http://schemas.microsoft.com/office/drawing/2014/main" id="{622E49EE-ECB9-5DF5-A998-D4DB07144FA9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393236" y="4196768"/>
            <a:ext cx="432000" cy="432000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36000" rIns="0" bIns="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19" name="Segnaposto testo 25">
            <a:extLst>
              <a:ext uri="{FF2B5EF4-FFF2-40B4-BE49-F238E27FC236}">
                <a16:creationId xmlns:a16="http://schemas.microsoft.com/office/drawing/2014/main" id="{26A2634A-0D64-F5D2-9C54-E00148C669D0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397680" y="4874972"/>
            <a:ext cx="2730817" cy="27432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0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20" name="Segnaposto testo 24">
            <a:extLst>
              <a:ext uri="{FF2B5EF4-FFF2-40B4-BE49-F238E27FC236}">
                <a16:creationId xmlns:a16="http://schemas.microsoft.com/office/drawing/2014/main" id="{B11B4B80-9FF6-83A0-739F-94A2338D4D9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3397680" y="5149904"/>
            <a:ext cx="2730817" cy="650875"/>
          </a:xfrm>
          <a:prstGeom prst="rect">
            <a:avLst/>
          </a:prstGeom>
        </p:spPr>
        <p:txBody>
          <a:bodyPr lIns="0" tIns="3600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6295220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Mappa +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12">
            <a:extLst>
              <a:ext uri="{FF2B5EF4-FFF2-40B4-BE49-F238E27FC236}">
                <a16:creationId xmlns:a16="http://schemas.microsoft.com/office/drawing/2014/main" id="{2B5BDF2E-2FDB-4983-5B90-BC43EF2496A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13798" y="2113968"/>
            <a:ext cx="432000" cy="432000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36000" rIns="0" bIns="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6" name="Titolo 6">
            <a:extLst>
              <a:ext uri="{FF2B5EF4-FFF2-40B4-BE49-F238E27FC236}">
                <a16:creationId xmlns:a16="http://schemas.microsoft.com/office/drawing/2014/main" id="{9BD54F7D-158F-1BFE-B719-ACD6010654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3797" y="930167"/>
            <a:ext cx="6732588" cy="474122"/>
          </a:xfrm>
          <a:prstGeom prst="rect">
            <a:avLst/>
          </a:prstGeom>
        </p:spPr>
        <p:txBody>
          <a:bodyPr lIns="0"/>
          <a:lstStyle>
            <a:lvl1pPr marL="0" algn="l" defTabSz="914400" rtl="0" eaLnBrk="1" latinLnBrk="0" hangingPunct="1">
              <a:defRPr lang="it-IT" sz="36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11" name="Segnaposto testo 25">
            <a:extLst>
              <a:ext uri="{FF2B5EF4-FFF2-40B4-BE49-F238E27FC236}">
                <a16:creationId xmlns:a16="http://schemas.microsoft.com/office/drawing/2014/main" id="{2142165F-B436-0EB8-BF81-0F42E379DD1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18242" y="2792172"/>
            <a:ext cx="2876868" cy="27432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0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14" name="Segnaposto testo 12">
            <a:extLst>
              <a:ext uri="{FF2B5EF4-FFF2-40B4-BE49-F238E27FC236}">
                <a16:creationId xmlns:a16="http://schemas.microsoft.com/office/drawing/2014/main" id="{C0CCA1E6-A839-5FC4-F565-7C6CB915102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904288" y="2113968"/>
            <a:ext cx="432000" cy="432000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36000" rIns="0" bIns="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25" name="Segnaposto testo 24">
            <a:extLst>
              <a:ext uri="{FF2B5EF4-FFF2-40B4-BE49-F238E27FC236}">
                <a16:creationId xmlns:a16="http://schemas.microsoft.com/office/drawing/2014/main" id="{B4EB9F3D-5E5F-C5F3-5C4F-249C6666A33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18242" y="3067104"/>
            <a:ext cx="2876868" cy="650875"/>
          </a:xfrm>
          <a:prstGeom prst="rect">
            <a:avLst/>
          </a:prstGeom>
        </p:spPr>
        <p:txBody>
          <a:bodyPr lIns="0" tIns="3600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27" name="Segnaposto testo 25">
            <a:extLst>
              <a:ext uri="{FF2B5EF4-FFF2-40B4-BE49-F238E27FC236}">
                <a16:creationId xmlns:a16="http://schemas.microsoft.com/office/drawing/2014/main" id="{B6F683DF-E2CA-DB6A-A3A3-6718A2A96C3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907145" y="2792172"/>
            <a:ext cx="2876868" cy="27432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0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28" name="Segnaposto testo 24">
            <a:extLst>
              <a:ext uri="{FF2B5EF4-FFF2-40B4-BE49-F238E27FC236}">
                <a16:creationId xmlns:a16="http://schemas.microsoft.com/office/drawing/2014/main" id="{6777854F-C5F1-FA83-F61D-773C4FA7DD6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907145" y="3067104"/>
            <a:ext cx="2876868" cy="650875"/>
          </a:xfrm>
          <a:prstGeom prst="rect">
            <a:avLst/>
          </a:prstGeom>
        </p:spPr>
        <p:txBody>
          <a:bodyPr lIns="0" tIns="3600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3" name="Segnaposto testo 12">
            <a:extLst>
              <a:ext uri="{FF2B5EF4-FFF2-40B4-BE49-F238E27FC236}">
                <a16:creationId xmlns:a16="http://schemas.microsoft.com/office/drawing/2014/main" id="{F0EA2831-EEF0-7666-A971-AF5290ACD73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051426" y="4196768"/>
            <a:ext cx="432000" cy="432000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36000" rIns="0" bIns="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34" name="Segnaposto testo 25">
            <a:extLst>
              <a:ext uri="{FF2B5EF4-FFF2-40B4-BE49-F238E27FC236}">
                <a16:creationId xmlns:a16="http://schemas.microsoft.com/office/drawing/2014/main" id="{28AD7088-AA25-BF82-F6BF-977281F18B3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055870" y="4874972"/>
            <a:ext cx="2876868" cy="27432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0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35" name="Segnaposto testo 12">
            <a:extLst>
              <a:ext uri="{FF2B5EF4-FFF2-40B4-BE49-F238E27FC236}">
                <a16:creationId xmlns:a16="http://schemas.microsoft.com/office/drawing/2014/main" id="{A7CD9358-3F12-D448-400E-54C03818EE35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904288" y="4196768"/>
            <a:ext cx="432000" cy="432000"/>
          </a:xfrm>
          <a:prstGeom prst="ellipse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lIns="0" tIns="36000" rIns="0" bIns="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TIM Sans" pitchFamily="2" charset="77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36" name="Segnaposto testo 24">
            <a:extLst>
              <a:ext uri="{FF2B5EF4-FFF2-40B4-BE49-F238E27FC236}">
                <a16:creationId xmlns:a16="http://schemas.microsoft.com/office/drawing/2014/main" id="{2FB0F29C-05DE-2484-5BC1-C66F92A412E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055870" y="5149904"/>
            <a:ext cx="2876868" cy="650875"/>
          </a:xfrm>
          <a:prstGeom prst="rect">
            <a:avLst/>
          </a:prstGeom>
        </p:spPr>
        <p:txBody>
          <a:bodyPr lIns="0" tIns="3600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37" name="Segnaposto testo 25">
            <a:extLst>
              <a:ext uri="{FF2B5EF4-FFF2-40B4-BE49-F238E27FC236}">
                <a16:creationId xmlns:a16="http://schemas.microsoft.com/office/drawing/2014/main" id="{CD7489A7-D59F-174C-2602-1879199C2FD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907145" y="4874972"/>
            <a:ext cx="2876868" cy="27432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2000"/>
              </a:lnSpc>
              <a:buNone/>
              <a:defRPr lang="it-IT" sz="12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>
              <a:lnSpc>
                <a:spcPts val="2000"/>
              </a:lnSpc>
              <a:defRPr sz="1200" b="0" i="0">
                <a:latin typeface="TIM Sans Thin" pitchFamily="2" charset="77"/>
              </a:defRPr>
            </a:lvl2pPr>
            <a:lvl3pPr>
              <a:lnSpc>
                <a:spcPts val="2000"/>
              </a:lnSpc>
              <a:defRPr sz="1200" b="0" i="0">
                <a:latin typeface="TIM Sans Thin" pitchFamily="2" charset="77"/>
              </a:defRPr>
            </a:lvl3pPr>
            <a:lvl4pPr>
              <a:lnSpc>
                <a:spcPts val="2000"/>
              </a:lnSpc>
              <a:defRPr sz="1200" b="0" i="0">
                <a:latin typeface="TIM Sans Thin" pitchFamily="2" charset="77"/>
              </a:defRPr>
            </a:lvl4pPr>
            <a:lvl5pPr>
              <a:lnSpc>
                <a:spcPts val="2000"/>
              </a:lnSpc>
              <a:defRPr sz="1200" b="0" i="0">
                <a:latin typeface="TIM Sans Thin" pitchFamily="2" charset="77"/>
              </a:defRPr>
            </a:lvl5pPr>
          </a:lstStyle>
          <a:p>
            <a:pPr lvl="0"/>
            <a:r>
              <a:rPr lang="it-IT"/>
              <a:t>Fare clic per modificare il testo</a:t>
            </a:r>
          </a:p>
        </p:txBody>
      </p:sp>
      <p:sp>
        <p:nvSpPr>
          <p:cNvPr id="38" name="Segnaposto testo 24">
            <a:extLst>
              <a:ext uri="{FF2B5EF4-FFF2-40B4-BE49-F238E27FC236}">
                <a16:creationId xmlns:a16="http://schemas.microsoft.com/office/drawing/2014/main" id="{3E0AFD82-A189-8105-A4FB-186BCF08D16B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907145" y="5149904"/>
            <a:ext cx="2876868" cy="650875"/>
          </a:xfrm>
          <a:prstGeom prst="rect">
            <a:avLst/>
          </a:prstGeom>
        </p:spPr>
        <p:txBody>
          <a:bodyPr lIns="0" tIns="3600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200" b="0" i="0">
                <a:latin typeface="TIM Sans Thin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CB4B65FF-9E92-F7AC-6A23-3BBAE8F1B2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295295" y="686619"/>
            <a:ext cx="4866206" cy="5757044"/>
          </a:xfrm>
          <a:prstGeom prst="rect">
            <a:avLst/>
          </a:prstGeom>
        </p:spPr>
      </p:pic>
      <p:sp>
        <p:nvSpPr>
          <p:cNvPr id="8" name="Segnaposto testo 8">
            <a:extLst>
              <a:ext uri="{FF2B5EF4-FFF2-40B4-BE49-F238E27FC236}">
                <a16:creationId xmlns:a16="http://schemas.microsoft.com/office/drawing/2014/main" id="{87510F5F-3DEA-42BD-D38C-3CD47489343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18242" y="1436775"/>
            <a:ext cx="3887787" cy="353009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buNone/>
              <a:defRPr lang="it-IT" sz="14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</p:spTree>
    <p:extLst>
      <p:ext uri="{BB962C8B-B14F-4D97-AF65-F5344CB8AC3E}">
        <p14:creationId xmlns:p14="http://schemas.microsoft.com/office/powerpoint/2010/main" val="98941382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Confronto con ic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D435B06-754C-0F35-653B-15F5B3E34649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10" name="Segnaposto testo 16">
            <a:extLst>
              <a:ext uri="{FF2B5EF4-FFF2-40B4-BE49-F238E27FC236}">
                <a16:creationId xmlns:a16="http://schemas.microsoft.com/office/drawing/2014/main" id="{F530E77B-9E9B-CB70-A53E-7C5A2D802E9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720012" y="5443948"/>
            <a:ext cx="2222290" cy="517072"/>
          </a:xfrm>
          <a:prstGeom prst="roundRect">
            <a:avLst/>
          </a:prstGeom>
          <a:solidFill>
            <a:schemeClr val="accent4"/>
          </a:solidFill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200" b="0" i="0">
                <a:solidFill>
                  <a:schemeClr val="tx1"/>
                </a:solidFill>
                <a:latin typeface="TIM Sans Thin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r>
              <a:rPr lang="it-IT" err="1">
                <a:effectLst/>
                <a:latin typeface="TIM Sans" pitchFamily="2" charset="77"/>
              </a:rPr>
              <a:t>Opportunity</a:t>
            </a:r>
            <a:r>
              <a:rPr lang="it-IT">
                <a:effectLst/>
                <a:latin typeface="TIM Sans" pitchFamily="2" charset="77"/>
              </a:rPr>
              <a:t> for </a:t>
            </a:r>
          </a:p>
          <a:p>
            <a:r>
              <a:rPr lang="it-IT">
                <a:effectLst/>
                <a:latin typeface="TIM Sans" pitchFamily="2" charset="77"/>
              </a:rPr>
              <a:t>shareholder </a:t>
            </a:r>
            <a:r>
              <a:rPr lang="it-IT" err="1">
                <a:effectLst/>
                <a:latin typeface="TIM Sans" pitchFamily="2" charset="77"/>
              </a:rPr>
              <a:t>remuneration</a:t>
            </a:r>
            <a:endParaRPr lang="it-IT">
              <a:effectLst/>
              <a:latin typeface="TIM Sans" pitchFamily="2" charset="77"/>
            </a:endParaRPr>
          </a:p>
        </p:txBody>
      </p:sp>
      <p:sp>
        <p:nvSpPr>
          <p:cNvPr id="12" name="Segnaposto testo 79">
            <a:extLst>
              <a:ext uri="{FF2B5EF4-FFF2-40B4-BE49-F238E27FC236}">
                <a16:creationId xmlns:a16="http://schemas.microsoft.com/office/drawing/2014/main" id="{513733B8-411A-95A5-0C93-4F8D7F0716A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327738" y="2488663"/>
            <a:ext cx="2691705" cy="517800"/>
          </a:xfrm>
          <a:prstGeom prst="roundRect">
            <a:avLst/>
          </a:prstGeom>
          <a:ln>
            <a:solidFill>
              <a:schemeClr val="accent5"/>
            </a:solidFill>
          </a:ln>
        </p:spPr>
        <p:txBody>
          <a:bodyPr lIns="144000" tIns="144000" rIns="144000" bIns="144000" anchor="ctr"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r>
              <a:rPr lang="it-IT"/>
              <a:t>Voce</a:t>
            </a:r>
          </a:p>
        </p:txBody>
      </p:sp>
      <p:sp>
        <p:nvSpPr>
          <p:cNvPr id="15" name="Segnaposto testo 79">
            <a:extLst>
              <a:ext uri="{FF2B5EF4-FFF2-40B4-BE49-F238E27FC236}">
                <a16:creationId xmlns:a16="http://schemas.microsoft.com/office/drawing/2014/main" id="{EFBEC9DD-DAD8-D31A-C817-572654157F5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327738" y="3252912"/>
            <a:ext cx="2691705" cy="517800"/>
          </a:xfrm>
          <a:prstGeom prst="roundRect">
            <a:avLst/>
          </a:prstGeom>
          <a:ln>
            <a:solidFill>
              <a:schemeClr val="accent5"/>
            </a:solidFill>
          </a:ln>
        </p:spPr>
        <p:txBody>
          <a:bodyPr lIns="144000" tIns="144000" rIns="144000" bIns="144000" anchor="ctr"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r>
              <a:rPr lang="it-IT"/>
              <a:t>Voce</a:t>
            </a:r>
          </a:p>
        </p:txBody>
      </p:sp>
      <p:sp>
        <p:nvSpPr>
          <p:cNvPr id="16" name="Segnaposto testo 79">
            <a:extLst>
              <a:ext uri="{FF2B5EF4-FFF2-40B4-BE49-F238E27FC236}">
                <a16:creationId xmlns:a16="http://schemas.microsoft.com/office/drawing/2014/main" id="{14729BF5-D732-979A-5D01-BBCA0B11334E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327738" y="3990838"/>
            <a:ext cx="2691705" cy="517800"/>
          </a:xfrm>
          <a:prstGeom prst="roundRect">
            <a:avLst/>
          </a:prstGeom>
          <a:ln>
            <a:solidFill>
              <a:schemeClr val="accent5"/>
            </a:solidFill>
          </a:ln>
        </p:spPr>
        <p:txBody>
          <a:bodyPr lIns="144000" tIns="144000" rIns="144000" bIns="144000" anchor="ctr"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r>
              <a:rPr lang="it-IT"/>
              <a:t>Voce</a:t>
            </a:r>
          </a:p>
        </p:txBody>
      </p:sp>
      <p:sp>
        <p:nvSpPr>
          <p:cNvPr id="17" name="Segnaposto testo 79">
            <a:extLst>
              <a:ext uri="{FF2B5EF4-FFF2-40B4-BE49-F238E27FC236}">
                <a16:creationId xmlns:a16="http://schemas.microsoft.com/office/drawing/2014/main" id="{9F4829E9-AB07-D2CC-4CF5-C5FDFB666F8C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2327738" y="4769646"/>
            <a:ext cx="2691705" cy="517800"/>
          </a:xfrm>
          <a:prstGeom prst="roundRect">
            <a:avLst/>
          </a:prstGeom>
          <a:ln>
            <a:solidFill>
              <a:schemeClr val="accent5"/>
            </a:solidFill>
          </a:ln>
        </p:spPr>
        <p:txBody>
          <a:bodyPr lIns="144000" tIns="144000" rIns="144000" bIns="144000" anchor="ctr"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r>
              <a:rPr lang="it-IT"/>
              <a:t>Voce</a:t>
            </a:r>
          </a:p>
        </p:txBody>
      </p:sp>
      <p:sp>
        <p:nvSpPr>
          <p:cNvPr id="25" name="Segnaposto testo 24">
            <a:extLst>
              <a:ext uri="{FF2B5EF4-FFF2-40B4-BE49-F238E27FC236}">
                <a16:creationId xmlns:a16="http://schemas.microsoft.com/office/drawing/2014/main" id="{E2B6FE8D-FE33-91F4-D67C-8E516DBCFE5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5200026" y="2040401"/>
            <a:ext cx="1763712" cy="26734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600">
                <a:latin typeface="TIM Sans" pitchFamily="2" charset="77"/>
              </a:defRPr>
            </a:lvl1pPr>
          </a:lstStyle>
          <a:p>
            <a:pPr lvl="0"/>
            <a:r>
              <a:rPr lang="it-IT"/>
              <a:t>2023</a:t>
            </a:r>
          </a:p>
        </p:txBody>
      </p:sp>
      <p:sp>
        <p:nvSpPr>
          <p:cNvPr id="26" name="Segnaposto testo 24">
            <a:extLst>
              <a:ext uri="{FF2B5EF4-FFF2-40B4-BE49-F238E27FC236}">
                <a16:creationId xmlns:a16="http://schemas.microsoft.com/office/drawing/2014/main" id="{02AE60F2-9A50-C065-335C-ADBDA9DC6CD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981156" y="2040401"/>
            <a:ext cx="1763712" cy="26734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600">
                <a:latin typeface="TIM Sans" pitchFamily="2" charset="77"/>
              </a:defRPr>
            </a:lvl1pPr>
          </a:lstStyle>
          <a:p>
            <a:pPr lvl="0"/>
            <a:r>
              <a:rPr lang="it-IT"/>
              <a:t>2026</a:t>
            </a:r>
          </a:p>
        </p:txBody>
      </p:sp>
      <p:sp>
        <p:nvSpPr>
          <p:cNvPr id="32" name="Segnaposto testo 79">
            <a:extLst>
              <a:ext uri="{FF2B5EF4-FFF2-40B4-BE49-F238E27FC236}">
                <a16:creationId xmlns:a16="http://schemas.microsoft.com/office/drawing/2014/main" id="{C9FF7DE8-656C-40A9-6963-D5547EB0E1F3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5203323" y="2488663"/>
            <a:ext cx="1785353" cy="517800"/>
          </a:xfrm>
          <a:prstGeom prst="roundRect">
            <a:avLst/>
          </a:prstGeom>
          <a:ln>
            <a:solidFill>
              <a:schemeClr val="accent5"/>
            </a:solidFill>
          </a:ln>
        </p:spPr>
        <p:txBody>
          <a:bodyPr lIns="144000" tIns="144000" rIns="144000" bIns="144000" anchor="ctr"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123</a:t>
            </a:r>
          </a:p>
        </p:txBody>
      </p:sp>
      <p:sp>
        <p:nvSpPr>
          <p:cNvPr id="33" name="Segnaposto testo 79">
            <a:extLst>
              <a:ext uri="{FF2B5EF4-FFF2-40B4-BE49-F238E27FC236}">
                <a16:creationId xmlns:a16="http://schemas.microsoft.com/office/drawing/2014/main" id="{7C0B1A61-AE6F-32ED-53AE-C1B8FC1A6C77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203323" y="3252912"/>
            <a:ext cx="1785353" cy="517800"/>
          </a:xfrm>
          <a:prstGeom prst="roundRect">
            <a:avLst/>
          </a:prstGeom>
          <a:ln>
            <a:solidFill>
              <a:schemeClr val="accent5"/>
            </a:solidFill>
          </a:ln>
        </p:spPr>
        <p:txBody>
          <a:bodyPr lIns="144000" tIns="144000" rIns="144000" bIns="144000" anchor="ctr"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123</a:t>
            </a:r>
          </a:p>
        </p:txBody>
      </p:sp>
      <p:sp>
        <p:nvSpPr>
          <p:cNvPr id="34" name="Segnaposto testo 79">
            <a:extLst>
              <a:ext uri="{FF2B5EF4-FFF2-40B4-BE49-F238E27FC236}">
                <a16:creationId xmlns:a16="http://schemas.microsoft.com/office/drawing/2014/main" id="{926D84D6-6D91-618C-DD4A-776A66124AC7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5203323" y="3990838"/>
            <a:ext cx="1785353" cy="517800"/>
          </a:xfrm>
          <a:prstGeom prst="roundRect">
            <a:avLst/>
          </a:prstGeom>
          <a:ln>
            <a:solidFill>
              <a:schemeClr val="accent5"/>
            </a:solidFill>
          </a:ln>
        </p:spPr>
        <p:txBody>
          <a:bodyPr lIns="144000" tIns="144000" rIns="144000" bIns="144000" anchor="ctr"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123</a:t>
            </a:r>
          </a:p>
        </p:txBody>
      </p:sp>
      <p:sp>
        <p:nvSpPr>
          <p:cNvPr id="35" name="Segnaposto testo 79">
            <a:extLst>
              <a:ext uri="{FF2B5EF4-FFF2-40B4-BE49-F238E27FC236}">
                <a16:creationId xmlns:a16="http://schemas.microsoft.com/office/drawing/2014/main" id="{84D924BF-9174-2112-20EB-923CEF75244D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5203323" y="4769646"/>
            <a:ext cx="1785353" cy="517800"/>
          </a:xfrm>
          <a:prstGeom prst="roundRect">
            <a:avLst/>
          </a:prstGeom>
          <a:ln>
            <a:solidFill>
              <a:schemeClr val="accent5"/>
            </a:solidFill>
          </a:ln>
        </p:spPr>
        <p:txBody>
          <a:bodyPr lIns="144000" tIns="144000" rIns="144000" bIns="144000" anchor="ctr"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123</a:t>
            </a:r>
          </a:p>
        </p:txBody>
      </p:sp>
      <p:sp>
        <p:nvSpPr>
          <p:cNvPr id="36" name="Segnaposto testo 79">
            <a:extLst>
              <a:ext uri="{FF2B5EF4-FFF2-40B4-BE49-F238E27FC236}">
                <a16:creationId xmlns:a16="http://schemas.microsoft.com/office/drawing/2014/main" id="{EFEA09CC-B531-8932-B42C-175BE8A61EBA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720013" y="2494545"/>
            <a:ext cx="2222290" cy="517800"/>
          </a:xfrm>
          <a:prstGeom prst="roundRect">
            <a:avLst/>
          </a:prstGeom>
          <a:gradFill>
            <a:gsLst>
              <a:gs pos="0">
                <a:srgbClr val="25A8FC"/>
              </a:gs>
              <a:gs pos="50000">
                <a:schemeClr val="tx1"/>
              </a:gs>
              <a:gs pos="100000">
                <a:schemeClr val="accent2"/>
              </a:gs>
            </a:gsLst>
            <a:lin ang="19500000" scaled="0"/>
          </a:gradFill>
          <a:ln>
            <a:noFill/>
          </a:ln>
        </p:spPr>
        <p:txBody>
          <a:bodyPr lIns="144000" tIns="144000" rIns="144000" bIns="144000" anchor="ctr"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123</a:t>
            </a:r>
          </a:p>
        </p:txBody>
      </p:sp>
      <p:sp>
        <p:nvSpPr>
          <p:cNvPr id="37" name="Segnaposto testo 79">
            <a:extLst>
              <a:ext uri="{FF2B5EF4-FFF2-40B4-BE49-F238E27FC236}">
                <a16:creationId xmlns:a16="http://schemas.microsoft.com/office/drawing/2014/main" id="{E69E7A32-EA5D-469E-69CC-57F21EA323B8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720013" y="3245744"/>
            <a:ext cx="2222290" cy="517800"/>
          </a:xfrm>
          <a:prstGeom prst="roundRect">
            <a:avLst/>
          </a:prstGeom>
          <a:gradFill>
            <a:gsLst>
              <a:gs pos="0">
                <a:srgbClr val="25A8FC"/>
              </a:gs>
              <a:gs pos="50000">
                <a:schemeClr val="tx1"/>
              </a:gs>
              <a:gs pos="100000">
                <a:schemeClr val="accent2"/>
              </a:gs>
            </a:gsLst>
            <a:lin ang="19500000" scaled="0"/>
          </a:gradFill>
          <a:ln>
            <a:noFill/>
          </a:ln>
        </p:spPr>
        <p:txBody>
          <a:bodyPr lIns="144000" tIns="144000" rIns="144000" bIns="144000" anchor="ctr"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123</a:t>
            </a:r>
          </a:p>
        </p:txBody>
      </p:sp>
      <p:sp>
        <p:nvSpPr>
          <p:cNvPr id="38" name="Segnaposto testo 79">
            <a:extLst>
              <a:ext uri="{FF2B5EF4-FFF2-40B4-BE49-F238E27FC236}">
                <a16:creationId xmlns:a16="http://schemas.microsoft.com/office/drawing/2014/main" id="{C91ABF95-72B5-953B-432C-9E8C36398BE7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8720013" y="3987897"/>
            <a:ext cx="2222290" cy="517800"/>
          </a:xfrm>
          <a:prstGeom prst="roundRect">
            <a:avLst/>
          </a:prstGeom>
          <a:gradFill>
            <a:gsLst>
              <a:gs pos="0">
                <a:srgbClr val="25A8FC"/>
              </a:gs>
              <a:gs pos="50000">
                <a:schemeClr val="tx1"/>
              </a:gs>
              <a:gs pos="100000">
                <a:schemeClr val="accent2"/>
              </a:gs>
            </a:gsLst>
            <a:lin ang="19500000" scaled="0"/>
          </a:gradFill>
          <a:ln>
            <a:noFill/>
          </a:ln>
        </p:spPr>
        <p:txBody>
          <a:bodyPr lIns="144000" tIns="144000" rIns="144000" bIns="144000" anchor="ctr"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123</a:t>
            </a:r>
          </a:p>
        </p:txBody>
      </p:sp>
      <p:sp>
        <p:nvSpPr>
          <p:cNvPr id="39" name="Segnaposto testo 79">
            <a:extLst>
              <a:ext uri="{FF2B5EF4-FFF2-40B4-BE49-F238E27FC236}">
                <a16:creationId xmlns:a16="http://schemas.microsoft.com/office/drawing/2014/main" id="{A602937A-BBAB-8234-D5A4-AF4F47365E36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8720013" y="4760600"/>
            <a:ext cx="2222290" cy="517800"/>
          </a:xfrm>
          <a:prstGeom prst="roundRect">
            <a:avLst/>
          </a:prstGeom>
          <a:gradFill>
            <a:gsLst>
              <a:gs pos="0">
                <a:srgbClr val="25A8FC"/>
              </a:gs>
              <a:gs pos="50000">
                <a:schemeClr val="tx1"/>
              </a:gs>
              <a:gs pos="100000">
                <a:schemeClr val="accent2"/>
              </a:gs>
            </a:gsLst>
            <a:lin ang="19500000" scaled="0"/>
          </a:gradFill>
          <a:ln>
            <a:noFill/>
          </a:ln>
        </p:spPr>
        <p:txBody>
          <a:bodyPr lIns="144000" tIns="144000" rIns="144000" bIns="144000" anchor="ctr"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123</a:t>
            </a:r>
          </a:p>
        </p:txBody>
      </p:sp>
      <p:sp>
        <p:nvSpPr>
          <p:cNvPr id="50" name="Mezza cornice 49">
            <a:extLst>
              <a:ext uri="{FF2B5EF4-FFF2-40B4-BE49-F238E27FC236}">
                <a16:creationId xmlns:a16="http://schemas.microsoft.com/office/drawing/2014/main" id="{87F9B7B7-6A1E-2FE4-1930-13C06D3F3E53}"/>
              </a:ext>
            </a:extLst>
          </p:cNvPr>
          <p:cNvSpPr/>
          <p:nvPr userDrawn="1"/>
        </p:nvSpPr>
        <p:spPr>
          <a:xfrm rot="8100000">
            <a:off x="7148977" y="3371781"/>
            <a:ext cx="914400" cy="914400"/>
          </a:xfrm>
          <a:prstGeom prst="halfFram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52" name="Segnaposto testo 2">
            <a:extLst>
              <a:ext uri="{FF2B5EF4-FFF2-40B4-BE49-F238E27FC236}">
                <a16:creationId xmlns:a16="http://schemas.microsoft.com/office/drawing/2014/main" id="{FC60A8CA-25A9-3667-69C9-B07CAA79AE8A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2326029" y="6169272"/>
            <a:ext cx="8535009" cy="28897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100"/>
              </a:lnSpc>
              <a:spcBef>
                <a:spcPts val="400"/>
              </a:spcBef>
              <a:buNone/>
              <a:defRPr sz="900" b="0" i="0">
                <a:solidFill>
                  <a:schemeClr val="tx1"/>
                </a:solidFill>
                <a:latin typeface="TIM Sans Thin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2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Inserire note pie pagina</a:t>
            </a:r>
            <a:br>
              <a:rPr lang="it-IT"/>
            </a:br>
            <a:r>
              <a:rPr lang="it-IT"/>
              <a:t>Inserire note pie pagina</a:t>
            </a:r>
          </a:p>
        </p:txBody>
      </p:sp>
      <p:sp>
        <p:nvSpPr>
          <p:cNvPr id="5" name="Titolo 6">
            <a:extLst>
              <a:ext uri="{FF2B5EF4-FFF2-40B4-BE49-F238E27FC236}">
                <a16:creationId xmlns:a16="http://schemas.microsoft.com/office/drawing/2014/main" id="{6D26E47D-FE58-48E2-7F55-E393CAAD77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11376022" cy="616326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28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6" name="Segnaposto immagine 5">
            <a:extLst>
              <a:ext uri="{FF2B5EF4-FFF2-40B4-BE49-F238E27FC236}">
                <a16:creationId xmlns:a16="http://schemas.microsoft.com/office/drawing/2014/main" id="{3461CC0C-B3CB-15A6-B4F5-2726F00598FC}"/>
              </a:ext>
            </a:extLst>
          </p:cNvPr>
          <p:cNvSpPr>
            <a:spLocks noGrp="1" noChangeAspect="1"/>
          </p:cNvSpPr>
          <p:nvPr>
            <p:ph type="pic" sz="quarter" idx="77" hasCustomPrompt="1"/>
          </p:nvPr>
        </p:nvSpPr>
        <p:spPr>
          <a:xfrm>
            <a:off x="1560782" y="2528446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7" name="Segnaposto immagine 5">
            <a:extLst>
              <a:ext uri="{FF2B5EF4-FFF2-40B4-BE49-F238E27FC236}">
                <a16:creationId xmlns:a16="http://schemas.microsoft.com/office/drawing/2014/main" id="{D50DA9B4-6647-07DC-643D-5B85C05E478D}"/>
              </a:ext>
            </a:extLst>
          </p:cNvPr>
          <p:cNvSpPr>
            <a:spLocks noGrp="1" noChangeAspect="1"/>
          </p:cNvSpPr>
          <p:nvPr>
            <p:ph type="pic" sz="quarter" idx="78" hasCustomPrompt="1"/>
          </p:nvPr>
        </p:nvSpPr>
        <p:spPr>
          <a:xfrm>
            <a:off x="1560782" y="3330703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8" name="Segnaposto immagine 5">
            <a:extLst>
              <a:ext uri="{FF2B5EF4-FFF2-40B4-BE49-F238E27FC236}">
                <a16:creationId xmlns:a16="http://schemas.microsoft.com/office/drawing/2014/main" id="{37C3C55B-9DD2-E34C-5716-25C7995DE86F}"/>
              </a:ext>
            </a:extLst>
          </p:cNvPr>
          <p:cNvSpPr>
            <a:spLocks noGrp="1" noChangeAspect="1"/>
          </p:cNvSpPr>
          <p:nvPr>
            <p:ph type="pic" sz="quarter" idx="79" hasCustomPrompt="1"/>
          </p:nvPr>
        </p:nvSpPr>
        <p:spPr>
          <a:xfrm>
            <a:off x="1560782" y="4046696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9" name="Segnaposto immagine 5">
            <a:extLst>
              <a:ext uri="{FF2B5EF4-FFF2-40B4-BE49-F238E27FC236}">
                <a16:creationId xmlns:a16="http://schemas.microsoft.com/office/drawing/2014/main" id="{DDC09B01-D2E7-F5FD-16AF-6BBB9AA7291F}"/>
              </a:ext>
            </a:extLst>
          </p:cNvPr>
          <p:cNvSpPr>
            <a:spLocks noGrp="1" noChangeAspect="1"/>
          </p:cNvSpPr>
          <p:nvPr>
            <p:ph type="pic" sz="quarter" idx="80" hasCustomPrompt="1"/>
          </p:nvPr>
        </p:nvSpPr>
        <p:spPr>
          <a:xfrm>
            <a:off x="1560782" y="4823073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13" name="Segnaposto testo 8">
            <a:extLst>
              <a:ext uri="{FF2B5EF4-FFF2-40B4-BE49-F238E27FC236}">
                <a16:creationId xmlns:a16="http://schemas.microsoft.com/office/drawing/2014/main" id="{6C7398E9-1011-706D-141C-33F7ADFC22D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18242" y="1436775"/>
            <a:ext cx="3887787" cy="353009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buNone/>
              <a:defRPr lang="it-IT" sz="14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</p:spTree>
    <p:extLst>
      <p:ext uri="{BB962C8B-B14F-4D97-AF65-F5344CB8AC3E}">
        <p14:creationId xmlns:p14="http://schemas.microsoft.com/office/powerpoint/2010/main" val="323575717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na - Confronto con ic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D435B06-754C-0F35-653B-15F5B3E34649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10" name="Segnaposto testo 16">
            <a:extLst>
              <a:ext uri="{FF2B5EF4-FFF2-40B4-BE49-F238E27FC236}">
                <a16:creationId xmlns:a16="http://schemas.microsoft.com/office/drawing/2014/main" id="{F530E77B-9E9B-CB70-A53E-7C5A2D802E9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720012" y="5443948"/>
            <a:ext cx="2222290" cy="517072"/>
          </a:xfrm>
          <a:prstGeom prst="roundRect">
            <a:avLst/>
          </a:prstGeom>
          <a:solidFill>
            <a:schemeClr val="accent4"/>
          </a:solidFill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200" b="0" i="0">
                <a:solidFill>
                  <a:schemeClr val="tx1"/>
                </a:solidFill>
                <a:latin typeface="TIM Sans Thin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r>
              <a:rPr lang="it-IT" err="1">
                <a:effectLst/>
                <a:latin typeface="TIM Sans" pitchFamily="2" charset="77"/>
              </a:rPr>
              <a:t>Opportunity</a:t>
            </a:r>
            <a:r>
              <a:rPr lang="it-IT">
                <a:effectLst/>
                <a:latin typeface="TIM Sans" pitchFamily="2" charset="77"/>
              </a:rPr>
              <a:t> for </a:t>
            </a:r>
          </a:p>
          <a:p>
            <a:r>
              <a:rPr lang="it-IT">
                <a:effectLst/>
                <a:latin typeface="TIM Sans" pitchFamily="2" charset="77"/>
              </a:rPr>
              <a:t>shareholder </a:t>
            </a:r>
            <a:r>
              <a:rPr lang="it-IT" err="1">
                <a:effectLst/>
                <a:latin typeface="TIM Sans" pitchFamily="2" charset="77"/>
              </a:rPr>
              <a:t>remuneration</a:t>
            </a:r>
            <a:endParaRPr lang="it-IT">
              <a:effectLst/>
              <a:latin typeface="TIM Sans" pitchFamily="2" charset="77"/>
            </a:endParaRPr>
          </a:p>
        </p:txBody>
      </p:sp>
      <p:sp>
        <p:nvSpPr>
          <p:cNvPr id="12" name="Segnaposto testo 79">
            <a:extLst>
              <a:ext uri="{FF2B5EF4-FFF2-40B4-BE49-F238E27FC236}">
                <a16:creationId xmlns:a16="http://schemas.microsoft.com/office/drawing/2014/main" id="{513733B8-411A-95A5-0C93-4F8D7F0716A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327738" y="2488663"/>
            <a:ext cx="2691705" cy="517800"/>
          </a:xfrm>
          <a:prstGeom prst="roundRect">
            <a:avLst/>
          </a:prstGeom>
          <a:ln>
            <a:solidFill>
              <a:schemeClr val="accent5"/>
            </a:solidFill>
          </a:ln>
        </p:spPr>
        <p:txBody>
          <a:bodyPr lIns="144000" tIns="144000" rIns="144000" bIns="144000" anchor="ctr"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r>
              <a:rPr lang="it-IT"/>
              <a:t>Voce</a:t>
            </a:r>
          </a:p>
        </p:txBody>
      </p:sp>
      <p:sp>
        <p:nvSpPr>
          <p:cNvPr id="15" name="Segnaposto testo 79">
            <a:extLst>
              <a:ext uri="{FF2B5EF4-FFF2-40B4-BE49-F238E27FC236}">
                <a16:creationId xmlns:a16="http://schemas.microsoft.com/office/drawing/2014/main" id="{EFBEC9DD-DAD8-D31A-C817-572654157F5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327738" y="3252912"/>
            <a:ext cx="2691705" cy="517800"/>
          </a:xfrm>
          <a:prstGeom prst="roundRect">
            <a:avLst/>
          </a:prstGeom>
          <a:ln>
            <a:solidFill>
              <a:schemeClr val="accent5"/>
            </a:solidFill>
          </a:ln>
        </p:spPr>
        <p:txBody>
          <a:bodyPr lIns="144000" tIns="144000" rIns="144000" bIns="144000" anchor="ctr"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r>
              <a:rPr lang="it-IT"/>
              <a:t>Voce</a:t>
            </a:r>
          </a:p>
        </p:txBody>
      </p:sp>
      <p:sp>
        <p:nvSpPr>
          <p:cNvPr id="16" name="Segnaposto testo 79">
            <a:extLst>
              <a:ext uri="{FF2B5EF4-FFF2-40B4-BE49-F238E27FC236}">
                <a16:creationId xmlns:a16="http://schemas.microsoft.com/office/drawing/2014/main" id="{14729BF5-D732-979A-5D01-BBCA0B11334E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327738" y="3990838"/>
            <a:ext cx="2691705" cy="517800"/>
          </a:xfrm>
          <a:prstGeom prst="roundRect">
            <a:avLst/>
          </a:prstGeom>
          <a:ln>
            <a:solidFill>
              <a:schemeClr val="accent5"/>
            </a:solidFill>
          </a:ln>
        </p:spPr>
        <p:txBody>
          <a:bodyPr lIns="144000" tIns="144000" rIns="144000" bIns="144000" anchor="ctr"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r>
              <a:rPr lang="it-IT"/>
              <a:t>Voce</a:t>
            </a:r>
          </a:p>
        </p:txBody>
      </p:sp>
      <p:sp>
        <p:nvSpPr>
          <p:cNvPr id="17" name="Segnaposto testo 79">
            <a:extLst>
              <a:ext uri="{FF2B5EF4-FFF2-40B4-BE49-F238E27FC236}">
                <a16:creationId xmlns:a16="http://schemas.microsoft.com/office/drawing/2014/main" id="{9F4829E9-AB07-D2CC-4CF5-C5FDFB666F8C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2327738" y="4769646"/>
            <a:ext cx="2691705" cy="517800"/>
          </a:xfrm>
          <a:prstGeom prst="roundRect">
            <a:avLst/>
          </a:prstGeom>
          <a:ln>
            <a:solidFill>
              <a:schemeClr val="accent5"/>
            </a:solidFill>
          </a:ln>
        </p:spPr>
        <p:txBody>
          <a:bodyPr lIns="144000" tIns="144000" rIns="144000" bIns="144000" anchor="ctr"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r>
              <a:rPr lang="it-IT"/>
              <a:t>Voce</a:t>
            </a:r>
          </a:p>
        </p:txBody>
      </p:sp>
      <p:sp>
        <p:nvSpPr>
          <p:cNvPr id="25" name="Segnaposto testo 24">
            <a:extLst>
              <a:ext uri="{FF2B5EF4-FFF2-40B4-BE49-F238E27FC236}">
                <a16:creationId xmlns:a16="http://schemas.microsoft.com/office/drawing/2014/main" id="{E2B6FE8D-FE33-91F4-D67C-8E516DBCFE5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5200026" y="2040401"/>
            <a:ext cx="1763712" cy="26734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600">
                <a:latin typeface="TIM Sans" pitchFamily="2" charset="77"/>
              </a:defRPr>
            </a:lvl1pPr>
          </a:lstStyle>
          <a:p>
            <a:pPr lvl="0"/>
            <a:r>
              <a:rPr lang="it-IT"/>
              <a:t>2023</a:t>
            </a:r>
          </a:p>
        </p:txBody>
      </p:sp>
      <p:sp>
        <p:nvSpPr>
          <p:cNvPr id="26" name="Segnaposto testo 24">
            <a:extLst>
              <a:ext uri="{FF2B5EF4-FFF2-40B4-BE49-F238E27FC236}">
                <a16:creationId xmlns:a16="http://schemas.microsoft.com/office/drawing/2014/main" id="{02AE60F2-9A50-C065-335C-ADBDA9DC6CD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981156" y="2040401"/>
            <a:ext cx="1763712" cy="26734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600">
                <a:latin typeface="TIM Sans" pitchFamily="2" charset="77"/>
              </a:defRPr>
            </a:lvl1pPr>
          </a:lstStyle>
          <a:p>
            <a:pPr lvl="0"/>
            <a:r>
              <a:rPr lang="it-IT"/>
              <a:t>2026</a:t>
            </a:r>
          </a:p>
        </p:txBody>
      </p:sp>
      <p:sp>
        <p:nvSpPr>
          <p:cNvPr id="32" name="Segnaposto testo 79">
            <a:extLst>
              <a:ext uri="{FF2B5EF4-FFF2-40B4-BE49-F238E27FC236}">
                <a16:creationId xmlns:a16="http://schemas.microsoft.com/office/drawing/2014/main" id="{C9FF7DE8-656C-40A9-6963-D5547EB0E1F3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5203323" y="2488663"/>
            <a:ext cx="1785353" cy="517800"/>
          </a:xfrm>
          <a:prstGeom prst="roundRect">
            <a:avLst/>
          </a:prstGeom>
          <a:ln>
            <a:solidFill>
              <a:schemeClr val="accent5"/>
            </a:solidFill>
          </a:ln>
        </p:spPr>
        <p:txBody>
          <a:bodyPr lIns="144000" tIns="144000" rIns="144000" bIns="144000" anchor="ctr"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123</a:t>
            </a:r>
          </a:p>
        </p:txBody>
      </p:sp>
      <p:sp>
        <p:nvSpPr>
          <p:cNvPr id="33" name="Segnaposto testo 79">
            <a:extLst>
              <a:ext uri="{FF2B5EF4-FFF2-40B4-BE49-F238E27FC236}">
                <a16:creationId xmlns:a16="http://schemas.microsoft.com/office/drawing/2014/main" id="{7C0B1A61-AE6F-32ED-53AE-C1B8FC1A6C77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203323" y="3252912"/>
            <a:ext cx="1785353" cy="517800"/>
          </a:xfrm>
          <a:prstGeom prst="roundRect">
            <a:avLst/>
          </a:prstGeom>
          <a:ln>
            <a:solidFill>
              <a:schemeClr val="accent5"/>
            </a:solidFill>
          </a:ln>
        </p:spPr>
        <p:txBody>
          <a:bodyPr lIns="144000" tIns="144000" rIns="144000" bIns="144000" anchor="ctr"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123</a:t>
            </a:r>
          </a:p>
        </p:txBody>
      </p:sp>
      <p:sp>
        <p:nvSpPr>
          <p:cNvPr id="34" name="Segnaposto testo 79">
            <a:extLst>
              <a:ext uri="{FF2B5EF4-FFF2-40B4-BE49-F238E27FC236}">
                <a16:creationId xmlns:a16="http://schemas.microsoft.com/office/drawing/2014/main" id="{926D84D6-6D91-618C-DD4A-776A66124AC7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5203323" y="3990838"/>
            <a:ext cx="1785353" cy="517800"/>
          </a:xfrm>
          <a:prstGeom prst="roundRect">
            <a:avLst/>
          </a:prstGeom>
          <a:ln>
            <a:solidFill>
              <a:schemeClr val="accent5"/>
            </a:solidFill>
          </a:ln>
        </p:spPr>
        <p:txBody>
          <a:bodyPr lIns="144000" tIns="144000" rIns="144000" bIns="144000" anchor="ctr"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123</a:t>
            </a:r>
          </a:p>
        </p:txBody>
      </p:sp>
      <p:sp>
        <p:nvSpPr>
          <p:cNvPr id="35" name="Segnaposto testo 79">
            <a:extLst>
              <a:ext uri="{FF2B5EF4-FFF2-40B4-BE49-F238E27FC236}">
                <a16:creationId xmlns:a16="http://schemas.microsoft.com/office/drawing/2014/main" id="{84D924BF-9174-2112-20EB-923CEF75244D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5203323" y="4769646"/>
            <a:ext cx="1785353" cy="517800"/>
          </a:xfrm>
          <a:prstGeom prst="roundRect">
            <a:avLst/>
          </a:prstGeom>
          <a:ln>
            <a:solidFill>
              <a:schemeClr val="accent5"/>
            </a:solidFill>
          </a:ln>
        </p:spPr>
        <p:txBody>
          <a:bodyPr lIns="144000" tIns="144000" rIns="144000" bIns="144000" anchor="ctr"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123</a:t>
            </a:r>
          </a:p>
        </p:txBody>
      </p:sp>
      <p:sp>
        <p:nvSpPr>
          <p:cNvPr id="36" name="Segnaposto testo 79">
            <a:extLst>
              <a:ext uri="{FF2B5EF4-FFF2-40B4-BE49-F238E27FC236}">
                <a16:creationId xmlns:a16="http://schemas.microsoft.com/office/drawing/2014/main" id="{EFEA09CC-B531-8932-B42C-175BE8A61EBA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720013" y="2494545"/>
            <a:ext cx="2222290" cy="517800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19500000" scaled="0"/>
          </a:gradFill>
          <a:ln>
            <a:noFill/>
          </a:ln>
        </p:spPr>
        <p:txBody>
          <a:bodyPr lIns="144000" tIns="144000" rIns="144000" bIns="144000" anchor="ctr"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123</a:t>
            </a:r>
          </a:p>
        </p:txBody>
      </p:sp>
      <p:sp>
        <p:nvSpPr>
          <p:cNvPr id="37" name="Segnaposto testo 79">
            <a:extLst>
              <a:ext uri="{FF2B5EF4-FFF2-40B4-BE49-F238E27FC236}">
                <a16:creationId xmlns:a16="http://schemas.microsoft.com/office/drawing/2014/main" id="{E69E7A32-EA5D-469E-69CC-57F21EA323B8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720013" y="3245744"/>
            <a:ext cx="2222290" cy="517800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19500000" scaled="0"/>
          </a:gradFill>
          <a:ln>
            <a:noFill/>
          </a:ln>
        </p:spPr>
        <p:txBody>
          <a:bodyPr lIns="144000" tIns="144000" rIns="144000" bIns="144000" anchor="ctr"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123</a:t>
            </a:r>
          </a:p>
        </p:txBody>
      </p:sp>
      <p:sp>
        <p:nvSpPr>
          <p:cNvPr id="38" name="Segnaposto testo 79">
            <a:extLst>
              <a:ext uri="{FF2B5EF4-FFF2-40B4-BE49-F238E27FC236}">
                <a16:creationId xmlns:a16="http://schemas.microsoft.com/office/drawing/2014/main" id="{C91ABF95-72B5-953B-432C-9E8C36398BE7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8720013" y="3987897"/>
            <a:ext cx="2222290" cy="517800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19500000" scaled="0"/>
          </a:gradFill>
          <a:ln>
            <a:noFill/>
          </a:ln>
        </p:spPr>
        <p:txBody>
          <a:bodyPr lIns="144000" tIns="144000" rIns="144000" bIns="144000" anchor="ctr"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123</a:t>
            </a:r>
          </a:p>
        </p:txBody>
      </p:sp>
      <p:sp>
        <p:nvSpPr>
          <p:cNvPr id="39" name="Segnaposto testo 79">
            <a:extLst>
              <a:ext uri="{FF2B5EF4-FFF2-40B4-BE49-F238E27FC236}">
                <a16:creationId xmlns:a16="http://schemas.microsoft.com/office/drawing/2014/main" id="{A602937A-BBAB-8234-D5A4-AF4F47365E36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8720013" y="4760600"/>
            <a:ext cx="2222290" cy="517800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19500000" scaled="0"/>
          </a:gradFill>
          <a:ln>
            <a:noFill/>
          </a:ln>
        </p:spPr>
        <p:txBody>
          <a:bodyPr lIns="144000" tIns="144000" rIns="144000" bIns="144000" anchor="ctr"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123</a:t>
            </a:r>
          </a:p>
        </p:txBody>
      </p:sp>
      <p:sp>
        <p:nvSpPr>
          <p:cNvPr id="50" name="Mezza cornice 49">
            <a:extLst>
              <a:ext uri="{FF2B5EF4-FFF2-40B4-BE49-F238E27FC236}">
                <a16:creationId xmlns:a16="http://schemas.microsoft.com/office/drawing/2014/main" id="{87F9B7B7-6A1E-2FE4-1930-13C06D3F3E53}"/>
              </a:ext>
            </a:extLst>
          </p:cNvPr>
          <p:cNvSpPr/>
          <p:nvPr userDrawn="1"/>
        </p:nvSpPr>
        <p:spPr>
          <a:xfrm rot="8100000">
            <a:off x="7148977" y="3371781"/>
            <a:ext cx="914400" cy="914400"/>
          </a:xfrm>
          <a:prstGeom prst="halfFram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52" name="Segnaposto testo 2">
            <a:extLst>
              <a:ext uri="{FF2B5EF4-FFF2-40B4-BE49-F238E27FC236}">
                <a16:creationId xmlns:a16="http://schemas.microsoft.com/office/drawing/2014/main" id="{FC60A8CA-25A9-3667-69C9-B07CAA79AE8A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2326029" y="6169272"/>
            <a:ext cx="8535009" cy="28897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100"/>
              </a:lnSpc>
              <a:spcBef>
                <a:spcPts val="400"/>
              </a:spcBef>
              <a:buNone/>
              <a:defRPr sz="900" b="0" i="0">
                <a:solidFill>
                  <a:schemeClr val="tx1"/>
                </a:solidFill>
                <a:latin typeface="TIM Sans Thin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2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Inserire note pie pagina</a:t>
            </a:r>
            <a:br>
              <a:rPr lang="it-IT"/>
            </a:br>
            <a:r>
              <a:rPr lang="it-IT"/>
              <a:t>Inserire note pie pagina</a:t>
            </a:r>
          </a:p>
        </p:txBody>
      </p:sp>
      <p:sp>
        <p:nvSpPr>
          <p:cNvPr id="5" name="Titolo 6">
            <a:extLst>
              <a:ext uri="{FF2B5EF4-FFF2-40B4-BE49-F238E27FC236}">
                <a16:creationId xmlns:a16="http://schemas.microsoft.com/office/drawing/2014/main" id="{6D26E47D-FE58-48E2-7F55-E393CAAD77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11376022" cy="616326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28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6" name="Segnaposto immagine 5">
            <a:extLst>
              <a:ext uri="{FF2B5EF4-FFF2-40B4-BE49-F238E27FC236}">
                <a16:creationId xmlns:a16="http://schemas.microsoft.com/office/drawing/2014/main" id="{3461CC0C-B3CB-15A6-B4F5-2726F00598FC}"/>
              </a:ext>
            </a:extLst>
          </p:cNvPr>
          <p:cNvSpPr>
            <a:spLocks noGrp="1" noChangeAspect="1"/>
          </p:cNvSpPr>
          <p:nvPr>
            <p:ph type="pic" sz="quarter" idx="77" hasCustomPrompt="1"/>
          </p:nvPr>
        </p:nvSpPr>
        <p:spPr>
          <a:xfrm>
            <a:off x="1560782" y="2528446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7" name="Segnaposto immagine 5">
            <a:extLst>
              <a:ext uri="{FF2B5EF4-FFF2-40B4-BE49-F238E27FC236}">
                <a16:creationId xmlns:a16="http://schemas.microsoft.com/office/drawing/2014/main" id="{D50DA9B4-6647-07DC-643D-5B85C05E478D}"/>
              </a:ext>
            </a:extLst>
          </p:cNvPr>
          <p:cNvSpPr>
            <a:spLocks noGrp="1" noChangeAspect="1"/>
          </p:cNvSpPr>
          <p:nvPr>
            <p:ph type="pic" sz="quarter" idx="78" hasCustomPrompt="1"/>
          </p:nvPr>
        </p:nvSpPr>
        <p:spPr>
          <a:xfrm>
            <a:off x="1560782" y="3330703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8" name="Segnaposto immagine 5">
            <a:extLst>
              <a:ext uri="{FF2B5EF4-FFF2-40B4-BE49-F238E27FC236}">
                <a16:creationId xmlns:a16="http://schemas.microsoft.com/office/drawing/2014/main" id="{37C3C55B-9DD2-E34C-5716-25C7995DE86F}"/>
              </a:ext>
            </a:extLst>
          </p:cNvPr>
          <p:cNvSpPr>
            <a:spLocks noGrp="1" noChangeAspect="1"/>
          </p:cNvSpPr>
          <p:nvPr>
            <p:ph type="pic" sz="quarter" idx="79" hasCustomPrompt="1"/>
          </p:nvPr>
        </p:nvSpPr>
        <p:spPr>
          <a:xfrm>
            <a:off x="1560782" y="4046696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9" name="Segnaposto immagine 5">
            <a:extLst>
              <a:ext uri="{FF2B5EF4-FFF2-40B4-BE49-F238E27FC236}">
                <a16:creationId xmlns:a16="http://schemas.microsoft.com/office/drawing/2014/main" id="{DDC09B01-D2E7-F5FD-16AF-6BBB9AA7291F}"/>
              </a:ext>
            </a:extLst>
          </p:cNvPr>
          <p:cNvSpPr>
            <a:spLocks noGrp="1" noChangeAspect="1"/>
          </p:cNvSpPr>
          <p:nvPr>
            <p:ph type="pic" sz="quarter" idx="80" hasCustomPrompt="1"/>
          </p:nvPr>
        </p:nvSpPr>
        <p:spPr>
          <a:xfrm>
            <a:off x="1560782" y="4823073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13" name="Segnaposto testo 8">
            <a:extLst>
              <a:ext uri="{FF2B5EF4-FFF2-40B4-BE49-F238E27FC236}">
                <a16:creationId xmlns:a16="http://schemas.microsoft.com/office/drawing/2014/main" id="{6C7398E9-1011-706D-141C-33F7ADFC22D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18242" y="1436775"/>
            <a:ext cx="3887787" cy="353009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buNone/>
              <a:defRPr lang="it-IT" sz="14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</p:spTree>
    <p:extLst>
      <p:ext uri="{BB962C8B-B14F-4D97-AF65-F5344CB8AC3E}">
        <p14:creationId xmlns:p14="http://schemas.microsoft.com/office/powerpoint/2010/main" val="205622769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rna - Confronto con ic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D435B06-754C-0F35-653B-15F5B3E34649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10" name="Segnaposto testo 16">
            <a:extLst>
              <a:ext uri="{FF2B5EF4-FFF2-40B4-BE49-F238E27FC236}">
                <a16:creationId xmlns:a16="http://schemas.microsoft.com/office/drawing/2014/main" id="{F530E77B-9E9B-CB70-A53E-7C5A2D802E9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720012" y="5443948"/>
            <a:ext cx="2222290" cy="517072"/>
          </a:xfrm>
          <a:prstGeom prst="roundRect">
            <a:avLst/>
          </a:prstGeom>
          <a:solidFill>
            <a:schemeClr val="accent4"/>
          </a:solidFill>
        </p:spPr>
        <p:txBody>
          <a:bodyPr lIns="0" tIns="0" rIns="0" bIns="0" anchor="ctr"/>
          <a:lstStyle>
            <a:lvl1pPr marL="0" indent="0" algn="ctr">
              <a:lnSpc>
                <a:spcPts val="1600"/>
              </a:lnSpc>
              <a:spcBef>
                <a:spcPts val="0"/>
              </a:spcBef>
              <a:buNone/>
              <a:defRPr sz="1200" b="0" i="0">
                <a:solidFill>
                  <a:schemeClr val="tx1"/>
                </a:solidFill>
                <a:latin typeface="TIM Sans Thin" pitchFamily="2" charset="77"/>
              </a:defRPr>
            </a:lvl1pPr>
            <a:lvl2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2pPr>
            <a:lvl3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3pPr>
            <a:lvl4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4pPr>
            <a:lvl5pPr>
              <a:lnSpc>
                <a:spcPts val="1600"/>
              </a:lnSpc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5pPr>
          </a:lstStyle>
          <a:p>
            <a:r>
              <a:rPr lang="it-IT" err="1">
                <a:effectLst/>
                <a:latin typeface="TIM Sans" pitchFamily="2" charset="77"/>
              </a:rPr>
              <a:t>Opportunity</a:t>
            </a:r>
            <a:r>
              <a:rPr lang="it-IT">
                <a:effectLst/>
                <a:latin typeface="TIM Sans" pitchFamily="2" charset="77"/>
              </a:rPr>
              <a:t> for </a:t>
            </a:r>
          </a:p>
          <a:p>
            <a:r>
              <a:rPr lang="it-IT">
                <a:effectLst/>
                <a:latin typeface="TIM Sans" pitchFamily="2" charset="77"/>
              </a:rPr>
              <a:t>shareholder </a:t>
            </a:r>
            <a:r>
              <a:rPr lang="it-IT" err="1">
                <a:effectLst/>
                <a:latin typeface="TIM Sans" pitchFamily="2" charset="77"/>
              </a:rPr>
              <a:t>remuneration</a:t>
            </a:r>
            <a:endParaRPr lang="it-IT">
              <a:effectLst/>
              <a:latin typeface="TIM Sans" pitchFamily="2" charset="77"/>
            </a:endParaRPr>
          </a:p>
        </p:txBody>
      </p:sp>
      <p:sp>
        <p:nvSpPr>
          <p:cNvPr id="12" name="Segnaposto testo 79">
            <a:extLst>
              <a:ext uri="{FF2B5EF4-FFF2-40B4-BE49-F238E27FC236}">
                <a16:creationId xmlns:a16="http://schemas.microsoft.com/office/drawing/2014/main" id="{513733B8-411A-95A5-0C93-4F8D7F0716A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327738" y="2488663"/>
            <a:ext cx="2691705" cy="517800"/>
          </a:xfrm>
          <a:prstGeom prst="roundRect">
            <a:avLst/>
          </a:prstGeom>
          <a:ln>
            <a:solidFill>
              <a:schemeClr val="accent5"/>
            </a:solidFill>
          </a:ln>
        </p:spPr>
        <p:txBody>
          <a:bodyPr lIns="144000" tIns="144000" rIns="144000" bIns="144000" anchor="ctr"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r>
              <a:rPr lang="it-IT"/>
              <a:t>Voce</a:t>
            </a:r>
          </a:p>
        </p:txBody>
      </p:sp>
      <p:sp>
        <p:nvSpPr>
          <p:cNvPr id="15" name="Segnaposto testo 79">
            <a:extLst>
              <a:ext uri="{FF2B5EF4-FFF2-40B4-BE49-F238E27FC236}">
                <a16:creationId xmlns:a16="http://schemas.microsoft.com/office/drawing/2014/main" id="{EFBEC9DD-DAD8-D31A-C817-572654157F5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327738" y="3252912"/>
            <a:ext cx="2691705" cy="517800"/>
          </a:xfrm>
          <a:prstGeom prst="roundRect">
            <a:avLst/>
          </a:prstGeom>
          <a:ln>
            <a:solidFill>
              <a:schemeClr val="accent5"/>
            </a:solidFill>
          </a:ln>
        </p:spPr>
        <p:txBody>
          <a:bodyPr lIns="144000" tIns="144000" rIns="144000" bIns="144000" anchor="ctr"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r>
              <a:rPr lang="it-IT"/>
              <a:t>Voce</a:t>
            </a:r>
          </a:p>
        </p:txBody>
      </p:sp>
      <p:sp>
        <p:nvSpPr>
          <p:cNvPr id="16" name="Segnaposto testo 79">
            <a:extLst>
              <a:ext uri="{FF2B5EF4-FFF2-40B4-BE49-F238E27FC236}">
                <a16:creationId xmlns:a16="http://schemas.microsoft.com/office/drawing/2014/main" id="{14729BF5-D732-979A-5D01-BBCA0B11334E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327738" y="3990838"/>
            <a:ext cx="2691705" cy="517800"/>
          </a:xfrm>
          <a:prstGeom prst="roundRect">
            <a:avLst/>
          </a:prstGeom>
          <a:ln>
            <a:solidFill>
              <a:schemeClr val="accent5"/>
            </a:solidFill>
          </a:ln>
        </p:spPr>
        <p:txBody>
          <a:bodyPr lIns="144000" tIns="144000" rIns="144000" bIns="144000" anchor="ctr"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r>
              <a:rPr lang="it-IT"/>
              <a:t>Voce</a:t>
            </a:r>
          </a:p>
        </p:txBody>
      </p:sp>
      <p:sp>
        <p:nvSpPr>
          <p:cNvPr id="17" name="Segnaposto testo 79">
            <a:extLst>
              <a:ext uri="{FF2B5EF4-FFF2-40B4-BE49-F238E27FC236}">
                <a16:creationId xmlns:a16="http://schemas.microsoft.com/office/drawing/2014/main" id="{9F4829E9-AB07-D2CC-4CF5-C5FDFB666F8C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2327738" y="4769646"/>
            <a:ext cx="2691705" cy="517800"/>
          </a:xfrm>
          <a:prstGeom prst="roundRect">
            <a:avLst/>
          </a:prstGeom>
          <a:ln>
            <a:solidFill>
              <a:schemeClr val="accent5"/>
            </a:solidFill>
          </a:ln>
        </p:spPr>
        <p:txBody>
          <a:bodyPr lIns="144000" tIns="144000" rIns="144000" bIns="144000" anchor="ctr"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r>
              <a:rPr lang="it-IT"/>
              <a:t>Voce</a:t>
            </a:r>
          </a:p>
        </p:txBody>
      </p:sp>
      <p:sp>
        <p:nvSpPr>
          <p:cNvPr id="25" name="Segnaposto testo 24">
            <a:extLst>
              <a:ext uri="{FF2B5EF4-FFF2-40B4-BE49-F238E27FC236}">
                <a16:creationId xmlns:a16="http://schemas.microsoft.com/office/drawing/2014/main" id="{E2B6FE8D-FE33-91F4-D67C-8E516DBCFE5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5200026" y="2040401"/>
            <a:ext cx="1763712" cy="26734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600">
                <a:latin typeface="TIM Sans" pitchFamily="2" charset="77"/>
              </a:defRPr>
            </a:lvl1pPr>
          </a:lstStyle>
          <a:p>
            <a:pPr lvl="0"/>
            <a:r>
              <a:rPr lang="it-IT"/>
              <a:t>2023</a:t>
            </a:r>
          </a:p>
        </p:txBody>
      </p:sp>
      <p:sp>
        <p:nvSpPr>
          <p:cNvPr id="26" name="Segnaposto testo 24">
            <a:extLst>
              <a:ext uri="{FF2B5EF4-FFF2-40B4-BE49-F238E27FC236}">
                <a16:creationId xmlns:a16="http://schemas.microsoft.com/office/drawing/2014/main" id="{02AE60F2-9A50-C065-335C-ADBDA9DC6CD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981156" y="2040401"/>
            <a:ext cx="1763712" cy="26734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600">
                <a:latin typeface="TIM Sans" pitchFamily="2" charset="77"/>
              </a:defRPr>
            </a:lvl1pPr>
          </a:lstStyle>
          <a:p>
            <a:pPr lvl="0"/>
            <a:r>
              <a:rPr lang="it-IT"/>
              <a:t>2026</a:t>
            </a:r>
          </a:p>
        </p:txBody>
      </p:sp>
      <p:sp>
        <p:nvSpPr>
          <p:cNvPr id="32" name="Segnaposto testo 79">
            <a:extLst>
              <a:ext uri="{FF2B5EF4-FFF2-40B4-BE49-F238E27FC236}">
                <a16:creationId xmlns:a16="http://schemas.microsoft.com/office/drawing/2014/main" id="{C9FF7DE8-656C-40A9-6963-D5547EB0E1F3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5203323" y="2488663"/>
            <a:ext cx="1785353" cy="517800"/>
          </a:xfrm>
          <a:prstGeom prst="roundRect">
            <a:avLst/>
          </a:prstGeom>
          <a:ln>
            <a:solidFill>
              <a:schemeClr val="accent5"/>
            </a:solidFill>
          </a:ln>
        </p:spPr>
        <p:txBody>
          <a:bodyPr lIns="144000" tIns="144000" rIns="144000" bIns="144000" anchor="ctr"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123</a:t>
            </a:r>
          </a:p>
        </p:txBody>
      </p:sp>
      <p:sp>
        <p:nvSpPr>
          <p:cNvPr id="33" name="Segnaposto testo 79">
            <a:extLst>
              <a:ext uri="{FF2B5EF4-FFF2-40B4-BE49-F238E27FC236}">
                <a16:creationId xmlns:a16="http://schemas.microsoft.com/office/drawing/2014/main" id="{7C0B1A61-AE6F-32ED-53AE-C1B8FC1A6C77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203323" y="3252912"/>
            <a:ext cx="1785353" cy="517800"/>
          </a:xfrm>
          <a:prstGeom prst="roundRect">
            <a:avLst/>
          </a:prstGeom>
          <a:ln>
            <a:solidFill>
              <a:schemeClr val="accent5"/>
            </a:solidFill>
          </a:ln>
        </p:spPr>
        <p:txBody>
          <a:bodyPr lIns="144000" tIns="144000" rIns="144000" bIns="144000" anchor="ctr"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123</a:t>
            </a:r>
          </a:p>
        </p:txBody>
      </p:sp>
      <p:sp>
        <p:nvSpPr>
          <p:cNvPr id="34" name="Segnaposto testo 79">
            <a:extLst>
              <a:ext uri="{FF2B5EF4-FFF2-40B4-BE49-F238E27FC236}">
                <a16:creationId xmlns:a16="http://schemas.microsoft.com/office/drawing/2014/main" id="{926D84D6-6D91-618C-DD4A-776A66124AC7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5203323" y="3990838"/>
            <a:ext cx="1785353" cy="517800"/>
          </a:xfrm>
          <a:prstGeom prst="roundRect">
            <a:avLst/>
          </a:prstGeom>
          <a:ln>
            <a:solidFill>
              <a:schemeClr val="accent5"/>
            </a:solidFill>
          </a:ln>
        </p:spPr>
        <p:txBody>
          <a:bodyPr lIns="144000" tIns="144000" rIns="144000" bIns="144000" anchor="ctr"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123</a:t>
            </a:r>
          </a:p>
        </p:txBody>
      </p:sp>
      <p:sp>
        <p:nvSpPr>
          <p:cNvPr id="35" name="Segnaposto testo 79">
            <a:extLst>
              <a:ext uri="{FF2B5EF4-FFF2-40B4-BE49-F238E27FC236}">
                <a16:creationId xmlns:a16="http://schemas.microsoft.com/office/drawing/2014/main" id="{84D924BF-9174-2112-20EB-923CEF75244D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5203323" y="4769646"/>
            <a:ext cx="1785353" cy="517800"/>
          </a:xfrm>
          <a:prstGeom prst="roundRect">
            <a:avLst/>
          </a:prstGeom>
          <a:ln>
            <a:solidFill>
              <a:schemeClr val="accent5"/>
            </a:solidFill>
          </a:ln>
        </p:spPr>
        <p:txBody>
          <a:bodyPr lIns="144000" tIns="144000" rIns="144000" bIns="144000" anchor="ctr"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123</a:t>
            </a:r>
          </a:p>
        </p:txBody>
      </p:sp>
      <p:sp>
        <p:nvSpPr>
          <p:cNvPr id="36" name="Segnaposto testo 79">
            <a:extLst>
              <a:ext uri="{FF2B5EF4-FFF2-40B4-BE49-F238E27FC236}">
                <a16:creationId xmlns:a16="http://schemas.microsoft.com/office/drawing/2014/main" id="{EFEA09CC-B531-8932-B42C-175BE8A61EBA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720013" y="2494545"/>
            <a:ext cx="2222290" cy="517800"/>
          </a:xfrm>
          <a:prstGeom prst="roundRect">
            <a:avLst/>
          </a:prstGeom>
          <a:gradFill>
            <a:gsLst>
              <a:gs pos="0">
                <a:srgbClr val="B6F11F"/>
              </a:gs>
              <a:gs pos="100000">
                <a:srgbClr val="4FE3C2"/>
              </a:gs>
            </a:gsLst>
            <a:lin ang="19500000" scaled="0"/>
          </a:gradFill>
          <a:ln>
            <a:noFill/>
          </a:ln>
        </p:spPr>
        <p:txBody>
          <a:bodyPr lIns="144000" tIns="144000" rIns="144000" bIns="144000" anchor="ctr"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6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123</a:t>
            </a:r>
          </a:p>
        </p:txBody>
      </p:sp>
      <p:sp>
        <p:nvSpPr>
          <p:cNvPr id="37" name="Segnaposto testo 79">
            <a:extLst>
              <a:ext uri="{FF2B5EF4-FFF2-40B4-BE49-F238E27FC236}">
                <a16:creationId xmlns:a16="http://schemas.microsoft.com/office/drawing/2014/main" id="{E69E7A32-EA5D-469E-69CC-57F21EA323B8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720013" y="3245744"/>
            <a:ext cx="2222290" cy="517800"/>
          </a:xfrm>
          <a:prstGeom prst="roundRect">
            <a:avLst/>
          </a:prstGeom>
          <a:gradFill>
            <a:gsLst>
              <a:gs pos="0">
                <a:srgbClr val="B6F11F"/>
              </a:gs>
              <a:gs pos="100000">
                <a:srgbClr val="4FE3C2"/>
              </a:gs>
            </a:gsLst>
            <a:lin ang="19500000" scaled="0"/>
          </a:gradFill>
          <a:ln>
            <a:noFill/>
          </a:ln>
        </p:spPr>
        <p:txBody>
          <a:bodyPr lIns="144000" tIns="144000" rIns="144000" bIns="144000" anchor="ctr"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6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123</a:t>
            </a:r>
          </a:p>
        </p:txBody>
      </p:sp>
      <p:sp>
        <p:nvSpPr>
          <p:cNvPr id="38" name="Segnaposto testo 79">
            <a:extLst>
              <a:ext uri="{FF2B5EF4-FFF2-40B4-BE49-F238E27FC236}">
                <a16:creationId xmlns:a16="http://schemas.microsoft.com/office/drawing/2014/main" id="{C91ABF95-72B5-953B-432C-9E8C36398BE7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8720013" y="3987897"/>
            <a:ext cx="2222290" cy="517800"/>
          </a:xfrm>
          <a:prstGeom prst="roundRect">
            <a:avLst/>
          </a:prstGeom>
          <a:gradFill>
            <a:gsLst>
              <a:gs pos="0">
                <a:srgbClr val="B6F11F"/>
              </a:gs>
              <a:gs pos="100000">
                <a:srgbClr val="4FE3C2"/>
              </a:gs>
            </a:gsLst>
            <a:lin ang="19500000" scaled="0"/>
          </a:gradFill>
          <a:ln>
            <a:noFill/>
          </a:ln>
        </p:spPr>
        <p:txBody>
          <a:bodyPr lIns="144000" tIns="144000" rIns="144000" bIns="144000" anchor="ctr"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6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123</a:t>
            </a:r>
          </a:p>
        </p:txBody>
      </p:sp>
      <p:sp>
        <p:nvSpPr>
          <p:cNvPr id="39" name="Segnaposto testo 79">
            <a:extLst>
              <a:ext uri="{FF2B5EF4-FFF2-40B4-BE49-F238E27FC236}">
                <a16:creationId xmlns:a16="http://schemas.microsoft.com/office/drawing/2014/main" id="{A602937A-BBAB-8234-D5A4-AF4F47365E36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8720013" y="4760600"/>
            <a:ext cx="2222290" cy="517800"/>
          </a:xfrm>
          <a:prstGeom prst="roundRect">
            <a:avLst/>
          </a:prstGeom>
          <a:gradFill>
            <a:gsLst>
              <a:gs pos="0">
                <a:srgbClr val="B6F11F"/>
              </a:gs>
              <a:gs pos="100000">
                <a:srgbClr val="4FE3C2"/>
              </a:gs>
            </a:gsLst>
            <a:lin ang="19500000" scaled="0"/>
          </a:gradFill>
          <a:ln>
            <a:noFill/>
          </a:ln>
        </p:spPr>
        <p:txBody>
          <a:bodyPr lIns="144000" tIns="144000" rIns="144000" bIns="144000" anchor="ctr"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6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123</a:t>
            </a:r>
          </a:p>
        </p:txBody>
      </p:sp>
      <p:sp>
        <p:nvSpPr>
          <p:cNvPr id="50" name="Mezza cornice 49">
            <a:extLst>
              <a:ext uri="{FF2B5EF4-FFF2-40B4-BE49-F238E27FC236}">
                <a16:creationId xmlns:a16="http://schemas.microsoft.com/office/drawing/2014/main" id="{87F9B7B7-6A1E-2FE4-1930-13C06D3F3E53}"/>
              </a:ext>
            </a:extLst>
          </p:cNvPr>
          <p:cNvSpPr/>
          <p:nvPr userDrawn="1"/>
        </p:nvSpPr>
        <p:spPr>
          <a:xfrm rot="8100000">
            <a:off x="7148977" y="3371781"/>
            <a:ext cx="914400" cy="914400"/>
          </a:xfrm>
          <a:prstGeom prst="halfFram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52" name="Segnaposto testo 2">
            <a:extLst>
              <a:ext uri="{FF2B5EF4-FFF2-40B4-BE49-F238E27FC236}">
                <a16:creationId xmlns:a16="http://schemas.microsoft.com/office/drawing/2014/main" id="{FC60A8CA-25A9-3667-69C9-B07CAA79AE8A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2326029" y="6169272"/>
            <a:ext cx="8535009" cy="28897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100"/>
              </a:lnSpc>
              <a:spcBef>
                <a:spcPts val="400"/>
              </a:spcBef>
              <a:buNone/>
              <a:defRPr sz="900" b="0" i="0">
                <a:solidFill>
                  <a:schemeClr val="tx1"/>
                </a:solidFill>
                <a:latin typeface="TIM Sans Thin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2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Inserire note pie pagina</a:t>
            </a:r>
            <a:br>
              <a:rPr lang="it-IT"/>
            </a:br>
            <a:r>
              <a:rPr lang="it-IT"/>
              <a:t>Inserire note pie pagina</a:t>
            </a:r>
          </a:p>
        </p:txBody>
      </p:sp>
      <p:sp>
        <p:nvSpPr>
          <p:cNvPr id="5" name="Titolo 6">
            <a:extLst>
              <a:ext uri="{FF2B5EF4-FFF2-40B4-BE49-F238E27FC236}">
                <a16:creationId xmlns:a16="http://schemas.microsoft.com/office/drawing/2014/main" id="{6D26E47D-FE58-48E2-7F55-E393CAAD77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11376022" cy="616326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28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6" name="Segnaposto immagine 5">
            <a:extLst>
              <a:ext uri="{FF2B5EF4-FFF2-40B4-BE49-F238E27FC236}">
                <a16:creationId xmlns:a16="http://schemas.microsoft.com/office/drawing/2014/main" id="{3461CC0C-B3CB-15A6-B4F5-2726F00598FC}"/>
              </a:ext>
            </a:extLst>
          </p:cNvPr>
          <p:cNvSpPr>
            <a:spLocks noGrp="1" noChangeAspect="1"/>
          </p:cNvSpPr>
          <p:nvPr>
            <p:ph type="pic" sz="quarter" idx="77" hasCustomPrompt="1"/>
          </p:nvPr>
        </p:nvSpPr>
        <p:spPr>
          <a:xfrm>
            <a:off x="1560782" y="2528446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7" name="Segnaposto immagine 5">
            <a:extLst>
              <a:ext uri="{FF2B5EF4-FFF2-40B4-BE49-F238E27FC236}">
                <a16:creationId xmlns:a16="http://schemas.microsoft.com/office/drawing/2014/main" id="{D50DA9B4-6647-07DC-643D-5B85C05E478D}"/>
              </a:ext>
            </a:extLst>
          </p:cNvPr>
          <p:cNvSpPr>
            <a:spLocks noGrp="1" noChangeAspect="1"/>
          </p:cNvSpPr>
          <p:nvPr>
            <p:ph type="pic" sz="quarter" idx="78" hasCustomPrompt="1"/>
          </p:nvPr>
        </p:nvSpPr>
        <p:spPr>
          <a:xfrm>
            <a:off x="1560782" y="3330703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8" name="Segnaposto immagine 5">
            <a:extLst>
              <a:ext uri="{FF2B5EF4-FFF2-40B4-BE49-F238E27FC236}">
                <a16:creationId xmlns:a16="http://schemas.microsoft.com/office/drawing/2014/main" id="{37C3C55B-9DD2-E34C-5716-25C7995DE86F}"/>
              </a:ext>
            </a:extLst>
          </p:cNvPr>
          <p:cNvSpPr>
            <a:spLocks noGrp="1" noChangeAspect="1"/>
          </p:cNvSpPr>
          <p:nvPr>
            <p:ph type="pic" sz="quarter" idx="79" hasCustomPrompt="1"/>
          </p:nvPr>
        </p:nvSpPr>
        <p:spPr>
          <a:xfrm>
            <a:off x="1560782" y="4046696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9" name="Segnaposto immagine 5">
            <a:extLst>
              <a:ext uri="{FF2B5EF4-FFF2-40B4-BE49-F238E27FC236}">
                <a16:creationId xmlns:a16="http://schemas.microsoft.com/office/drawing/2014/main" id="{DDC09B01-D2E7-F5FD-16AF-6BBB9AA7291F}"/>
              </a:ext>
            </a:extLst>
          </p:cNvPr>
          <p:cNvSpPr>
            <a:spLocks noGrp="1" noChangeAspect="1"/>
          </p:cNvSpPr>
          <p:nvPr>
            <p:ph type="pic" sz="quarter" idx="80" hasCustomPrompt="1"/>
          </p:nvPr>
        </p:nvSpPr>
        <p:spPr>
          <a:xfrm>
            <a:off x="1560782" y="4823073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13" name="Segnaposto testo 8">
            <a:extLst>
              <a:ext uri="{FF2B5EF4-FFF2-40B4-BE49-F238E27FC236}">
                <a16:creationId xmlns:a16="http://schemas.microsoft.com/office/drawing/2014/main" id="{6C7398E9-1011-706D-141C-33F7ADFC22D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18242" y="1436775"/>
            <a:ext cx="3887787" cy="353009"/>
          </a:xfrm>
          <a:prstGeom prst="rect">
            <a:avLst/>
          </a:prstGeom>
        </p:spPr>
        <p:txBody>
          <a:bodyPr lIns="0" anchor="b"/>
          <a:lstStyle>
            <a:lvl1pPr marL="0" indent="0" algn="l" defTabSz="914400" rtl="0" eaLnBrk="1" latinLnBrk="0" hangingPunct="1">
              <a:buNone/>
              <a:defRPr lang="it-IT" sz="14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Sottotitolo</a:t>
            </a:r>
          </a:p>
        </p:txBody>
      </p:sp>
    </p:spTree>
    <p:extLst>
      <p:ext uri="{BB962C8B-B14F-4D97-AF65-F5344CB8AC3E}">
        <p14:creationId xmlns:p14="http://schemas.microsoft.com/office/powerpoint/2010/main" val="25736755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Box con ic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D435B06-754C-0F35-653B-15F5B3E34649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5" name="Segnaposto testo 79">
            <a:extLst>
              <a:ext uri="{FF2B5EF4-FFF2-40B4-BE49-F238E27FC236}">
                <a16:creationId xmlns:a16="http://schemas.microsoft.com/office/drawing/2014/main" id="{A863CDE7-DBE2-8B5B-D576-62EA4E89190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119535" y="2165801"/>
            <a:ext cx="2691705" cy="517802"/>
          </a:xfrm>
          <a:prstGeom prst="roundRect">
            <a:avLst/>
          </a:prstGeom>
          <a:ln>
            <a:noFill/>
          </a:ln>
        </p:spPr>
        <p:txBody>
          <a:bodyPr lIns="0" tIns="0" rIns="0" bIns="0" anchor="ctr"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r>
              <a:rPr lang="it-IT" err="1">
                <a:effectLst/>
                <a:latin typeface="TIM Sans" pitchFamily="2" charset="77"/>
              </a:rPr>
              <a:t>Lorem</a:t>
            </a:r>
            <a:r>
              <a:rPr lang="it-IT">
                <a:effectLst/>
                <a:latin typeface="TIM Sans" pitchFamily="2" charset="77"/>
              </a:rPr>
              <a:t> </a:t>
            </a:r>
            <a:r>
              <a:rPr lang="it-IT" err="1">
                <a:effectLst/>
                <a:latin typeface="TIM Sans" pitchFamily="2" charset="77"/>
              </a:rPr>
              <a:t>ipsum</a:t>
            </a:r>
            <a:r>
              <a:rPr lang="it-IT">
                <a:effectLst/>
                <a:latin typeface="TIM Sans" pitchFamily="2" charset="77"/>
              </a:rPr>
              <a:t> dolor </a:t>
            </a:r>
            <a:r>
              <a:rPr lang="it-IT" err="1">
                <a:effectLst/>
                <a:latin typeface="TIM Sans" pitchFamily="2" charset="77"/>
              </a:rPr>
              <a:t>sit</a:t>
            </a:r>
            <a:r>
              <a:rPr lang="it-IT">
                <a:effectLst/>
                <a:latin typeface="TIM Sans" pitchFamily="2" charset="77"/>
              </a:rPr>
              <a:t> </a:t>
            </a:r>
            <a:r>
              <a:rPr lang="it-IT" err="1">
                <a:effectLst/>
                <a:latin typeface="TIM Sans" pitchFamily="2" charset="77"/>
              </a:rPr>
              <a:t>amet</a:t>
            </a:r>
            <a:r>
              <a:rPr lang="it-IT">
                <a:effectLst/>
                <a:latin typeface="TIM Sans" pitchFamily="2" charset="77"/>
              </a:rPr>
              <a:t>, </a:t>
            </a:r>
            <a:r>
              <a:rPr lang="it-IT" err="1">
                <a:effectLst/>
                <a:latin typeface="TIM Sans" pitchFamily="2" charset="77"/>
              </a:rPr>
              <a:t>elit</a:t>
            </a:r>
            <a:r>
              <a:rPr lang="it-IT">
                <a:effectLst/>
                <a:latin typeface="TIM Sans" pitchFamily="2" charset="77"/>
              </a:rPr>
              <a:t> </a:t>
            </a:r>
            <a:r>
              <a:rPr lang="it-IT" err="1">
                <a:effectLst/>
                <a:latin typeface="TIM Sans" pitchFamily="2" charset="77"/>
              </a:rPr>
              <a:t>sunt</a:t>
            </a:r>
            <a:endParaRPr lang="it-IT">
              <a:effectLst/>
              <a:latin typeface="TIM Sans" pitchFamily="2" charset="77"/>
            </a:endParaRPr>
          </a:p>
        </p:txBody>
      </p:sp>
      <p:sp>
        <p:nvSpPr>
          <p:cNvPr id="8" name="Segnaposto testo 24">
            <a:extLst>
              <a:ext uri="{FF2B5EF4-FFF2-40B4-BE49-F238E27FC236}">
                <a16:creationId xmlns:a16="http://schemas.microsoft.com/office/drawing/2014/main" id="{C13EB431-B4A4-FF29-AD93-DC9FC945575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07989" y="1625237"/>
            <a:ext cx="1763712" cy="26734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ts val="1400"/>
              </a:lnSpc>
              <a:spcBef>
                <a:spcPts val="0"/>
              </a:spcBef>
              <a:buNone/>
              <a:defRPr sz="1600">
                <a:latin typeface="TIM Sans" pitchFamily="2" charset="77"/>
              </a:defRPr>
            </a:lvl1pPr>
          </a:lstStyle>
          <a:p>
            <a:pPr lvl="0"/>
            <a:r>
              <a:rPr lang="it-IT"/>
              <a:t>2024-2025</a:t>
            </a:r>
          </a:p>
        </p:txBody>
      </p:sp>
      <p:sp>
        <p:nvSpPr>
          <p:cNvPr id="15" name="Segnaposto testo 24">
            <a:extLst>
              <a:ext uri="{FF2B5EF4-FFF2-40B4-BE49-F238E27FC236}">
                <a16:creationId xmlns:a16="http://schemas.microsoft.com/office/drawing/2014/main" id="{E9B935A5-16FF-870A-67D7-FF3EC6DA3191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4360229" y="1625237"/>
            <a:ext cx="1763712" cy="26734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ts val="1400"/>
              </a:lnSpc>
              <a:spcBef>
                <a:spcPts val="0"/>
              </a:spcBef>
              <a:buNone/>
              <a:defRPr sz="1600">
                <a:latin typeface="TIM Sans" pitchFamily="2" charset="77"/>
              </a:defRPr>
            </a:lvl1pPr>
          </a:lstStyle>
          <a:p>
            <a:pPr lvl="0"/>
            <a:r>
              <a:rPr lang="it-IT"/>
              <a:t>2025-2027</a:t>
            </a:r>
          </a:p>
        </p:txBody>
      </p:sp>
      <p:sp>
        <p:nvSpPr>
          <p:cNvPr id="16" name="Segnaposto testo 79">
            <a:extLst>
              <a:ext uri="{FF2B5EF4-FFF2-40B4-BE49-F238E27FC236}">
                <a16:creationId xmlns:a16="http://schemas.microsoft.com/office/drawing/2014/main" id="{3BD1292E-C954-A3FF-BE29-8C3E3A8656D1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5071775" y="2165801"/>
            <a:ext cx="2691705" cy="517802"/>
          </a:xfrm>
          <a:prstGeom prst="roundRect">
            <a:avLst/>
          </a:prstGeom>
          <a:ln>
            <a:noFill/>
          </a:ln>
        </p:spPr>
        <p:txBody>
          <a:bodyPr lIns="0" tIns="0" rIns="0" bIns="0" anchor="ctr"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r>
              <a:rPr lang="it-IT" err="1">
                <a:effectLst/>
                <a:latin typeface="TIM Sans" pitchFamily="2" charset="77"/>
              </a:rPr>
              <a:t>Lorem</a:t>
            </a:r>
            <a:r>
              <a:rPr lang="it-IT">
                <a:effectLst/>
                <a:latin typeface="TIM Sans" pitchFamily="2" charset="77"/>
              </a:rPr>
              <a:t> </a:t>
            </a:r>
            <a:r>
              <a:rPr lang="it-IT" err="1">
                <a:effectLst/>
                <a:latin typeface="TIM Sans" pitchFamily="2" charset="77"/>
              </a:rPr>
              <a:t>ipsum</a:t>
            </a:r>
            <a:r>
              <a:rPr lang="it-IT">
                <a:effectLst/>
                <a:latin typeface="TIM Sans" pitchFamily="2" charset="77"/>
              </a:rPr>
              <a:t> dolor </a:t>
            </a:r>
            <a:r>
              <a:rPr lang="it-IT" err="1">
                <a:effectLst/>
                <a:latin typeface="TIM Sans" pitchFamily="2" charset="77"/>
              </a:rPr>
              <a:t>sit</a:t>
            </a:r>
            <a:r>
              <a:rPr lang="it-IT">
                <a:effectLst/>
                <a:latin typeface="TIM Sans" pitchFamily="2" charset="77"/>
              </a:rPr>
              <a:t> </a:t>
            </a:r>
            <a:r>
              <a:rPr lang="it-IT" err="1">
                <a:effectLst/>
                <a:latin typeface="TIM Sans" pitchFamily="2" charset="77"/>
              </a:rPr>
              <a:t>amet</a:t>
            </a:r>
            <a:r>
              <a:rPr lang="it-IT">
                <a:effectLst/>
                <a:latin typeface="TIM Sans" pitchFamily="2" charset="77"/>
              </a:rPr>
              <a:t>, </a:t>
            </a:r>
            <a:r>
              <a:rPr lang="it-IT" err="1">
                <a:effectLst/>
                <a:latin typeface="TIM Sans" pitchFamily="2" charset="77"/>
              </a:rPr>
              <a:t>elit</a:t>
            </a:r>
            <a:r>
              <a:rPr lang="it-IT">
                <a:effectLst/>
                <a:latin typeface="TIM Sans" pitchFamily="2" charset="77"/>
              </a:rPr>
              <a:t> </a:t>
            </a:r>
            <a:r>
              <a:rPr lang="it-IT" err="1">
                <a:effectLst/>
                <a:latin typeface="TIM Sans" pitchFamily="2" charset="77"/>
              </a:rPr>
              <a:t>sunt</a:t>
            </a:r>
            <a:endParaRPr lang="it-IT">
              <a:effectLst/>
              <a:latin typeface="TIM Sans" pitchFamily="2" charset="77"/>
            </a:endParaRPr>
          </a:p>
        </p:txBody>
      </p:sp>
      <p:sp>
        <p:nvSpPr>
          <p:cNvPr id="19" name="Segnaposto testo 79">
            <a:extLst>
              <a:ext uri="{FF2B5EF4-FFF2-40B4-BE49-F238E27FC236}">
                <a16:creationId xmlns:a16="http://schemas.microsoft.com/office/drawing/2014/main" id="{6737F7E3-FAD7-4AC3-D7CA-B88E876C724E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8891935" y="2165801"/>
            <a:ext cx="2691705" cy="517802"/>
          </a:xfrm>
          <a:prstGeom prst="roundRect">
            <a:avLst/>
          </a:prstGeom>
          <a:ln>
            <a:noFill/>
          </a:ln>
        </p:spPr>
        <p:txBody>
          <a:bodyPr lIns="0" tIns="0" rIns="0" bIns="0" anchor="ctr"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r>
              <a:rPr lang="it-IT" err="1">
                <a:effectLst/>
                <a:latin typeface="TIM Sans" pitchFamily="2" charset="77"/>
              </a:rPr>
              <a:t>Lorem</a:t>
            </a:r>
            <a:r>
              <a:rPr lang="it-IT">
                <a:effectLst/>
                <a:latin typeface="TIM Sans" pitchFamily="2" charset="77"/>
              </a:rPr>
              <a:t> </a:t>
            </a:r>
            <a:r>
              <a:rPr lang="it-IT" err="1">
                <a:effectLst/>
                <a:latin typeface="TIM Sans" pitchFamily="2" charset="77"/>
              </a:rPr>
              <a:t>ipsum</a:t>
            </a:r>
            <a:r>
              <a:rPr lang="it-IT">
                <a:effectLst/>
                <a:latin typeface="TIM Sans" pitchFamily="2" charset="77"/>
              </a:rPr>
              <a:t> dolor </a:t>
            </a:r>
            <a:r>
              <a:rPr lang="it-IT" err="1">
                <a:effectLst/>
                <a:latin typeface="TIM Sans" pitchFamily="2" charset="77"/>
              </a:rPr>
              <a:t>sit</a:t>
            </a:r>
            <a:r>
              <a:rPr lang="it-IT">
                <a:effectLst/>
                <a:latin typeface="TIM Sans" pitchFamily="2" charset="77"/>
              </a:rPr>
              <a:t> </a:t>
            </a:r>
            <a:r>
              <a:rPr lang="it-IT" err="1">
                <a:effectLst/>
                <a:latin typeface="TIM Sans" pitchFamily="2" charset="77"/>
              </a:rPr>
              <a:t>amet</a:t>
            </a:r>
            <a:r>
              <a:rPr lang="it-IT">
                <a:effectLst/>
                <a:latin typeface="TIM Sans" pitchFamily="2" charset="77"/>
              </a:rPr>
              <a:t>, </a:t>
            </a:r>
            <a:r>
              <a:rPr lang="it-IT" err="1">
                <a:effectLst/>
                <a:latin typeface="TIM Sans" pitchFamily="2" charset="77"/>
              </a:rPr>
              <a:t>elit</a:t>
            </a:r>
            <a:r>
              <a:rPr lang="it-IT">
                <a:effectLst/>
                <a:latin typeface="TIM Sans" pitchFamily="2" charset="77"/>
              </a:rPr>
              <a:t> </a:t>
            </a:r>
            <a:r>
              <a:rPr lang="it-IT" err="1">
                <a:effectLst/>
                <a:latin typeface="TIM Sans" pitchFamily="2" charset="77"/>
              </a:rPr>
              <a:t>sunt</a:t>
            </a:r>
            <a:endParaRPr lang="it-IT">
              <a:effectLst/>
              <a:latin typeface="TIM Sans" pitchFamily="2" charset="77"/>
            </a:endParaRPr>
          </a:p>
        </p:txBody>
      </p:sp>
      <p:sp>
        <p:nvSpPr>
          <p:cNvPr id="21" name="Segnaposto testo 75">
            <a:extLst>
              <a:ext uri="{FF2B5EF4-FFF2-40B4-BE49-F238E27FC236}">
                <a16:creationId xmlns:a16="http://schemas.microsoft.com/office/drawing/2014/main" id="{23246196-F70D-1A3B-EF9F-7FDA4796532A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418248" y="2936778"/>
            <a:ext cx="2233507" cy="264723"/>
          </a:xfrm>
          <a:prstGeom prst="roundRect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wrap="square" lIns="72000" tIns="0" rIns="0" bIns="0" rtlCol="0" anchor="ctr">
            <a:noAutofit/>
          </a:bodyPr>
          <a:lstStyle>
            <a:lvl1pPr marL="0" indent="0" algn="l">
              <a:buNone/>
              <a:defRPr lang="it-IT" sz="1200" dirty="0" smtClean="0">
                <a:solidFill>
                  <a:schemeClr val="bg1"/>
                </a:solidFill>
                <a:latin typeface="TIM Sans Medium" pitchFamily="2" charset="77"/>
              </a:defRPr>
            </a:lvl1pPr>
            <a:lvl2pPr>
              <a:defRPr lang="it-IT" sz="1800" dirty="0" smtClean="0"/>
            </a:lvl2pPr>
            <a:lvl3pPr>
              <a:defRPr lang="it-IT" sz="1800" dirty="0" smtClean="0"/>
            </a:lvl3pPr>
            <a:lvl4pPr>
              <a:defRPr lang="it-IT" dirty="0" smtClean="0"/>
            </a:lvl4pPr>
            <a:lvl5pPr>
              <a:defRPr lang="it-IT" dirty="0"/>
            </a:lvl5pPr>
          </a:lstStyle>
          <a:p>
            <a:r>
              <a:rPr lang="it-IT">
                <a:effectLst/>
                <a:latin typeface="TIM Sans" pitchFamily="2" charset="77"/>
              </a:rPr>
              <a:t>Top-line trend recovery</a:t>
            </a:r>
          </a:p>
        </p:txBody>
      </p:sp>
      <p:sp>
        <p:nvSpPr>
          <p:cNvPr id="22" name="Segnaposto testo 58">
            <a:extLst>
              <a:ext uri="{FF2B5EF4-FFF2-40B4-BE49-F238E27FC236}">
                <a16:creationId xmlns:a16="http://schemas.microsoft.com/office/drawing/2014/main" id="{7E4DD89C-AB6F-9BE5-BC3E-AAEA0E954B1F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2732349" y="2976161"/>
            <a:ext cx="1083187" cy="185956"/>
          </a:xfrm>
          <a:prstGeom prst="rect">
            <a:avLst/>
          </a:prstGeom>
        </p:spPr>
        <p:txBody>
          <a:bodyPr lIns="72000" tIns="0" rIns="0" bIns="0"/>
          <a:lstStyle>
            <a:lvl1pPr marL="0" indent="0" algn="r">
              <a:buNone/>
              <a:defRPr sz="1200" b="0" i="0">
                <a:latin typeface="TIM Sans Thin" pitchFamily="2" charset="77"/>
              </a:defRPr>
            </a:lvl1pPr>
          </a:lstStyle>
          <a:p>
            <a:pPr lvl="0"/>
            <a:r>
              <a:rPr lang="it-IT" err="1"/>
              <a:t>YoY</a:t>
            </a:r>
            <a:r>
              <a:rPr lang="it-IT"/>
              <a:t> trend</a:t>
            </a:r>
          </a:p>
        </p:txBody>
      </p:sp>
      <p:sp>
        <p:nvSpPr>
          <p:cNvPr id="33" name="Segnaposto testo 75">
            <a:extLst>
              <a:ext uri="{FF2B5EF4-FFF2-40B4-BE49-F238E27FC236}">
                <a16:creationId xmlns:a16="http://schemas.microsoft.com/office/drawing/2014/main" id="{1A18D714-D281-55E3-75D7-E882E5E85E94}"/>
              </a:ext>
            </a:extLst>
          </p:cNvPr>
          <p:cNvSpPr>
            <a:spLocks noGrp="1"/>
          </p:cNvSpPr>
          <p:nvPr>
            <p:ph type="body" sz="quarter" idx="113" hasCustomPrompt="1"/>
          </p:nvPr>
        </p:nvSpPr>
        <p:spPr>
          <a:xfrm>
            <a:off x="8216733" y="2936778"/>
            <a:ext cx="3397467" cy="264723"/>
          </a:xfrm>
          <a:prstGeom prst="roundRect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wrap="square" lIns="0" tIns="0" rIns="0" bIns="0" rtlCol="0" anchor="ctr">
            <a:noAutofit/>
          </a:bodyPr>
          <a:lstStyle>
            <a:lvl1pPr marL="0" indent="0" algn="ctr">
              <a:buNone/>
              <a:defRPr lang="it-IT" sz="1200" dirty="0" smtClean="0">
                <a:solidFill>
                  <a:schemeClr val="bg1"/>
                </a:solidFill>
                <a:latin typeface="TIM Sans Medium" pitchFamily="2" charset="77"/>
              </a:defRPr>
            </a:lvl1pPr>
            <a:lvl2pPr>
              <a:defRPr lang="it-IT" sz="1800" dirty="0" smtClean="0"/>
            </a:lvl2pPr>
            <a:lvl3pPr>
              <a:defRPr lang="it-IT" sz="1800" dirty="0" smtClean="0"/>
            </a:lvl3pPr>
            <a:lvl4pPr>
              <a:defRPr lang="it-IT" dirty="0" smtClean="0"/>
            </a:lvl4pPr>
            <a:lvl5pPr>
              <a:defRPr lang="it-IT" dirty="0"/>
            </a:lvl5pPr>
          </a:lstStyle>
          <a:p>
            <a:r>
              <a:rPr lang="it-IT">
                <a:effectLst/>
                <a:latin typeface="TIM Sans" pitchFamily="2" charset="77"/>
              </a:rPr>
              <a:t>Top-line trend recovery</a:t>
            </a:r>
          </a:p>
        </p:txBody>
      </p:sp>
      <p:sp>
        <p:nvSpPr>
          <p:cNvPr id="36" name="Segnaposto testo 75">
            <a:extLst>
              <a:ext uri="{FF2B5EF4-FFF2-40B4-BE49-F238E27FC236}">
                <a16:creationId xmlns:a16="http://schemas.microsoft.com/office/drawing/2014/main" id="{98336693-C42D-6C10-032E-C85B5F654232}"/>
              </a:ext>
            </a:extLst>
          </p:cNvPr>
          <p:cNvSpPr>
            <a:spLocks noGrp="1"/>
          </p:cNvSpPr>
          <p:nvPr>
            <p:ph type="body" sz="quarter" idx="114" hasCustomPrompt="1"/>
          </p:nvPr>
        </p:nvSpPr>
        <p:spPr>
          <a:xfrm>
            <a:off x="418248" y="4511578"/>
            <a:ext cx="2233507" cy="264723"/>
          </a:xfrm>
          <a:prstGeom prst="roundRect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wrap="square" lIns="72000" tIns="0" rIns="0" bIns="0" rtlCol="0" anchor="ctr">
            <a:noAutofit/>
          </a:bodyPr>
          <a:lstStyle>
            <a:lvl1pPr marL="0" indent="0" algn="l">
              <a:buNone/>
              <a:defRPr lang="it-IT" sz="1200" dirty="0" smtClean="0">
                <a:solidFill>
                  <a:schemeClr val="bg1"/>
                </a:solidFill>
                <a:latin typeface="TIM Sans Medium" pitchFamily="2" charset="77"/>
              </a:defRPr>
            </a:lvl1pPr>
            <a:lvl2pPr>
              <a:defRPr lang="it-IT" sz="1800" dirty="0" smtClean="0"/>
            </a:lvl2pPr>
            <a:lvl3pPr>
              <a:defRPr lang="it-IT" sz="1800" dirty="0" smtClean="0"/>
            </a:lvl3pPr>
            <a:lvl4pPr>
              <a:defRPr lang="it-IT" dirty="0" smtClean="0"/>
            </a:lvl4pPr>
            <a:lvl5pPr>
              <a:defRPr lang="it-IT" dirty="0"/>
            </a:lvl5pPr>
          </a:lstStyle>
          <a:p>
            <a:r>
              <a:rPr lang="it-IT">
                <a:effectLst/>
                <a:latin typeface="TIM Sans" pitchFamily="2" charset="77"/>
              </a:rPr>
              <a:t>Top-line trend recovery</a:t>
            </a:r>
          </a:p>
        </p:txBody>
      </p:sp>
      <p:sp>
        <p:nvSpPr>
          <p:cNvPr id="37" name="Segnaposto testo 58">
            <a:extLst>
              <a:ext uri="{FF2B5EF4-FFF2-40B4-BE49-F238E27FC236}">
                <a16:creationId xmlns:a16="http://schemas.microsoft.com/office/drawing/2014/main" id="{2FABCB27-5F5D-DFD7-F15A-9B200B99B32D}"/>
              </a:ext>
            </a:extLst>
          </p:cNvPr>
          <p:cNvSpPr>
            <a:spLocks noGrp="1"/>
          </p:cNvSpPr>
          <p:nvPr>
            <p:ph type="body" sz="quarter" idx="115" hasCustomPrompt="1"/>
          </p:nvPr>
        </p:nvSpPr>
        <p:spPr>
          <a:xfrm>
            <a:off x="2732349" y="4550961"/>
            <a:ext cx="1083187" cy="185956"/>
          </a:xfrm>
          <a:prstGeom prst="rect">
            <a:avLst/>
          </a:prstGeom>
        </p:spPr>
        <p:txBody>
          <a:bodyPr lIns="72000" tIns="0" rIns="0" bIns="0"/>
          <a:lstStyle>
            <a:lvl1pPr marL="0" indent="0" algn="r">
              <a:buNone/>
              <a:defRPr sz="1200" b="0" i="0">
                <a:latin typeface="TIM Sans Thin" pitchFamily="2" charset="77"/>
              </a:defRPr>
            </a:lvl1pPr>
          </a:lstStyle>
          <a:p>
            <a:pPr lvl="0"/>
            <a:r>
              <a:rPr lang="it-IT" err="1"/>
              <a:t>YoY</a:t>
            </a:r>
            <a:r>
              <a:rPr lang="it-IT"/>
              <a:t> trend</a:t>
            </a:r>
          </a:p>
        </p:txBody>
      </p:sp>
      <p:sp>
        <p:nvSpPr>
          <p:cNvPr id="38" name="Segnaposto testo 75">
            <a:extLst>
              <a:ext uri="{FF2B5EF4-FFF2-40B4-BE49-F238E27FC236}">
                <a16:creationId xmlns:a16="http://schemas.microsoft.com/office/drawing/2014/main" id="{CCB9EB02-638F-CB4B-A59F-8E2B7107A3BE}"/>
              </a:ext>
            </a:extLst>
          </p:cNvPr>
          <p:cNvSpPr>
            <a:spLocks noGrp="1"/>
          </p:cNvSpPr>
          <p:nvPr>
            <p:ph type="body" sz="quarter" idx="116" hasCustomPrompt="1"/>
          </p:nvPr>
        </p:nvSpPr>
        <p:spPr>
          <a:xfrm>
            <a:off x="4360328" y="2936778"/>
            <a:ext cx="2233507" cy="264723"/>
          </a:xfrm>
          <a:prstGeom prst="roundRect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wrap="square" lIns="72000" tIns="0" rIns="0" bIns="0" rtlCol="0" anchor="ctr">
            <a:noAutofit/>
          </a:bodyPr>
          <a:lstStyle>
            <a:lvl1pPr marL="0" indent="0" algn="l">
              <a:buNone/>
              <a:defRPr lang="it-IT" sz="1200" dirty="0" smtClean="0">
                <a:solidFill>
                  <a:schemeClr val="bg1"/>
                </a:solidFill>
                <a:latin typeface="TIM Sans Medium" pitchFamily="2" charset="77"/>
              </a:defRPr>
            </a:lvl1pPr>
            <a:lvl2pPr>
              <a:defRPr lang="it-IT" sz="1800" dirty="0" smtClean="0"/>
            </a:lvl2pPr>
            <a:lvl3pPr>
              <a:defRPr lang="it-IT" sz="1800" dirty="0" smtClean="0"/>
            </a:lvl3pPr>
            <a:lvl4pPr>
              <a:defRPr lang="it-IT" dirty="0" smtClean="0"/>
            </a:lvl4pPr>
            <a:lvl5pPr>
              <a:defRPr lang="it-IT" dirty="0"/>
            </a:lvl5pPr>
          </a:lstStyle>
          <a:p>
            <a:r>
              <a:rPr lang="it-IT">
                <a:effectLst/>
                <a:latin typeface="TIM Sans" pitchFamily="2" charset="77"/>
              </a:rPr>
              <a:t>Top-line trend recovery</a:t>
            </a:r>
          </a:p>
        </p:txBody>
      </p:sp>
      <p:sp>
        <p:nvSpPr>
          <p:cNvPr id="39" name="Segnaposto testo 58">
            <a:extLst>
              <a:ext uri="{FF2B5EF4-FFF2-40B4-BE49-F238E27FC236}">
                <a16:creationId xmlns:a16="http://schemas.microsoft.com/office/drawing/2014/main" id="{090E32C2-B852-A488-CD58-A18103EFBFCB}"/>
              </a:ext>
            </a:extLst>
          </p:cNvPr>
          <p:cNvSpPr>
            <a:spLocks noGrp="1"/>
          </p:cNvSpPr>
          <p:nvPr>
            <p:ph type="body" sz="quarter" idx="117" hasCustomPrompt="1"/>
          </p:nvPr>
        </p:nvSpPr>
        <p:spPr>
          <a:xfrm>
            <a:off x="6674429" y="2976161"/>
            <a:ext cx="1083187" cy="185956"/>
          </a:xfrm>
          <a:prstGeom prst="rect">
            <a:avLst/>
          </a:prstGeom>
        </p:spPr>
        <p:txBody>
          <a:bodyPr lIns="72000" tIns="0" rIns="0" bIns="0"/>
          <a:lstStyle>
            <a:lvl1pPr marL="0" indent="0" algn="r">
              <a:buNone/>
              <a:defRPr sz="1200" b="0" i="0">
                <a:latin typeface="TIM Sans Thin" pitchFamily="2" charset="77"/>
              </a:defRPr>
            </a:lvl1pPr>
          </a:lstStyle>
          <a:p>
            <a:pPr lvl="0"/>
            <a:r>
              <a:rPr lang="it-IT" err="1"/>
              <a:t>YoY</a:t>
            </a:r>
            <a:r>
              <a:rPr lang="it-IT"/>
              <a:t> trend</a:t>
            </a:r>
          </a:p>
        </p:txBody>
      </p:sp>
      <p:sp>
        <p:nvSpPr>
          <p:cNvPr id="45" name="Segnaposto testo 75">
            <a:extLst>
              <a:ext uri="{FF2B5EF4-FFF2-40B4-BE49-F238E27FC236}">
                <a16:creationId xmlns:a16="http://schemas.microsoft.com/office/drawing/2014/main" id="{A631EDE6-C3AF-1DC0-7181-A6774846F8F9}"/>
              </a:ext>
            </a:extLst>
          </p:cNvPr>
          <p:cNvSpPr>
            <a:spLocks noGrp="1"/>
          </p:cNvSpPr>
          <p:nvPr>
            <p:ph type="body" sz="quarter" idx="118" hasCustomPrompt="1"/>
          </p:nvPr>
        </p:nvSpPr>
        <p:spPr>
          <a:xfrm>
            <a:off x="4360328" y="4511578"/>
            <a:ext cx="2233507" cy="264723"/>
          </a:xfrm>
          <a:prstGeom prst="roundRect">
            <a:avLst/>
          </a:prstGeom>
          <a:gradFill>
            <a:gsLst>
              <a:gs pos="0">
                <a:srgbClr val="25A8FC"/>
              </a:gs>
              <a:gs pos="50000">
                <a:schemeClr val="tx2"/>
              </a:gs>
              <a:gs pos="100000">
                <a:schemeClr val="accent2"/>
              </a:gs>
            </a:gsLst>
            <a:lin ang="18900000" scaled="0"/>
          </a:gradFill>
        </p:spPr>
        <p:txBody>
          <a:bodyPr wrap="square" lIns="72000" tIns="0" rIns="0" bIns="0" rtlCol="0" anchor="ctr">
            <a:noAutofit/>
          </a:bodyPr>
          <a:lstStyle>
            <a:lvl1pPr marL="0" indent="0" algn="l">
              <a:buNone/>
              <a:defRPr lang="it-IT" sz="1200" dirty="0" smtClean="0">
                <a:solidFill>
                  <a:schemeClr val="bg1"/>
                </a:solidFill>
                <a:latin typeface="TIM Sans Medium" pitchFamily="2" charset="77"/>
              </a:defRPr>
            </a:lvl1pPr>
            <a:lvl2pPr>
              <a:defRPr lang="it-IT" sz="1800" dirty="0" smtClean="0"/>
            </a:lvl2pPr>
            <a:lvl3pPr>
              <a:defRPr lang="it-IT" sz="1800" dirty="0" smtClean="0"/>
            </a:lvl3pPr>
            <a:lvl4pPr>
              <a:defRPr lang="it-IT" dirty="0" smtClean="0"/>
            </a:lvl4pPr>
            <a:lvl5pPr>
              <a:defRPr lang="it-IT" dirty="0"/>
            </a:lvl5pPr>
          </a:lstStyle>
          <a:p>
            <a:r>
              <a:rPr lang="it-IT">
                <a:effectLst/>
                <a:latin typeface="TIM Sans" pitchFamily="2" charset="77"/>
              </a:rPr>
              <a:t>Top-line trend recovery</a:t>
            </a:r>
          </a:p>
        </p:txBody>
      </p:sp>
      <p:sp>
        <p:nvSpPr>
          <p:cNvPr id="46" name="Segnaposto testo 58">
            <a:extLst>
              <a:ext uri="{FF2B5EF4-FFF2-40B4-BE49-F238E27FC236}">
                <a16:creationId xmlns:a16="http://schemas.microsoft.com/office/drawing/2014/main" id="{7C51E244-FDBF-DA82-06D2-EC0C709C747B}"/>
              </a:ext>
            </a:extLst>
          </p:cNvPr>
          <p:cNvSpPr>
            <a:spLocks noGrp="1"/>
          </p:cNvSpPr>
          <p:nvPr>
            <p:ph type="body" sz="quarter" idx="119" hasCustomPrompt="1"/>
          </p:nvPr>
        </p:nvSpPr>
        <p:spPr>
          <a:xfrm>
            <a:off x="6674429" y="4550961"/>
            <a:ext cx="1083187" cy="185956"/>
          </a:xfrm>
          <a:prstGeom prst="rect">
            <a:avLst/>
          </a:prstGeom>
        </p:spPr>
        <p:txBody>
          <a:bodyPr lIns="72000" tIns="0" rIns="0" bIns="0"/>
          <a:lstStyle>
            <a:lvl1pPr marL="0" indent="0" algn="r">
              <a:buNone/>
              <a:defRPr sz="1200" b="0" i="0">
                <a:latin typeface="TIM Sans Thin" pitchFamily="2" charset="77"/>
              </a:defRPr>
            </a:lvl1pPr>
          </a:lstStyle>
          <a:p>
            <a:pPr lvl="0"/>
            <a:r>
              <a:rPr lang="it-IT" err="1"/>
              <a:t>YoY</a:t>
            </a:r>
            <a:r>
              <a:rPr lang="it-IT"/>
              <a:t> trend</a:t>
            </a:r>
          </a:p>
        </p:txBody>
      </p:sp>
      <p:sp>
        <p:nvSpPr>
          <p:cNvPr id="47" name="Segnaposto testo 2">
            <a:extLst>
              <a:ext uri="{FF2B5EF4-FFF2-40B4-BE49-F238E27FC236}">
                <a16:creationId xmlns:a16="http://schemas.microsoft.com/office/drawing/2014/main" id="{8A1B6D39-E69D-BEC0-A922-BB9DAAD19984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2326029" y="6169272"/>
            <a:ext cx="8535009" cy="28897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100"/>
              </a:lnSpc>
              <a:spcBef>
                <a:spcPts val="400"/>
              </a:spcBef>
              <a:buNone/>
              <a:defRPr sz="900" b="0" i="0">
                <a:solidFill>
                  <a:schemeClr val="tx1"/>
                </a:solidFill>
                <a:latin typeface="TIM Sans Thin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2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Inserire note pie pagina</a:t>
            </a:r>
            <a:br>
              <a:rPr lang="it-IT"/>
            </a:br>
            <a:r>
              <a:rPr lang="it-IT"/>
              <a:t>Inserire note pie pagina</a:t>
            </a:r>
          </a:p>
        </p:txBody>
      </p:sp>
      <p:sp>
        <p:nvSpPr>
          <p:cNvPr id="6" name="Titolo 6">
            <a:extLst>
              <a:ext uri="{FF2B5EF4-FFF2-40B4-BE49-F238E27FC236}">
                <a16:creationId xmlns:a16="http://schemas.microsoft.com/office/drawing/2014/main" id="{50563B25-E68D-F1E7-A8A1-A0A9074432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11376022" cy="616326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28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cxnSp>
        <p:nvCxnSpPr>
          <p:cNvPr id="7" name="Connettore 1 6">
            <a:extLst>
              <a:ext uri="{FF2B5EF4-FFF2-40B4-BE49-F238E27FC236}">
                <a16:creationId xmlns:a16="http://schemas.microsoft.com/office/drawing/2014/main" id="{009228AE-4BAB-E964-AC2E-4FE1796F4A0B}"/>
              </a:ext>
            </a:extLst>
          </p:cNvPr>
          <p:cNvCxnSpPr>
            <a:cxnSpLocks/>
          </p:cNvCxnSpPr>
          <p:nvPr userDrawn="1"/>
        </p:nvCxnSpPr>
        <p:spPr>
          <a:xfrm flipH="1">
            <a:off x="422276" y="2012561"/>
            <a:ext cx="3388964" cy="0"/>
          </a:xfrm>
          <a:prstGeom prst="line">
            <a:avLst/>
          </a:prstGeom>
          <a:ln w="12700" cap="rnd">
            <a:solidFill>
              <a:schemeClr val="accent5"/>
            </a:solidFill>
            <a:headEnd type="triangl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>
            <a:extLst>
              <a:ext uri="{FF2B5EF4-FFF2-40B4-BE49-F238E27FC236}">
                <a16:creationId xmlns:a16="http://schemas.microsoft.com/office/drawing/2014/main" id="{4E0E3F40-7D33-B3E0-FF0D-C01384CF695D}"/>
              </a:ext>
            </a:extLst>
          </p:cNvPr>
          <p:cNvCxnSpPr>
            <a:cxnSpLocks/>
          </p:cNvCxnSpPr>
          <p:nvPr userDrawn="1"/>
        </p:nvCxnSpPr>
        <p:spPr>
          <a:xfrm flipH="1">
            <a:off x="4344036" y="2012561"/>
            <a:ext cx="7239604" cy="0"/>
          </a:xfrm>
          <a:prstGeom prst="line">
            <a:avLst/>
          </a:prstGeom>
          <a:ln w="12700" cap="rnd">
            <a:solidFill>
              <a:schemeClr val="accent5"/>
            </a:solidFill>
            <a:headEnd type="triangl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1 17">
            <a:extLst>
              <a:ext uri="{FF2B5EF4-FFF2-40B4-BE49-F238E27FC236}">
                <a16:creationId xmlns:a16="http://schemas.microsoft.com/office/drawing/2014/main" id="{2DEF3F83-44E0-D7E1-DE40-1478A369CAAE}"/>
              </a:ext>
            </a:extLst>
          </p:cNvPr>
          <p:cNvCxnSpPr>
            <a:cxnSpLocks/>
          </p:cNvCxnSpPr>
          <p:nvPr userDrawn="1"/>
        </p:nvCxnSpPr>
        <p:spPr>
          <a:xfrm flipV="1">
            <a:off x="4079875" y="1625237"/>
            <a:ext cx="0" cy="4371929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5400000" scaled="1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1 19">
            <a:extLst>
              <a:ext uri="{FF2B5EF4-FFF2-40B4-BE49-F238E27FC236}">
                <a16:creationId xmlns:a16="http://schemas.microsoft.com/office/drawing/2014/main" id="{32A5C6E1-9D5D-0BC0-7F61-56C087FC0065}"/>
              </a:ext>
            </a:extLst>
          </p:cNvPr>
          <p:cNvCxnSpPr>
            <a:cxnSpLocks/>
          </p:cNvCxnSpPr>
          <p:nvPr userDrawn="1"/>
        </p:nvCxnSpPr>
        <p:spPr>
          <a:xfrm flipV="1">
            <a:off x="8001426" y="2165801"/>
            <a:ext cx="0" cy="3831365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5400000" scaled="1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Segnaposto immagine 5">
            <a:extLst>
              <a:ext uri="{FF2B5EF4-FFF2-40B4-BE49-F238E27FC236}">
                <a16:creationId xmlns:a16="http://schemas.microsoft.com/office/drawing/2014/main" id="{A9AB4380-7D1D-5ED4-A8E9-437F7DEA53E5}"/>
              </a:ext>
            </a:extLst>
          </p:cNvPr>
          <p:cNvSpPr>
            <a:spLocks noGrp="1" noChangeAspect="1"/>
          </p:cNvSpPr>
          <p:nvPr>
            <p:ph type="pic" sz="quarter" idx="77" hasCustomPrompt="1"/>
          </p:nvPr>
        </p:nvSpPr>
        <p:spPr>
          <a:xfrm>
            <a:off x="410360" y="2193063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24" name="Segnaposto immagine 5">
            <a:extLst>
              <a:ext uri="{FF2B5EF4-FFF2-40B4-BE49-F238E27FC236}">
                <a16:creationId xmlns:a16="http://schemas.microsoft.com/office/drawing/2014/main" id="{83DDF880-7722-A68F-1ECF-DAD42980B7B1}"/>
              </a:ext>
            </a:extLst>
          </p:cNvPr>
          <p:cNvSpPr>
            <a:spLocks noGrp="1" noChangeAspect="1"/>
          </p:cNvSpPr>
          <p:nvPr>
            <p:ph type="pic" sz="quarter" idx="120" hasCustomPrompt="1"/>
          </p:nvPr>
        </p:nvSpPr>
        <p:spPr>
          <a:xfrm>
            <a:off x="4374937" y="2193063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25" name="Segnaposto immagine 5">
            <a:extLst>
              <a:ext uri="{FF2B5EF4-FFF2-40B4-BE49-F238E27FC236}">
                <a16:creationId xmlns:a16="http://schemas.microsoft.com/office/drawing/2014/main" id="{5C453CA6-CBD4-DA93-A5B7-79A25BD104B1}"/>
              </a:ext>
            </a:extLst>
          </p:cNvPr>
          <p:cNvSpPr>
            <a:spLocks noGrp="1" noChangeAspect="1"/>
          </p:cNvSpPr>
          <p:nvPr>
            <p:ph type="pic" sz="quarter" idx="121" hasCustomPrompt="1"/>
          </p:nvPr>
        </p:nvSpPr>
        <p:spPr>
          <a:xfrm>
            <a:off x="8221949" y="2193063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</p:spTree>
    <p:extLst>
      <p:ext uri="{BB962C8B-B14F-4D97-AF65-F5344CB8AC3E}">
        <p14:creationId xmlns:p14="http://schemas.microsoft.com/office/powerpoint/2010/main" val="280905175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na - Box con ic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D435B06-754C-0F35-653B-15F5B3E34649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5" name="Segnaposto testo 79">
            <a:extLst>
              <a:ext uri="{FF2B5EF4-FFF2-40B4-BE49-F238E27FC236}">
                <a16:creationId xmlns:a16="http://schemas.microsoft.com/office/drawing/2014/main" id="{A863CDE7-DBE2-8B5B-D576-62EA4E89190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119535" y="2165801"/>
            <a:ext cx="2691705" cy="517802"/>
          </a:xfrm>
          <a:prstGeom prst="roundRect">
            <a:avLst/>
          </a:prstGeom>
          <a:ln>
            <a:noFill/>
          </a:ln>
        </p:spPr>
        <p:txBody>
          <a:bodyPr lIns="0" tIns="0" rIns="0" bIns="0" anchor="ctr"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r>
              <a:rPr lang="it-IT" err="1">
                <a:effectLst/>
                <a:latin typeface="TIM Sans" pitchFamily="2" charset="77"/>
              </a:rPr>
              <a:t>Lorem</a:t>
            </a:r>
            <a:r>
              <a:rPr lang="it-IT">
                <a:effectLst/>
                <a:latin typeface="TIM Sans" pitchFamily="2" charset="77"/>
              </a:rPr>
              <a:t> </a:t>
            </a:r>
            <a:r>
              <a:rPr lang="it-IT" err="1">
                <a:effectLst/>
                <a:latin typeface="TIM Sans" pitchFamily="2" charset="77"/>
              </a:rPr>
              <a:t>ipsum</a:t>
            </a:r>
            <a:r>
              <a:rPr lang="it-IT">
                <a:effectLst/>
                <a:latin typeface="TIM Sans" pitchFamily="2" charset="77"/>
              </a:rPr>
              <a:t> dolor </a:t>
            </a:r>
            <a:r>
              <a:rPr lang="it-IT" err="1">
                <a:effectLst/>
                <a:latin typeface="TIM Sans" pitchFamily="2" charset="77"/>
              </a:rPr>
              <a:t>sit</a:t>
            </a:r>
            <a:r>
              <a:rPr lang="it-IT">
                <a:effectLst/>
                <a:latin typeface="TIM Sans" pitchFamily="2" charset="77"/>
              </a:rPr>
              <a:t> </a:t>
            </a:r>
            <a:r>
              <a:rPr lang="it-IT" err="1">
                <a:effectLst/>
                <a:latin typeface="TIM Sans" pitchFamily="2" charset="77"/>
              </a:rPr>
              <a:t>amet</a:t>
            </a:r>
            <a:r>
              <a:rPr lang="it-IT">
                <a:effectLst/>
                <a:latin typeface="TIM Sans" pitchFamily="2" charset="77"/>
              </a:rPr>
              <a:t>, </a:t>
            </a:r>
            <a:r>
              <a:rPr lang="it-IT" err="1">
                <a:effectLst/>
                <a:latin typeface="TIM Sans" pitchFamily="2" charset="77"/>
              </a:rPr>
              <a:t>elit</a:t>
            </a:r>
            <a:r>
              <a:rPr lang="it-IT">
                <a:effectLst/>
                <a:latin typeface="TIM Sans" pitchFamily="2" charset="77"/>
              </a:rPr>
              <a:t> </a:t>
            </a:r>
            <a:r>
              <a:rPr lang="it-IT" err="1">
                <a:effectLst/>
                <a:latin typeface="TIM Sans" pitchFamily="2" charset="77"/>
              </a:rPr>
              <a:t>sunt</a:t>
            </a:r>
            <a:endParaRPr lang="it-IT">
              <a:effectLst/>
              <a:latin typeface="TIM Sans" pitchFamily="2" charset="77"/>
            </a:endParaRPr>
          </a:p>
        </p:txBody>
      </p:sp>
      <p:sp>
        <p:nvSpPr>
          <p:cNvPr id="8" name="Segnaposto testo 24">
            <a:extLst>
              <a:ext uri="{FF2B5EF4-FFF2-40B4-BE49-F238E27FC236}">
                <a16:creationId xmlns:a16="http://schemas.microsoft.com/office/drawing/2014/main" id="{C13EB431-B4A4-FF29-AD93-DC9FC945575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07989" y="1625237"/>
            <a:ext cx="1763712" cy="26734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ts val="1400"/>
              </a:lnSpc>
              <a:spcBef>
                <a:spcPts val="0"/>
              </a:spcBef>
              <a:buNone/>
              <a:defRPr sz="1600">
                <a:latin typeface="TIM Sans" pitchFamily="2" charset="77"/>
              </a:defRPr>
            </a:lvl1pPr>
          </a:lstStyle>
          <a:p>
            <a:pPr lvl="0"/>
            <a:r>
              <a:rPr lang="it-IT"/>
              <a:t>2024-2025</a:t>
            </a:r>
          </a:p>
        </p:txBody>
      </p:sp>
      <p:sp>
        <p:nvSpPr>
          <p:cNvPr id="15" name="Segnaposto testo 24">
            <a:extLst>
              <a:ext uri="{FF2B5EF4-FFF2-40B4-BE49-F238E27FC236}">
                <a16:creationId xmlns:a16="http://schemas.microsoft.com/office/drawing/2014/main" id="{E9B935A5-16FF-870A-67D7-FF3EC6DA3191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4360229" y="1625237"/>
            <a:ext cx="1763712" cy="26734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ts val="1400"/>
              </a:lnSpc>
              <a:spcBef>
                <a:spcPts val="0"/>
              </a:spcBef>
              <a:buNone/>
              <a:defRPr sz="1600">
                <a:latin typeface="TIM Sans" pitchFamily="2" charset="77"/>
              </a:defRPr>
            </a:lvl1pPr>
          </a:lstStyle>
          <a:p>
            <a:pPr lvl="0"/>
            <a:r>
              <a:rPr lang="it-IT"/>
              <a:t>2025-2027</a:t>
            </a:r>
          </a:p>
        </p:txBody>
      </p:sp>
      <p:sp>
        <p:nvSpPr>
          <p:cNvPr id="16" name="Segnaposto testo 79">
            <a:extLst>
              <a:ext uri="{FF2B5EF4-FFF2-40B4-BE49-F238E27FC236}">
                <a16:creationId xmlns:a16="http://schemas.microsoft.com/office/drawing/2014/main" id="{3BD1292E-C954-A3FF-BE29-8C3E3A8656D1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5071775" y="2165801"/>
            <a:ext cx="2691705" cy="517802"/>
          </a:xfrm>
          <a:prstGeom prst="roundRect">
            <a:avLst/>
          </a:prstGeom>
          <a:ln>
            <a:noFill/>
          </a:ln>
        </p:spPr>
        <p:txBody>
          <a:bodyPr lIns="0" tIns="0" rIns="0" bIns="0" anchor="ctr"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r>
              <a:rPr lang="it-IT" err="1">
                <a:effectLst/>
                <a:latin typeface="TIM Sans" pitchFamily="2" charset="77"/>
              </a:rPr>
              <a:t>Lorem</a:t>
            </a:r>
            <a:r>
              <a:rPr lang="it-IT">
                <a:effectLst/>
                <a:latin typeface="TIM Sans" pitchFamily="2" charset="77"/>
              </a:rPr>
              <a:t> </a:t>
            </a:r>
            <a:r>
              <a:rPr lang="it-IT" err="1">
                <a:effectLst/>
                <a:latin typeface="TIM Sans" pitchFamily="2" charset="77"/>
              </a:rPr>
              <a:t>ipsum</a:t>
            </a:r>
            <a:r>
              <a:rPr lang="it-IT">
                <a:effectLst/>
                <a:latin typeface="TIM Sans" pitchFamily="2" charset="77"/>
              </a:rPr>
              <a:t> dolor </a:t>
            </a:r>
            <a:r>
              <a:rPr lang="it-IT" err="1">
                <a:effectLst/>
                <a:latin typeface="TIM Sans" pitchFamily="2" charset="77"/>
              </a:rPr>
              <a:t>sit</a:t>
            </a:r>
            <a:r>
              <a:rPr lang="it-IT">
                <a:effectLst/>
                <a:latin typeface="TIM Sans" pitchFamily="2" charset="77"/>
              </a:rPr>
              <a:t> </a:t>
            </a:r>
            <a:r>
              <a:rPr lang="it-IT" err="1">
                <a:effectLst/>
                <a:latin typeface="TIM Sans" pitchFamily="2" charset="77"/>
              </a:rPr>
              <a:t>amet</a:t>
            </a:r>
            <a:r>
              <a:rPr lang="it-IT">
                <a:effectLst/>
                <a:latin typeface="TIM Sans" pitchFamily="2" charset="77"/>
              </a:rPr>
              <a:t>, </a:t>
            </a:r>
            <a:r>
              <a:rPr lang="it-IT" err="1">
                <a:effectLst/>
                <a:latin typeface="TIM Sans" pitchFamily="2" charset="77"/>
              </a:rPr>
              <a:t>elit</a:t>
            </a:r>
            <a:r>
              <a:rPr lang="it-IT">
                <a:effectLst/>
                <a:latin typeface="TIM Sans" pitchFamily="2" charset="77"/>
              </a:rPr>
              <a:t> </a:t>
            </a:r>
            <a:r>
              <a:rPr lang="it-IT" err="1">
                <a:effectLst/>
                <a:latin typeface="TIM Sans" pitchFamily="2" charset="77"/>
              </a:rPr>
              <a:t>sunt</a:t>
            </a:r>
            <a:endParaRPr lang="it-IT">
              <a:effectLst/>
              <a:latin typeface="TIM Sans" pitchFamily="2" charset="77"/>
            </a:endParaRPr>
          </a:p>
        </p:txBody>
      </p:sp>
      <p:sp>
        <p:nvSpPr>
          <p:cNvPr id="19" name="Segnaposto testo 79">
            <a:extLst>
              <a:ext uri="{FF2B5EF4-FFF2-40B4-BE49-F238E27FC236}">
                <a16:creationId xmlns:a16="http://schemas.microsoft.com/office/drawing/2014/main" id="{6737F7E3-FAD7-4AC3-D7CA-B88E876C724E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8891935" y="2165801"/>
            <a:ext cx="2691705" cy="517802"/>
          </a:xfrm>
          <a:prstGeom prst="roundRect">
            <a:avLst/>
          </a:prstGeom>
          <a:ln>
            <a:noFill/>
          </a:ln>
        </p:spPr>
        <p:txBody>
          <a:bodyPr lIns="0" tIns="0" rIns="0" bIns="0" anchor="ctr"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r>
              <a:rPr lang="it-IT" err="1">
                <a:effectLst/>
                <a:latin typeface="TIM Sans" pitchFamily="2" charset="77"/>
              </a:rPr>
              <a:t>Lorem</a:t>
            </a:r>
            <a:r>
              <a:rPr lang="it-IT">
                <a:effectLst/>
                <a:latin typeface="TIM Sans" pitchFamily="2" charset="77"/>
              </a:rPr>
              <a:t> </a:t>
            </a:r>
            <a:r>
              <a:rPr lang="it-IT" err="1">
                <a:effectLst/>
                <a:latin typeface="TIM Sans" pitchFamily="2" charset="77"/>
              </a:rPr>
              <a:t>ipsum</a:t>
            </a:r>
            <a:r>
              <a:rPr lang="it-IT">
                <a:effectLst/>
                <a:latin typeface="TIM Sans" pitchFamily="2" charset="77"/>
              </a:rPr>
              <a:t> dolor </a:t>
            </a:r>
            <a:r>
              <a:rPr lang="it-IT" err="1">
                <a:effectLst/>
                <a:latin typeface="TIM Sans" pitchFamily="2" charset="77"/>
              </a:rPr>
              <a:t>sit</a:t>
            </a:r>
            <a:r>
              <a:rPr lang="it-IT">
                <a:effectLst/>
                <a:latin typeface="TIM Sans" pitchFamily="2" charset="77"/>
              </a:rPr>
              <a:t> </a:t>
            </a:r>
            <a:r>
              <a:rPr lang="it-IT" err="1">
                <a:effectLst/>
                <a:latin typeface="TIM Sans" pitchFamily="2" charset="77"/>
              </a:rPr>
              <a:t>amet</a:t>
            </a:r>
            <a:r>
              <a:rPr lang="it-IT">
                <a:effectLst/>
                <a:latin typeface="TIM Sans" pitchFamily="2" charset="77"/>
              </a:rPr>
              <a:t>, </a:t>
            </a:r>
            <a:r>
              <a:rPr lang="it-IT" err="1">
                <a:effectLst/>
                <a:latin typeface="TIM Sans" pitchFamily="2" charset="77"/>
              </a:rPr>
              <a:t>elit</a:t>
            </a:r>
            <a:r>
              <a:rPr lang="it-IT">
                <a:effectLst/>
                <a:latin typeface="TIM Sans" pitchFamily="2" charset="77"/>
              </a:rPr>
              <a:t> </a:t>
            </a:r>
            <a:r>
              <a:rPr lang="it-IT" err="1">
                <a:effectLst/>
                <a:latin typeface="TIM Sans" pitchFamily="2" charset="77"/>
              </a:rPr>
              <a:t>sunt</a:t>
            </a:r>
            <a:endParaRPr lang="it-IT">
              <a:effectLst/>
              <a:latin typeface="TIM Sans" pitchFamily="2" charset="77"/>
            </a:endParaRPr>
          </a:p>
        </p:txBody>
      </p:sp>
      <p:sp>
        <p:nvSpPr>
          <p:cNvPr id="21" name="Segnaposto testo 75">
            <a:extLst>
              <a:ext uri="{FF2B5EF4-FFF2-40B4-BE49-F238E27FC236}">
                <a16:creationId xmlns:a16="http://schemas.microsoft.com/office/drawing/2014/main" id="{23246196-F70D-1A3B-EF9F-7FDA4796532A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418248" y="2936778"/>
            <a:ext cx="2233507" cy="264723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18900000" scaled="0"/>
          </a:gradFill>
        </p:spPr>
        <p:txBody>
          <a:bodyPr wrap="square" lIns="72000" tIns="0" rIns="0" bIns="0" rtlCol="0" anchor="ctr">
            <a:noAutofit/>
          </a:bodyPr>
          <a:lstStyle>
            <a:lvl1pPr marL="0" indent="0" algn="l">
              <a:buNone/>
              <a:defRPr lang="it-IT" sz="1200" dirty="0" smtClean="0">
                <a:solidFill>
                  <a:schemeClr val="bg1"/>
                </a:solidFill>
                <a:latin typeface="TIM Sans Medium" pitchFamily="2" charset="77"/>
              </a:defRPr>
            </a:lvl1pPr>
            <a:lvl2pPr>
              <a:defRPr lang="it-IT" sz="1800" dirty="0" smtClean="0"/>
            </a:lvl2pPr>
            <a:lvl3pPr>
              <a:defRPr lang="it-IT" sz="1800" dirty="0" smtClean="0"/>
            </a:lvl3pPr>
            <a:lvl4pPr>
              <a:defRPr lang="it-IT" dirty="0" smtClean="0"/>
            </a:lvl4pPr>
            <a:lvl5pPr>
              <a:defRPr lang="it-IT" dirty="0"/>
            </a:lvl5pPr>
          </a:lstStyle>
          <a:p>
            <a:r>
              <a:rPr lang="it-IT">
                <a:effectLst/>
                <a:latin typeface="TIM Sans" pitchFamily="2" charset="77"/>
              </a:rPr>
              <a:t>Top-line trend recovery</a:t>
            </a:r>
          </a:p>
        </p:txBody>
      </p:sp>
      <p:sp>
        <p:nvSpPr>
          <p:cNvPr id="22" name="Segnaposto testo 58">
            <a:extLst>
              <a:ext uri="{FF2B5EF4-FFF2-40B4-BE49-F238E27FC236}">
                <a16:creationId xmlns:a16="http://schemas.microsoft.com/office/drawing/2014/main" id="{7E4DD89C-AB6F-9BE5-BC3E-AAEA0E954B1F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2732349" y="2976161"/>
            <a:ext cx="1083187" cy="185956"/>
          </a:xfrm>
          <a:prstGeom prst="rect">
            <a:avLst/>
          </a:prstGeom>
        </p:spPr>
        <p:txBody>
          <a:bodyPr lIns="72000" tIns="0" rIns="0" bIns="0"/>
          <a:lstStyle>
            <a:lvl1pPr marL="0" indent="0" algn="r">
              <a:buNone/>
              <a:defRPr sz="1200" b="0" i="0">
                <a:latin typeface="TIM Sans Thin" pitchFamily="2" charset="77"/>
              </a:defRPr>
            </a:lvl1pPr>
          </a:lstStyle>
          <a:p>
            <a:pPr lvl="0"/>
            <a:r>
              <a:rPr lang="it-IT" err="1"/>
              <a:t>YoY</a:t>
            </a:r>
            <a:r>
              <a:rPr lang="it-IT"/>
              <a:t> trend</a:t>
            </a:r>
          </a:p>
        </p:txBody>
      </p:sp>
      <p:sp>
        <p:nvSpPr>
          <p:cNvPr id="33" name="Segnaposto testo 75">
            <a:extLst>
              <a:ext uri="{FF2B5EF4-FFF2-40B4-BE49-F238E27FC236}">
                <a16:creationId xmlns:a16="http://schemas.microsoft.com/office/drawing/2014/main" id="{1A18D714-D281-55E3-75D7-E882E5E85E94}"/>
              </a:ext>
            </a:extLst>
          </p:cNvPr>
          <p:cNvSpPr>
            <a:spLocks noGrp="1"/>
          </p:cNvSpPr>
          <p:nvPr>
            <p:ph type="body" sz="quarter" idx="113" hasCustomPrompt="1"/>
          </p:nvPr>
        </p:nvSpPr>
        <p:spPr>
          <a:xfrm>
            <a:off x="8216733" y="2936778"/>
            <a:ext cx="3397467" cy="264723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18900000" scaled="0"/>
          </a:gradFill>
        </p:spPr>
        <p:txBody>
          <a:bodyPr wrap="square" lIns="0" tIns="0" rIns="0" bIns="0" rtlCol="0" anchor="ctr">
            <a:noAutofit/>
          </a:bodyPr>
          <a:lstStyle>
            <a:lvl1pPr marL="0" indent="0" algn="ctr">
              <a:buNone/>
              <a:defRPr lang="it-IT" sz="1200" dirty="0" smtClean="0">
                <a:solidFill>
                  <a:schemeClr val="bg1"/>
                </a:solidFill>
                <a:latin typeface="TIM Sans Medium" pitchFamily="2" charset="77"/>
              </a:defRPr>
            </a:lvl1pPr>
            <a:lvl2pPr>
              <a:defRPr lang="it-IT" sz="1800" dirty="0" smtClean="0"/>
            </a:lvl2pPr>
            <a:lvl3pPr>
              <a:defRPr lang="it-IT" sz="1800" dirty="0" smtClean="0"/>
            </a:lvl3pPr>
            <a:lvl4pPr>
              <a:defRPr lang="it-IT" dirty="0" smtClean="0"/>
            </a:lvl4pPr>
            <a:lvl5pPr>
              <a:defRPr lang="it-IT" dirty="0"/>
            </a:lvl5pPr>
          </a:lstStyle>
          <a:p>
            <a:r>
              <a:rPr lang="it-IT">
                <a:effectLst/>
                <a:latin typeface="TIM Sans" pitchFamily="2" charset="77"/>
              </a:rPr>
              <a:t>Top-line trend recovery</a:t>
            </a:r>
          </a:p>
        </p:txBody>
      </p:sp>
      <p:sp>
        <p:nvSpPr>
          <p:cNvPr id="36" name="Segnaposto testo 75">
            <a:extLst>
              <a:ext uri="{FF2B5EF4-FFF2-40B4-BE49-F238E27FC236}">
                <a16:creationId xmlns:a16="http://schemas.microsoft.com/office/drawing/2014/main" id="{98336693-C42D-6C10-032E-C85B5F654232}"/>
              </a:ext>
            </a:extLst>
          </p:cNvPr>
          <p:cNvSpPr>
            <a:spLocks noGrp="1"/>
          </p:cNvSpPr>
          <p:nvPr>
            <p:ph type="body" sz="quarter" idx="114" hasCustomPrompt="1"/>
          </p:nvPr>
        </p:nvSpPr>
        <p:spPr>
          <a:xfrm>
            <a:off x="418248" y="4511578"/>
            <a:ext cx="2233507" cy="264723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18900000" scaled="0"/>
          </a:gradFill>
        </p:spPr>
        <p:txBody>
          <a:bodyPr wrap="square" lIns="72000" tIns="0" rIns="0" bIns="0" rtlCol="0" anchor="ctr">
            <a:noAutofit/>
          </a:bodyPr>
          <a:lstStyle>
            <a:lvl1pPr marL="0" indent="0" algn="l">
              <a:buNone/>
              <a:defRPr lang="it-IT" sz="1200" dirty="0" smtClean="0">
                <a:solidFill>
                  <a:schemeClr val="bg1"/>
                </a:solidFill>
                <a:latin typeface="TIM Sans Medium" pitchFamily="2" charset="77"/>
              </a:defRPr>
            </a:lvl1pPr>
            <a:lvl2pPr>
              <a:defRPr lang="it-IT" sz="1800" dirty="0" smtClean="0"/>
            </a:lvl2pPr>
            <a:lvl3pPr>
              <a:defRPr lang="it-IT" sz="1800" dirty="0" smtClean="0"/>
            </a:lvl3pPr>
            <a:lvl4pPr>
              <a:defRPr lang="it-IT" dirty="0" smtClean="0"/>
            </a:lvl4pPr>
            <a:lvl5pPr>
              <a:defRPr lang="it-IT" dirty="0"/>
            </a:lvl5pPr>
          </a:lstStyle>
          <a:p>
            <a:r>
              <a:rPr lang="it-IT">
                <a:effectLst/>
                <a:latin typeface="TIM Sans" pitchFamily="2" charset="77"/>
              </a:rPr>
              <a:t>Top-line trend recovery</a:t>
            </a:r>
          </a:p>
        </p:txBody>
      </p:sp>
      <p:sp>
        <p:nvSpPr>
          <p:cNvPr id="37" name="Segnaposto testo 58">
            <a:extLst>
              <a:ext uri="{FF2B5EF4-FFF2-40B4-BE49-F238E27FC236}">
                <a16:creationId xmlns:a16="http://schemas.microsoft.com/office/drawing/2014/main" id="{2FABCB27-5F5D-DFD7-F15A-9B200B99B32D}"/>
              </a:ext>
            </a:extLst>
          </p:cNvPr>
          <p:cNvSpPr>
            <a:spLocks noGrp="1"/>
          </p:cNvSpPr>
          <p:nvPr>
            <p:ph type="body" sz="quarter" idx="115" hasCustomPrompt="1"/>
          </p:nvPr>
        </p:nvSpPr>
        <p:spPr>
          <a:xfrm>
            <a:off x="2732349" y="4550961"/>
            <a:ext cx="1083187" cy="185956"/>
          </a:xfrm>
          <a:prstGeom prst="rect">
            <a:avLst/>
          </a:prstGeom>
        </p:spPr>
        <p:txBody>
          <a:bodyPr lIns="72000" tIns="0" rIns="0" bIns="0"/>
          <a:lstStyle>
            <a:lvl1pPr marL="0" indent="0" algn="r">
              <a:buNone/>
              <a:defRPr sz="1200" b="0" i="0">
                <a:latin typeface="TIM Sans Thin" pitchFamily="2" charset="77"/>
              </a:defRPr>
            </a:lvl1pPr>
          </a:lstStyle>
          <a:p>
            <a:pPr lvl="0"/>
            <a:r>
              <a:rPr lang="it-IT" err="1"/>
              <a:t>YoY</a:t>
            </a:r>
            <a:r>
              <a:rPr lang="it-IT"/>
              <a:t> trend</a:t>
            </a:r>
          </a:p>
        </p:txBody>
      </p:sp>
      <p:sp>
        <p:nvSpPr>
          <p:cNvPr id="38" name="Segnaposto testo 75">
            <a:extLst>
              <a:ext uri="{FF2B5EF4-FFF2-40B4-BE49-F238E27FC236}">
                <a16:creationId xmlns:a16="http://schemas.microsoft.com/office/drawing/2014/main" id="{CCB9EB02-638F-CB4B-A59F-8E2B7107A3BE}"/>
              </a:ext>
            </a:extLst>
          </p:cNvPr>
          <p:cNvSpPr>
            <a:spLocks noGrp="1"/>
          </p:cNvSpPr>
          <p:nvPr>
            <p:ph type="body" sz="quarter" idx="116" hasCustomPrompt="1"/>
          </p:nvPr>
        </p:nvSpPr>
        <p:spPr>
          <a:xfrm>
            <a:off x="4360328" y="2936778"/>
            <a:ext cx="2233507" cy="264723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18900000" scaled="0"/>
          </a:gradFill>
        </p:spPr>
        <p:txBody>
          <a:bodyPr wrap="square" lIns="72000" tIns="0" rIns="0" bIns="0" rtlCol="0" anchor="ctr">
            <a:noAutofit/>
          </a:bodyPr>
          <a:lstStyle>
            <a:lvl1pPr marL="0" indent="0" algn="l">
              <a:buNone/>
              <a:defRPr lang="it-IT" sz="1200" dirty="0" smtClean="0">
                <a:solidFill>
                  <a:schemeClr val="bg1"/>
                </a:solidFill>
                <a:latin typeface="TIM Sans Medium" pitchFamily="2" charset="77"/>
              </a:defRPr>
            </a:lvl1pPr>
            <a:lvl2pPr>
              <a:defRPr lang="it-IT" sz="1800" dirty="0" smtClean="0"/>
            </a:lvl2pPr>
            <a:lvl3pPr>
              <a:defRPr lang="it-IT" sz="1800" dirty="0" smtClean="0"/>
            </a:lvl3pPr>
            <a:lvl4pPr>
              <a:defRPr lang="it-IT" dirty="0" smtClean="0"/>
            </a:lvl4pPr>
            <a:lvl5pPr>
              <a:defRPr lang="it-IT" dirty="0"/>
            </a:lvl5pPr>
          </a:lstStyle>
          <a:p>
            <a:r>
              <a:rPr lang="it-IT">
                <a:effectLst/>
                <a:latin typeface="TIM Sans" pitchFamily="2" charset="77"/>
              </a:rPr>
              <a:t>Top-line trend recovery</a:t>
            </a:r>
          </a:p>
        </p:txBody>
      </p:sp>
      <p:sp>
        <p:nvSpPr>
          <p:cNvPr id="39" name="Segnaposto testo 58">
            <a:extLst>
              <a:ext uri="{FF2B5EF4-FFF2-40B4-BE49-F238E27FC236}">
                <a16:creationId xmlns:a16="http://schemas.microsoft.com/office/drawing/2014/main" id="{090E32C2-B852-A488-CD58-A18103EFBFCB}"/>
              </a:ext>
            </a:extLst>
          </p:cNvPr>
          <p:cNvSpPr>
            <a:spLocks noGrp="1"/>
          </p:cNvSpPr>
          <p:nvPr>
            <p:ph type="body" sz="quarter" idx="117" hasCustomPrompt="1"/>
          </p:nvPr>
        </p:nvSpPr>
        <p:spPr>
          <a:xfrm>
            <a:off x="6674429" y="2976161"/>
            <a:ext cx="1083187" cy="185956"/>
          </a:xfrm>
          <a:prstGeom prst="rect">
            <a:avLst/>
          </a:prstGeom>
        </p:spPr>
        <p:txBody>
          <a:bodyPr lIns="72000" tIns="0" rIns="0" bIns="0"/>
          <a:lstStyle>
            <a:lvl1pPr marL="0" indent="0" algn="r">
              <a:buNone/>
              <a:defRPr sz="1200" b="0" i="0">
                <a:latin typeface="TIM Sans Thin" pitchFamily="2" charset="77"/>
              </a:defRPr>
            </a:lvl1pPr>
          </a:lstStyle>
          <a:p>
            <a:pPr lvl="0"/>
            <a:r>
              <a:rPr lang="it-IT" err="1"/>
              <a:t>YoY</a:t>
            </a:r>
            <a:r>
              <a:rPr lang="it-IT"/>
              <a:t> trend</a:t>
            </a:r>
          </a:p>
        </p:txBody>
      </p:sp>
      <p:sp>
        <p:nvSpPr>
          <p:cNvPr id="45" name="Segnaposto testo 75">
            <a:extLst>
              <a:ext uri="{FF2B5EF4-FFF2-40B4-BE49-F238E27FC236}">
                <a16:creationId xmlns:a16="http://schemas.microsoft.com/office/drawing/2014/main" id="{A631EDE6-C3AF-1DC0-7181-A6774846F8F9}"/>
              </a:ext>
            </a:extLst>
          </p:cNvPr>
          <p:cNvSpPr>
            <a:spLocks noGrp="1"/>
          </p:cNvSpPr>
          <p:nvPr>
            <p:ph type="body" sz="quarter" idx="118" hasCustomPrompt="1"/>
          </p:nvPr>
        </p:nvSpPr>
        <p:spPr>
          <a:xfrm>
            <a:off x="4360328" y="4511578"/>
            <a:ext cx="2233507" cy="264723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18900000" scaled="0"/>
          </a:gradFill>
        </p:spPr>
        <p:txBody>
          <a:bodyPr wrap="square" lIns="72000" tIns="0" rIns="0" bIns="0" rtlCol="0" anchor="ctr">
            <a:noAutofit/>
          </a:bodyPr>
          <a:lstStyle>
            <a:lvl1pPr marL="0" indent="0" algn="l">
              <a:buNone/>
              <a:defRPr lang="it-IT" sz="1200" dirty="0" smtClean="0">
                <a:solidFill>
                  <a:schemeClr val="bg1"/>
                </a:solidFill>
                <a:latin typeface="TIM Sans Medium" pitchFamily="2" charset="77"/>
              </a:defRPr>
            </a:lvl1pPr>
            <a:lvl2pPr>
              <a:defRPr lang="it-IT" sz="1800" dirty="0" smtClean="0"/>
            </a:lvl2pPr>
            <a:lvl3pPr>
              <a:defRPr lang="it-IT" sz="1800" dirty="0" smtClean="0"/>
            </a:lvl3pPr>
            <a:lvl4pPr>
              <a:defRPr lang="it-IT" dirty="0" smtClean="0"/>
            </a:lvl4pPr>
            <a:lvl5pPr>
              <a:defRPr lang="it-IT" dirty="0"/>
            </a:lvl5pPr>
          </a:lstStyle>
          <a:p>
            <a:r>
              <a:rPr lang="it-IT">
                <a:effectLst/>
                <a:latin typeface="TIM Sans" pitchFamily="2" charset="77"/>
              </a:rPr>
              <a:t>Top-line trend recovery</a:t>
            </a:r>
          </a:p>
        </p:txBody>
      </p:sp>
      <p:sp>
        <p:nvSpPr>
          <p:cNvPr id="46" name="Segnaposto testo 58">
            <a:extLst>
              <a:ext uri="{FF2B5EF4-FFF2-40B4-BE49-F238E27FC236}">
                <a16:creationId xmlns:a16="http://schemas.microsoft.com/office/drawing/2014/main" id="{7C51E244-FDBF-DA82-06D2-EC0C709C747B}"/>
              </a:ext>
            </a:extLst>
          </p:cNvPr>
          <p:cNvSpPr>
            <a:spLocks noGrp="1"/>
          </p:cNvSpPr>
          <p:nvPr>
            <p:ph type="body" sz="quarter" idx="119" hasCustomPrompt="1"/>
          </p:nvPr>
        </p:nvSpPr>
        <p:spPr>
          <a:xfrm>
            <a:off x="6674429" y="4550961"/>
            <a:ext cx="1083187" cy="185956"/>
          </a:xfrm>
          <a:prstGeom prst="rect">
            <a:avLst/>
          </a:prstGeom>
        </p:spPr>
        <p:txBody>
          <a:bodyPr lIns="72000" tIns="0" rIns="0" bIns="0"/>
          <a:lstStyle>
            <a:lvl1pPr marL="0" indent="0" algn="r">
              <a:buNone/>
              <a:defRPr sz="1200" b="0" i="0">
                <a:latin typeface="TIM Sans Thin" pitchFamily="2" charset="77"/>
              </a:defRPr>
            </a:lvl1pPr>
          </a:lstStyle>
          <a:p>
            <a:pPr lvl="0"/>
            <a:r>
              <a:rPr lang="it-IT" err="1"/>
              <a:t>YoY</a:t>
            </a:r>
            <a:r>
              <a:rPr lang="it-IT"/>
              <a:t> trend</a:t>
            </a:r>
          </a:p>
        </p:txBody>
      </p:sp>
      <p:sp>
        <p:nvSpPr>
          <p:cNvPr id="47" name="Segnaposto testo 2">
            <a:extLst>
              <a:ext uri="{FF2B5EF4-FFF2-40B4-BE49-F238E27FC236}">
                <a16:creationId xmlns:a16="http://schemas.microsoft.com/office/drawing/2014/main" id="{8A1B6D39-E69D-BEC0-A922-BB9DAAD19984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2326029" y="6169272"/>
            <a:ext cx="8535009" cy="28897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100"/>
              </a:lnSpc>
              <a:spcBef>
                <a:spcPts val="400"/>
              </a:spcBef>
              <a:buNone/>
              <a:defRPr sz="900" b="0" i="0">
                <a:solidFill>
                  <a:schemeClr val="tx1"/>
                </a:solidFill>
                <a:latin typeface="TIM Sans Thin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2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Inserire note pie pagina</a:t>
            </a:r>
            <a:br>
              <a:rPr lang="it-IT"/>
            </a:br>
            <a:r>
              <a:rPr lang="it-IT"/>
              <a:t>Inserire note pie pagina</a:t>
            </a:r>
          </a:p>
        </p:txBody>
      </p:sp>
      <p:sp>
        <p:nvSpPr>
          <p:cNvPr id="6" name="Titolo 6">
            <a:extLst>
              <a:ext uri="{FF2B5EF4-FFF2-40B4-BE49-F238E27FC236}">
                <a16:creationId xmlns:a16="http://schemas.microsoft.com/office/drawing/2014/main" id="{50563B25-E68D-F1E7-A8A1-A0A9074432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11376022" cy="616326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28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cxnSp>
        <p:nvCxnSpPr>
          <p:cNvPr id="7" name="Connettore 1 6">
            <a:extLst>
              <a:ext uri="{FF2B5EF4-FFF2-40B4-BE49-F238E27FC236}">
                <a16:creationId xmlns:a16="http://schemas.microsoft.com/office/drawing/2014/main" id="{009228AE-4BAB-E964-AC2E-4FE1796F4A0B}"/>
              </a:ext>
            </a:extLst>
          </p:cNvPr>
          <p:cNvCxnSpPr>
            <a:cxnSpLocks/>
          </p:cNvCxnSpPr>
          <p:nvPr userDrawn="1"/>
        </p:nvCxnSpPr>
        <p:spPr>
          <a:xfrm flipH="1">
            <a:off x="422276" y="2012561"/>
            <a:ext cx="3388964" cy="0"/>
          </a:xfrm>
          <a:prstGeom prst="line">
            <a:avLst/>
          </a:prstGeom>
          <a:ln w="12700" cap="rnd">
            <a:solidFill>
              <a:schemeClr val="accent5"/>
            </a:solidFill>
            <a:headEnd type="triangl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>
            <a:extLst>
              <a:ext uri="{FF2B5EF4-FFF2-40B4-BE49-F238E27FC236}">
                <a16:creationId xmlns:a16="http://schemas.microsoft.com/office/drawing/2014/main" id="{4E0E3F40-7D33-B3E0-FF0D-C01384CF695D}"/>
              </a:ext>
            </a:extLst>
          </p:cNvPr>
          <p:cNvCxnSpPr>
            <a:cxnSpLocks/>
          </p:cNvCxnSpPr>
          <p:nvPr userDrawn="1"/>
        </p:nvCxnSpPr>
        <p:spPr>
          <a:xfrm flipH="1">
            <a:off x="4344036" y="2012561"/>
            <a:ext cx="7239604" cy="0"/>
          </a:xfrm>
          <a:prstGeom prst="line">
            <a:avLst/>
          </a:prstGeom>
          <a:ln w="12700" cap="rnd">
            <a:solidFill>
              <a:schemeClr val="accent5"/>
            </a:solidFill>
            <a:headEnd type="triangl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1 17">
            <a:extLst>
              <a:ext uri="{FF2B5EF4-FFF2-40B4-BE49-F238E27FC236}">
                <a16:creationId xmlns:a16="http://schemas.microsoft.com/office/drawing/2014/main" id="{2DEF3F83-44E0-D7E1-DE40-1478A369CAAE}"/>
              </a:ext>
            </a:extLst>
          </p:cNvPr>
          <p:cNvCxnSpPr>
            <a:cxnSpLocks/>
          </p:cNvCxnSpPr>
          <p:nvPr userDrawn="1"/>
        </p:nvCxnSpPr>
        <p:spPr>
          <a:xfrm flipV="1">
            <a:off x="4079875" y="1625237"/>
            <a:ext cx="0" cy="4371929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5400000" scaled="1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1 19">
            <a:extLst>
              <a:ext uri="{FF2B5EF4-FFF2-40B4-BE49-F238E27FC236}">
                <a16:creationId xmlns:a16="http://schemas.microsoft.com/office/drawing/2014/main" id="{32A5C6E1-9D5D-0BC0-7F61-56C087FC0065}"/>
              </a:ext>
            </a:extLst>
          </p:cNvPr>
          <p:cNvCxnSpPr>
            <a:cxnSpLocks/>
          </p:cNvCxnSpPr>
          <p:nvPr userDrawn="1"/>
        </p:nvCxnSpPr>
        <p:spPr>
          <a:xfrm flipV="1">
            <a:off x="8001426" y="2165801"/>
            <a:ext cx="0" cy="3831365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5400000" scaled="1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Segnaposto immagine 5">
            <a:extLst>
              <a:ext uri="{FF2B5EF4-FFF2-40B4-BE49-F238E27FC236}">
                <a16:creationId xmlns:a16="http://schemas.microsoft.com/office/drawing/2014/main" id="{A9AB4380-7D1D-5ED4-A8E9-437F7DEA53E5}"/>
              </a:ext>
            </a:extLst>
          </p:cNvPr>
          <p:cNvSpPr>
            <a:spLocks noGrp="1" noChangeAspect="1"/>
          </p:cNvSpPr>
          <p:nvPr>
            <p:ph type="pic" sz="quarter" idx="77" hasCustomPrompt="1"/>
          </p:nvPr>
        </p:nvSpPr>
        <p:spPr>
          <a:xfrm>
            <a:off x="410360" y="2193063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24" name="Segnaposto immagine 5">
            <a:extLst>
              <a:ext uri="{FF2B5EF4-FFF2-40B4-BE49-F238E27FC236}">
                <a16:creationId xmlns:a16="http://schemas.microsoft.com/office/drawing/2014/main" id="{83DDF880-7722-A68F-1ECF-DAD42980B7B1}"/>
              </a:ext>
            </a:extLst>
          </p:cNvPr>
          <p:cNvSpPr>
            <a:spLocks noGrp="1" noChangeAspect="1"/>
          </p:cNvSpPr>
          <p:nvPr>
            <p:ph type="pic" sz="quarter" idx="120" hasCustomPrompt="1"/>
          </p:nvPr>
        </p:nvSpPr>
        <p:spPr>
          <a:xfrm>
            <a:off x="4374937" y="2193063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25" name="Segnaposto immagine 5">
            <a:extLst>
              <a:ext uri="{FF2B5EF4-FFF2-40B4-BE49-F238E27FC236}">
                <a16:creationId xmlns:a16="http://schemas.microsoft.com/office/drawing/2014/main" id="{5C453CA6-CBD4-DA93-A5B7-79A25BD104B1}"/>
              </a:ext>
            </a:extLst>
          </p:cNvPr>
          <p:cNvSpPr>
            <a:spLocks noGrp="1" noChangeAspect="1"/>
          </p:cNvSpPr>
          <p:nvPr>
            <p:ph type="pic" sz="quarter" idx="121" hasCustomPrompt="1"/>
          </p:nvPr>
        </p:nvSpPr>
        <p:spPr>
          <a:xfrm>
            <a:off x="8221949" y="2193063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</p:spTree>
    <p:extLst>
      <p:ext uri="{BB962C8B-B14F-4D97-AF65-F5344CB8AC3E}">
        <p14:creationId xmlns:p14="http://schemas.microsoft.com/office/powerpoint/2010/main" val="347387921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rna - Box con ic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D435B06-754C-0F35-653B-15F5B3E34649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5" name="Segnaposto testo 79">
            <a:extLst>
              <a:ext uri="{FF2B5EF4-FFF2-40B4-BE49-F238E27FC236}">
                <a16:creationId xmlns:a16="http://schemas.microsoft.com/office/drawing/2014/main" id="{A863CDE7-DBE2-8B5B-D576-62EA4E89190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119535" y="2165801"/>
            <a:ext cx="2691705" cy="517802"/>
          </a:xfrm>
          <a:prstGeom prst="roundRect">
            <a:avLst/>
          </a:prstGeom>
          <a:ln>
            <a:noFill/>
          </a:ln>
        </p:spPr>
        <p:txBody>
          <a:bodyPr lIns="0" tIns="0" rIns="0" bIns="0" anchor="ctr"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r>
              <a:rPr lang="it-IT" err="1">
                <a:effectLst/>
                <a:latin typeface="TIM Sans" pitchFamily="2" charset="77"/>
              </a:rPr>
              <a:t>Lorem</a:t>
            </a:r>
            <a:r>
              <a:rPr lang="it-IT">
                <a:effectLst/>
                <a:latin typeface="TIM Sans" pitchFamily="2" charset="77"/>
              </a:rPr>
              <a:t> </a:t>
            </a:r>
            <a:r>
              <a:rPr lang="it-IT" err="1">
                <a:effectLst/>
                <a:latin typeface="TIM Sans" pitchFamily="2" charset="77"/>
              </a:rPr>
              <a:t>ipsum</a:t>
            </a:r>
            <a:r>
              <a:rPr lang="it-IT">
                <a:effectLst/>
                <a:latin typeface="TIM Sans" pitchFamily="2" charset="77"/>
              </a:rPr>
              <a:t> dolor </a:t>
            </a:r>
            <a:r>
              <a:rPr lang="it-IT" err="1">
                <a:effectLst/>
                <a:latin typeface="TIM Sans" pitchFamily="2" charset="77"/>
              </a:rPr>
              <a:t>sit</a:t>
            </a:r>
            <a:r>
              <a:rPr lang="it-IT">
                <a:effectLst/>
                <a:latin typeface="TIM Sans" pitchFamily="2" charset="77"/>
              </a:rPr>
              <a:t> </a:t>
            </a:r>
            <a:r>
              <a:rPr lang="it-IT" err="1">
                <a:effectLst/>
                <a:latin typeface="TIM Sans" pitchFamily="2" charset="77"/>
              </a:rPr>
              <a:t>amet</a:t>
            </a:r>
            <a:r>
              <a:rPr lang="it-IT">
                <a:effectLst/>
                <a:latin typeface="TIM Sans" pitchFamily="2" charset="77"/>
              </a:rPr>
              <a:t>, </a:t>
            </a:r>
            <a:r>
              <a:rPr lang="it-IT" err="1">
                <a:effectLst/>
                <a:latin typeface="TIM Sans" pitchFamily="2" charset="77"/>
              </a:rPr>
              <a:t>elit</a:t>
            </a:r>
            <a:r>
              <a:rPr lang="it-IT">
                <a:effectLst/>
                <a:latin typeface="TIM Sans" pitchFamily="2" charset="77"/>
              </a:rPr>
              <a:t> </a:t>
            </a:r>
            <a:r>
              <a:rPr lang="it-IT" err="1">
                <a:effectLst/>
                <a:latin typeface="TIM Sans" pitchFamily="2" charset="77"/>
              </a:rPr>
              <a:t>sunt</a:t>
            </a:r>
            <a:endParaRPr lang="it-IT">
              <a:effectLst/>
              <a:latin typeface="TIM Sans" pitchFamily="2" charset="77"/>
            </a:endParaRPr>
          </a:p>
        </p:txBody>
      </p:sp>
      <p:sp>
        <p:nvSpPr>
          <p:cNvPr id="8" name="Segnaposto testo 24">
            <a:extLst>
              <a:ext uri="{FF2B5EF4-FFF2-40B4-BE49-F238E27FC236}">
                <a16:creationId xmlns:a16="http://schemas.microsoft.com/office/drawing/2014/main" id="{C13EB431-B4A4-FF29-AD93-DC9FC945575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07989" y="1625237"/>
            <a:ext cx="1763712" cy="26734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ts val="1400"/>
              </a:lnSpc>
              <a:spcBef>
                <a:spcPts val="0"/>
              </a:spcBef>
              <a:buNone/>
              <a:defRPr sz="1600">
                <a:latin typeface="TIM Sans" pitchFamily="2" charset="77"/>
              </a:defRPr>
            </a:lvl1pPr>
          </a:lstStyle>
          <a:p>
            <a:pPr lvl="0"/>
            <a:r>
              <a:rPr lang="it-IT"/>
              <a:t>2024-2025</a:t>
            </a:r>
          </a:p>
        </p:txBody>
      </p:sp>
      <p:sp>
        <p:nvSpPr>
          <p:cNvPr id="15" name="Segnaposto testo 24">
            <a:extLst>
              <a:ext uri="{FF2B5EF4-FFF2-40B4-BE49-F238E27FC236}">
                <a16:creationId xmlns:a16="http://schemas.microsoft.com/office/drawing/2014/main" id="{E9B935A5-16FF-870A-67D7-FF3EC6DA3191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4360229" y="1625237"/>
            <a:ext cx="1763712" cy="26734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ts val="1400"/>
              </a:lnSpc>
              <a:spcBef>
                <a:spcPts val="0"/>
              </a:spcBef>
              <a:buNone/>
              <a:defRPr sz="1600">
                <a:latin typeface="TIM Sans" pitchFamily="2" charset="77"/>
              </a:defRPr>
            </a:lvl1pPr>
          </a:lstStyle>
          <a:p>
            <a:pPr lvl="0"/>
            <a:r>
              <a:rPr lang="it-IT"/>
              <a:t>2025-2027</a:t>
            </a:r>
          </a:p>
        </p:txBody>
      </p:sp>
      <p:sp>
        <p:nvSpPr>
          <p:cNvPr id="16" name="Segnaposto testo 79">
            <a:extLst>
              <a:ext uri="{FF2B5EF4-FFF2-40B4-BE49-F238E27FC236}">
                <a16:creationId xmlns:a16="http://schemas.microsoft.com/office/drawing/2014/main" id="{3BD1292E-C954-A3FF-BE29-8C3E3A8656D1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5071775" y="2165801"/>
            <a:ext cx="2691705" cy="517802"/>
          </a:xfrm>
          <a:prstGeom prst="roundRect">
            <a:avLst/>
          </a:prstGeom>
          <a:ln>
            <a:noFill/>
          </a:ln>
        </p:spPr>
        <p:txBody>
          <a:bodyPr lIns="0" tIns="0" rIns="0" bIns="0" anchor="ctr"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r>
              <a:rPr lang="it-IT" err="1">
                <a:effectLst/>
                <a:latin typeface="TIM Sans" pitchFamily="2" charset="77"/>
              </a:rPr>
              <a:t>Lorem</a:t>
            </a:r>
            <a:r>
              <a:rPr lang="it-IT">
                <a:effectLst/>
                <a:latin typeface="TIM Sans" pitchFamily="2" charset="77"/>
              </a:rPr>
              <a:t> </a:t>
            </a:r>
            <a:r>
              <a:rPr lang="it-IT" err="1">
                <a:effectLst/>
                <a:latin typeface="TIM Sans" pitchFamily="2" charset="77"/>
              </a:rPr>
              <a:t>ipsum</a:t>
            </a:r>
            <a:r>
              <a:rPr lang="it-IT">
                <a:effectLst/>
                <a:latin typeface="TIM Sans" pitchFamily="2" charset="77"/>
              </a:rPr>
              <a:t> dolor </a:t>
            </a:r>
            <a:r>
              <a:rPr lang="it-IT" err="1">
                <a:effectLst/>
                <a:latin typeface="TIM Sans" pitchFamily="2" charset="77"/>
              </a:rPr>
              <a:t>sit</a:t>
            </a:r>
            <a:r>
              <a:rPr lang="it-IT">
                <a:effectLst/>
                <a:latin typeface="TIM Sans" pitchFamily="2" charset="77"/>
              </a:rPr>
              <a:t> </a:t>
            </a:r>
            <a:r>
              <a:rPr lang="it-IT" err="1">
                <a:effectLst/>
                <a:latin typeface="TIM Sans" pitchFamily="2" charset="77"/>
              </a:rPr>
              <a:t>amet</a:t>
            </a:r>
            <a:r>
              <a:rPr lang="it-IT">
                <a:effectLst/>
                <a:latin typeface="TIM Sans" pitchFamily="2" charset="77"/>
              </a:rPr>
              <a:t>, </a:t>
            </a:r>
            <a:r>
              <a:rPr lang="it-IT" err="1">
                <a:effectLst/>
                <a:latin typeface="TIM Sans" pitchFamily="2" charset="77"/>
              </a:rPr>
              <a:t>elit</a:t>
            </a:r>
            <a:r>
              <a:rPr lang="it-IT">
                <a:effectLst/>
                <a:latin typeface="TIM Sans" pitchFamily="2" charset="77"/>
              </a:rPr>
              <a:t> </a:t>
            </a:r>
            <a:r>
              <a:rPr lang="it-IT" err="1">
                <a:effectLst/>
                <a:latin typeface="TIM Sans" pitchFamily="2" charset="77"/>
              </a:rPr>
              <a:t>sunt</a:t>
            </a:r>
            <a:endParaRPr lang="it-IT">
              <a:effectLst/>
              <a:latin typeface="TIM Sans" pitchFamily="2" charset="77"/>
            </a:endParaRPr>
          </a:p>
        </p:txBody>
      </p:sp>
      <p:sp>
        <p:nvSpPr>
          <p:cNvPr id="19" name="Segnaposto testo 79">
            <a:extLst>
              <a:ext uri="{FF2B5EF4-FFF2-40B4-BE49-F238E27FC236}">
                <a16:creationId xmlns:a16="http://schemas.microsoft.com/office/drawing/2014/main" id="{6737F7E3-FAD7-4AC3-D7CA-B88E876C724E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8891935" y="2165801"/>
            <a:ext cx="2691705" cy="517802"/>
          </a:xfrm>
          <a:prstGeom prst="roundRect">
            <a:avLst/>
          </a:prstGeom>
          <a:ln>
            <a:noFill/>
          </a:ln>
        </p:spPr>
        <p:txBody>
          <a:bodyPr lIns="0" tIns="0" rIns="0" bIns="0" anchor="ctr"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r>
              <a:rPr lang="it-IT" err="1">
                <a:effectLst/>
                <a:latin typeface="TIM Sans" pitchFamily="2" charset="77"/>
              </a:rPr>
              <a:t>Lorem</a:t>
            </a:r>
            <a:r>
              <a:rPr lang="it-IT">
                <a:effectLst/>
                <a:latin typeface="TIM Sans" pitchFamily="2" charset="77"/>
              </a:rPr>
              <a:t> </a:t>
            </a:r>
            <a:r>
              <a:rPr lang="it-IT" err="1">
                <a:effectLst/>
                <a:latin typeface="TIM Sans" pitchFamily="2" charset="77"/>
              </a:rPr>
              <a:t>ipsum</a:t>
            </a:r>
            <a:r>
              <a:rPr lang="it-IT">
                <a:effectLst/>
                <a:latin typeface="TIM Sans" pitchFamily="2" charset="77"/>
              </a:rPr>
              <a:t> dolor </a:t>
            </a:r>
            <a:r>
              <a:rPr lang="it-IT" err="1">
                <a:effectLst/>
                <a:latin typeface="TIM Sans" pitchFamily="2" charset="77"/>
              </a:rPr>
              <a:t>sit</a:t>
            </a:r>
            <a:r>
              <a:rPr lang="it-IT">
                <a:effectLst/>
                <a:latin typeface="TIM Sans" pitchFamily="2" charset="77"/>
              </a:rPr>
              <a:t> </a:t>
            </a:r>
            <a:r>
              <a:rPr lang="it-IT" err="1">
                <a:effectLst/>
                <a:latin typeface="TIM Sans" pitchFamily="2" charset="77"/>
              </a:rPr>
              <a:t>amet</a:t>
            </a:r>
            <a:r>
              <a:rPr lang="it-IT">
                <a:effectLst/>
                <a:latin typeface="TIM Sans" pitchFamily="2" charset="77"/>
              </a:rPr>
              <a:t>, </a:t>
            </a:r>
            <a:r>
              <a:rPr lang="it-IT" err="1">
                <a:effectLst/>
                <a:latin typeface="TIM Sans" pitchFamily="2" charset="77"/>
              </a:rPr>
              <a:t>elit</a:t>
            </a:r>
            <a:r>
              <a:rPr lang="it-IT">
                <a:effectLst/>
                <a:latin typeface="TIM Sans" pitchFamily="2" charset="77"/>
              </a:rPr>
              <a:t> </a:t>
            </a:r>
            <a:r>
              <a:rPr lang="it-IT" err="1">
                <a:effectLst/>
                <a:latin typeface="TIM Sans" pitchFamily="2" charset="77"/>
              </a:rPr>
              <a:t>sunt</a:t>
            </a:r>
            <a:endParaRPr lang="it-IT">
              <a:effectLst/>
              <a:latin typeface="TIM Sans" pitchFamily="2" charset="77"/>
            </a:endParaRPr>
          </a:p>
        </p:txBody>
      </p:sp>
      <p:sp>
        <p:nvSpPr>
          <p:cNvPr id="21" name="Segnaposto testo 75">
            <a:extLst>
              <a:ext uri="{FF2B5EF4-FFF2-40B4-BE49-F238E27FC236}">
                <a16:creationId xmlns:a16="http://schemas.microsoft.com/office/drawing/2014/main" id="{23246196-F70D-1A3B-EF9F-7FDA4796532A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418248" y="2936778"/>
            <a:ext cx="2233507" cy="264723"/>
          </a:xfrm>
          <a:prstGeom prst="roundRect">
            <a:avLst/>
          </a:prstGeom>
          <a:gradFill>
            <a:gsLst>
              <a:gs pos="0">
                <a:srgbClr val="B6F11F"/>
              </a:gs>
              <a:gs pos="100000">
                <a:srgbClr val="4FE3C2"/>
              </a:gs>
            </a:gsLst>
            <a:lin ang="18900000" scaled="0"/>
          </a:gradFill>
        </p:spPr>
        <p:txBody>
          <a:bodyPr wrap="square" lIns="72000" tIns="0" rIns="0" bIns="0" rtlCol="0" anchor="ctr">
            <a:noAutofit/>
          </a:bodyPr>
          <a:lstStyle>
            <a:lvl1pPr marL="0" indent="0" algn="l">
              <a:buNone/>
              <a:defRPr lang="it-IT" sz="1200" dirty="0" smtClean="0">
                <a:solidFill>
                  <a:schemeClr val="tx1"/>
                </a:solidFill>
                <a:latin typeface="TIM Sans Medium" pitchFamily="2" charset="77"/>
              </a:defRPr>
            </a:lvl1pPr>
            <a:lvl2pPr>
              <a:defRPr lang="it-IT" sz="1800" dirty="0" smtClean="0"/>
            </a:lvl2pPr>
            <a:lvl3pPr>
              <a:defRPr lang="it-IT" sz="1800" dirty="0" smtClean="0"/>
            </a:lvl3pPr>
            <a:lvl4pPr>
              <a:defRPr lang="it-IT" dirty="0" smtClean="0"/>
            </a:lvl4pPr>
            <a:lvl5pPr>
              <a:defRPr lang="it-IT" dirty="0"/>
            </a:lvl5pPr>
          </a:lstStyle>
          <a:p>
            <a:r>
              <a:rPr lang="it-IT">
                <a:effectLst/>
                <a:latin typeface="TIM Sans" pitchFamily="2" charset="77"/>
              </a:rPr>
              <a:t>Top-line trend recovery</a:t>
            </a:r>
          </a:p>
        </p:txBody>
      </p:sp>
      <p:sp>
        <p:nvSpPr>
          <p:cNvPr id="22" name="Segnaposto testo 58">
            <a:extLst>
              <a:ext uri="{FF2B5EF4-FFF2-40B4-BE49-F238E27FC236}">
                <a16:creationId xmlns:a16="http://schemas.microsoft.com/office/drawing/2014/main" id="{7E4DD89C-AB6F-9BE5-BC3E-AAEA0E954B1F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2732349" y="2976161"/>
            <a:ext cx="1083187" cy="185956"/>
          </a:xfrm>
          <a:prstGeom prst="rect">
            <a:avLst/>
          </a:prstGeom>
        </p:spPr>
        <p:txBody>
          <a:bodyPr lIns="72000" tIns="0" rIns="0" bIns="0"/>
          <a:lstStyle>
            <a:lvl1pPr marL="0" indent="0" algn="r">
              <a:buNone/>
              <a:defRPr sz="1200" b="0" i="0">
                <a:latin typeface="TIM Sans Thin" pitchFamily="2" charset="77"/>
              </a:defRPr>
            </a:lvl1pPr>
          </a:lstStyle>
          <a:p>
            <a:pPr lvl="0"/>
            <a:r>
              <a:rPr lang="it-IT" err="1"/>
              <a:t>YoY</a:t>
            </a:r>
            <a:r>
              <a:rPr lang="it-IT"/>
              <a:t> trend</a:t>
            </a:r>
          </a:p>
        </p:txBody>
      </p:sp>
      <p:sp>
        <p:nvSpPr>
          <p:cNvPr id="33" name="Segnaposto testo 75">
            <a:extLst>
              <a:ext uri="{FF2B5EF4-FFF2-40B4-BE49-F238E27FC236}">
                <a16:creationId xmlns:a16="http://schemas.microsoft.com/office/drawing/2014/main" id="{1A18D714-D281-55E3-75D7-E882E5E85E94}"/>
              </a:ext>
            </a:extLst>
          </p:cNvPr>
          <p:cNvSpPr>
            <a:spLocks noGrp="1"/>
          </p:cNvSpPr>
          <p:nvPr>
            <p:ph type="body" sz="quarter" idx="113" hasCustomPrompt="1"/>
          </p:nvPr>
        </p:nvSpPr>
        <p:spPr>
          <a:xfrm>
            <a:off x="8216733" y="2936778"/>
            <a:ext cx="3397467" cy="264723"/>
          </a:xfrm>
          <a:prstGeom prst="roundRect">
            <a:avLst/>
          </a:prstGeom>
          <a:gradFill>
            <a:gsLst>
              <a:gs pos="0">
                <a:srgbClr val="B6F11F"/>
              </a:gs>
              <a:gs pos="100000">
                <a:srgbClr val="4FE3C2"/>
              </a:gs>
            </a:gsLst>
            <a:lin ang="18900000" scaled="0"/>
          </a:gradFill>
        </p:spPr>
        <p:txBody>
          <a:bodyPr wrap="square" lIns="0" tIns="0" rIns="0" bIns="0" rtlCol="0" anchor="ctr">
            <a:noAutofit/>
          </a:bodyPr>
          <a:lstStyle>
            <a:lvl1pPr marL="0" indent="0" algn="ctr">
              <a:buNone/>
              <a:defRPr lang="it-IT" sz="1200" dirty="0" smtClean="0">
                <a:solidFill>
                  <a:schemeClr val="tx1"/>
                </a:solidFill>
                <a:latin typeface="TIM Sans Medium" pitchFamily="2" charset="77"/>
              </a:defRPr>
            </a:lvl1pPr>
            <a:lvl2pPr>
              <a:defRPr lang="it-IT" sz="1800" dirty="0" smtClean="0"/>
            </a:lvl2pPr>
            <a:lvl3pPr>
              <a:defRPr lang="it-IT" sz="1800" dirty="0" smtClean="0"/>
            </a:lvl3pPr>
            <a:lvl4pPr>
              <a:defRPr lang="it-IT" dirty="0" smtClean="0"/>
            </a:lvl4pPr>
            <a:lvl5pPr>
              <a:defRPr lang="it-IT" dirty="0"/>
            </a:lvl5pPr>
          </a:lstStyle>
          <a:p>
            <a:r>
              <a:rPr lang="it-IT">
                <a:effectLst/>
                <a:latin typeface="TIM Sans" pitchFamily="2" charset="77"/>
              </a:rPr>
              <a:t>Top-line trend recovery</a:t>
            </a:r>
          </a:p>
        </p:txBody>
      </p:sp>
      <p:sp>
        <p:nvSpPr>
          <p:cNvPr id="36" name="Segnaposto testo 75">
            <a:extLst>
              <a:ext uri="{FF2B5EF4-FFF2-40B4-BE49-F238E27FC236}">
                <a16:creationId xmlns:a16="http://schemas.microsoft.com/office/drawing/2014/main" id="{98336693-C42D-6C10-032E-C85B5F654232}"/>
              </a:ext>
            </a:extLst>
          </p:cNvPr>
          <p:cNvSpPr>
            <a:spLocks noGrp="1"/>
          </p:cNvSpPr>
          <p:nvPr>
            <p:ph type="body" sz="quarter" idx="114" hasCustomPrompt="1"/>
          </p:nvPr>
        </p:nvSpPr>
        <p:spPr>
          <a:xfrm>
            <a:off x="418248" y="4511578"/>
            <a:ext cx="2233507" cy="264723"/>
          </a:xfrm>
          <a:prstGeom prst="roundRect">
            <a:avLst/>
          </a:prstGeom>
          <a:gradFill>
            <a:gsLst>
              <a:gs pos="0">
                <a:srgbClr val="B6F11F"/>
              </a:gs>
              <a:gs pos="100000">
                <a:srgbClr val="4FE3C2"/>
              </a:gs>
            </a:gsLst>
            <a:lin ang="18900000" scaled="0"/>
          </a:gradFill>
        </p:spPr>
        <p:txBody>
          <a:bodyPr wrap="square" lIns="72000" tIns="0" rIns="0" bIns="0" rtlCol="0" anchor="ctr">
            <a:noAutofit/>
          </a:bodyPr>
          <a:lstStyle>
            <a:lvl1pPr marL="0" indent="0" algn="l">
              <a:buNone/>
              <a:defRPr lang="it-IT" sz="1200" dirty="0" smtClean="0">
                <a:solidFill>
                  <a:schemeClr val="tx1"/>
                </a:solidFill>
                <a:latin typeface="TIM Sans Medium" pitchFamily="2" charset="77"/>
              </a:defRPr>
            </a:lvl1pPr>
            <a:lvl2pPr>
              <a:defRPr lang="it-IT" sz="1800" dirty="0" smtClean="0"/>
            </a:lvl2pPr>
            <a:lvl3pPr>
              <a:defRPr lang="it-IT" sz="1800" dirty="0" smtClean="0"/>
            </a:lvl3pPr>
            <a:lvl4pPr>
              <a:defRPr lang="it-IT" dirty="0" smtClean="0"/>
            </a:lvl4pPr>
            <a:lvl5pPr>
              <a:defRPr lang="it-IT" dirty="0"/>
            </a:lvl5pPr>
          </a:lstStyle>
          <a:p>
            <a:r>
              <a:rPr lang="it-IT">
                <a:effectLst/>
                <a:latin typeface="TIM Sans" pitchFamily="2" charset="77"/>
              </a:rPr>
              <a:t>Top-line trend recovery</a:t>
            </a:r>
          </a:p>
        </p:txBody>
      </p:sp>
      <p:sp>
        <p:nvSpPr>
          <p:cNvPr id="37" name="Segnaposto testo 58">
            <a:extLst>
              <a:ext uri="{FF2B5EF4-FFF2-40B4-BE49-F238E27FC236}">
                <a16:creationId xmlns:a16="http://schemas.microsoft.com/office/drawing/2014/main" id="{2FABCB27-5F5D-DFD7-F15A-9B200B99B32D}"/>
              </a:ext>
            </a:extLst>
          </p:cNvPr>
          <p:cNvSpPr>
            <a:spLocks noGrp="1"/>
          </p:cNvSpPr>
          <p:nvPr>
            <p:ph type="body" sz="quarter" idx="115" hasCustomPrompt="1"/>
          </p:nvPr>
        </p:nvSpPr>
        <p:spPr>
          <a:xfrm>
            <a:off x="2732349" y="4550961"/>
            <a:ext cx="1083187" cy="185956"/>
          </a:xfrm>
          <a:prstGeom prst="rect">
            <a:avLst/>
          </a:prstGeom>
        </p:spPr>
        <p:txBody>
          <a:bodyPr lIns="72000" tIns="0" rIns="0" bIns="0"/>
          <a:lstStyle>
            <a:lvl1pPr marL="0" indent="0" algn="r">
              <a:buNone/>
              <a:defRPr sz="1200" b="0" i="0">
                <a:latin typeface="TIM Sans Thin" pitchFamily="2" charset="77"/>
              </a:defRPr>
            </a:lvl1pPr>
          </a:lstStyle>
          <a:p>
            <a:pPr lvl="0"/>
            <a:r>
              <a:rPr lang="it-IT" err="1"/>
              <a:t>YoY</a:t>
            </a:r>
            <a:r>
              <a:rPr lang="it-IT"/>
              <a:t> trend</a:t>
            </a:r>
          </a:p>
        </p:txBody>
      </p:sp>
      <p:sp>
        <p:nvSpPr>
          <p:cNvPr id="38" name="Segnaposto testo 75">
            <a:extLst>
              <a:ext uri="{FF2B5EF4-FFF2-40B4-BE49-F238E27FC236}">
                <a16:creationId xmlns:a16="http://schemas.microsoft.com/office/drawing/2014/main" id="{CCB9EB02-638F-CB4B-A59F-8E2B7107A3BE}"/>
              </a:ext>
            </a:extLst>
          </p:cNvPr>
          <p:cNvSpPr>
            <a:spLocks noGrp="1"/>
          </p:cNvSpPr>
          <p:nvPr>
            <p:ph type="body" sz="quarter" idx="116" hasCustomPrompt="1"/>
          </p:nvPr>
        </p:nvSpPr>
        <p:spPr>
          <a:xfrm>
            <a:off x="4360328" y="2936778"/>
            <a:ext cx="2233507" cy="264723"/>
          </a:xfrm>
          <a:prstGeom prst="roundRect">
            <a:avLst/>
          </a:prstGeom>
          <a:gradFill>
            <a:gsLst>
              <a:gs pos="0">
                <a:srgbClr val="B6F11F"/>
              </a:gs>
              <a:gs pos="100000">
                <a:srgbClr val="4FE3C2"/>
              </a:gs>
            </a:gsLst>
            <a:lin ang="18900000" scaled="0"/>
          </a:gradFill>
        </p:spPr>
        <p:txBody>
          <a:bodyPr wrap="square" lIns="72000" tIns="0" rIns="0" bIns="0" rtlCol="0" anchor="ctr">
            <a:noAutofit/>
          </a:bodyPr>
          <a:lstStyle>
            <a:lvl1pPr marL="0" indent="0" algn="l">
              <a:buNone/>
              <a:defRPr lang="it-IT" sz="1200" dirty="0" smtClean="0">
                <a:solidFill>
                  <a:schemeClr val="tx1"/>
                </a:solidFill>
                <a:latin typeface="TIM Sans Medium" pitchFamily="2" charset="77"/>
              </a:defRPr>
            </a:lvl1pPr>
            <a:lvl2pPr>
              <a:defRPr lang="it-IT" sz="1800" dirty="0" smtClean="0"/>
            </a:lvl2pPr>
            <a:lvl3pPr>
              <a:defRPr lang="it-IT" sz="1800" dirty="0" smtClean="0"/>
            </a:lvl3pPr>
            <a:lvl4pPr>
              <a:defRPr lang="it-IT" dirty="0" smtClean="0"/>
            </a:lvl4pPr>
            <a:lvl5pPr>
              <a:defRPr lang="it-IT" dirty="0"/>
            </a:lvl5pPr>
          </a:lstStyle>
          <a:p>
            <a:r>
              <a:rPr lang="it-IT">
                <a:effectLst/>
                <a:latin typeface="TIM Sans" pitchFamily="2" charset="77"/>
              </a:rPr>
              <a:t>Top-line trend recovery</a:t>
            </a:r>
          </a:p>
        </p:txBody>
      </p:sp>
      <p:sp>
        <p:nvSpPr>
          <p:cNvPr id="39" name="Segnaposto testo 58">
            <a:extLst>
              <a:ext uri="{FF2B5EF4-FFF2-40B4-BE49-F238E27FC236}">
                <a16:creationId xmlns:a16="http://schemas.microsoft.com/office/drawing/2014/main" id="{090E32C2-B852-A488-CD58-A18103EFBFCB}"/>
              </a:ext>
            </a:extLst>
          </p:cNvPr>
          <p:cNvSpPr>
            <a:spLocks noGrp="1"/>
          </p:cNvSpPr>
          <p:nvPr>
            <p:ph type="body" sz="quarter" idx="117" hasCustomPrompt="1"/>
          </p:nvPr>
        </p:nvSpPr>
        <p:spPr>
          <a:xfrm>
            <a:off x="6674429" y="2976161"/>
            <a:ext cx="1083187" cy="185956"/>
          </a:xfrm>
          <a:prstGeom prst="rect">
            <a:avLst/>
          </a:prstGeom>
        </p:spPr>
        <p:txBody>
          <a:bodyPr lIns="72000" tIns="0" rIns="0" bIns="0"/>
          <a:lstStyle>
            <a:lvl1pPr marL="0" indent="0" algn="r">
              <a:buNone/>
              <a:defRPr sz="1200" b="0" i="0">
                <a:latin typeface="TIM Sans Thin" pitchFamily="2" charset="77"/>
              </a:defRPr>
            </a:lvl1pPr>
          </a:lstStyle>
          <a:p>
            <a:pPr lvl="0"/>
            <a:r>
              <a:rPr lang="it-IT" err="1"/>
              <a:t>YoY</a:t>
            </a:r>
            <a:r>
              <a:rPr lang="it-IT"/>
              <a:t> trend</a:t>
            </a:r>
          </a:p>
        </p:txBody>
      </p:sp>
      <p:sp>
        <p:nvSpPr>
          <p:cNvPr id="45" name="Segnaposto testo 75">
            <a:extLst>
              <a:ext uri="{FF2B5EF4-FFF2-40B4-BE49-F238E27FC236}">
                <a16:creationId xmlns:a16="http://schemas.microsoft.com/office/drawing/2014/main" id="{A631EDE6-C3AF-1DC0-7181-A6774846F8F9}"/>
              </a:ext>
            </a:extLst>
          </p:cNvPr>
          <p:cNvSpPr>
            <a:spLocks noGrp="1"/>
          </p:cNvSpPr>
          <p:nvPr>
            <p:ph type="body" sz="quarter" idx="118" hasCustomPrompt="1"/>
          </p:nvPr>
        </p:nvSpPr>
        <p:spPr>
          <a:xfrm>
            <a:off x="4360328" y="4511578"/>
            <a:ext cx="2233507" cy="264723"/>
          </a:xfrm>
          <a:prstGeom prst="roundRect">
            <a:avLst/>
          </a:prstGeom>
          <a:gradFill>
            <a:gsLst>
              <a:gs pos="0">
                <a:srgbClr val="B6F11F"/>
              </a:gs>
              <a:gs pos="100000">
                <a:srgbClr val="4FE3C2"/>
              </a:gs>
            </a:gsLst>
            <a:lin ang="18900000" scaled="0"/>
          </a:gradFill>
        </p:spPr>
        <p:txBody>
          <a:bodyPr wrap="square" lIns="72000" tIns="0" rIns="0" bIns="0" rtlCol="0" anchor="ctr">
            <a:noAutofit/>
          </a:bodyPr>
          <a:lstStyle>
            <a:lvl1pPr marL="0" indent="0" algn="l">
              <a:buNone/>
              <a:defRPr lang="it-IT" sz="1200" dirty="0" smtClean="0">
                <a:solidFill>
                  <a:schemeClr val="tx1"/>
                </a:solidFill>
                <a:latin typeface="TIM Sans Medium" pitchFamily="2" charset="77"/>
              </a:defRPr>
            </a:lvl1pPr>
            <a:lvl2pPr>
              <a:defRPr lang="it-IT" sz="1800" dirty="0" smtClean="0"/>
            </a:lvl2pPr>
            <a:lvl3pPr>
              <a:defRPr lang="it-IT" sz="1800" dirty="0" smtClean="0"/>
            </a:lvl3pPr>
            <a:lvl4pPr>
              <a:defRPr lang="it-IT" dirty="0" smtClean="0"/>
            </a:lvl4pPr>
            <a:lvl5pPr>
              <a:defRPr lang="it-IT" dirty="0"/>
            </a:lvl5pPr>
          </a:lstStyle>
          <a:p>
            <a:r>
              <a:rPr lang="it-IT">
                <a:effectLst/>
                <a:latin typeface="TIM Sans" pitchFamily="2" charset="77"/>
              </a:rPr>
              <a:t>Top-line trend recovery</a:t>
            </a:r>
          </a:p>
        </p:txBody>
      </p:sp>
      <p:sp>
        <p:nvSpPr>
          <p:cNvPr id="46" name="Segnaposto testo 58">
            <a:extLst>
              <a:ext uri="{FF2B5EF4-FFF2-40B4-BE49-F238E27FC236}">
                <a16:creationId xmlns:a16="http://schemas.microsoft.com/office/drawing/2014/main" id="{7C51E244-FDBF-DA82-06D2-EC0C709C747B}"/>
              </a:ext>
            </a:extLst>
          </p:cNvPr>
          <p:cNvSpPr>
            <a:spLocks noGrp="1"/>
          </p:cNvSpPr>
          <p:nvPr>
            <p:ph type="body" sz="quarter" idx="119" hasCustomPrompt="1"/>
          </p:nvPr>
        </p:nvSpPr>
        <p:spPr>
          <a:xfrm>
            <a:off x="6674429" y="4550961"/>
            <a:ext cx="1083187" cy="185956"/>
          </a:xfrm>
          <a:prstGeom prst="rect">
            <a:avLst/>
          </a:prstGeom>
        </p:spPr>
        <p:txBody>
          <a:bodyPr lIns="72000" tIns="0" rIns="0" bIns="0"/>
          <a:lstStyle>
            <a:lvl1pPr marL="0" indent="0" algn="r">
              <a:buNone/>
              <a:defRPr sz="1200" b="0" i="0">
                <a:latin typeface="TIM Sans Thin" pitchFamily="2" charset="77"/>
              </a:defRPr>
            </a:lvl1pPr>
          </a:lstStyle>
          <a:p>
            <a:pPr lvl="0"/>
            <a:r>
              <a:rPr lang="it-IT" err="1"/>
              <a:t>YoY</a:t>
            </a:r>
            <a:r>
              <a:rPr lang="it-IT"/>
              <a:t> trend</a:t>
            </a:r>
          </a:p>
        </p:txBody>
      </p:sp>
      <p:sp>
        <p:nvSpPr>
          <p:cNvPr id="47" name="Segnaposto testo 2">
            <a:extLst>
              <a:ext uri="{FF2B5EF4-FFF2-40B4-BE49-F238E27FC236}">
                <a16:creationId xmlns:a16="http://schemas.microsoft.com/office/drawing/2014/main" id="{8A1B6D39-E69D-BEC0-A922-BB9DAAD19984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2326029" y="6169272"/>
            <a:ext cx="8535009" cy="28897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100"/>
              </a:lnSpc>
              <a:spcBef>
                <a:spcPts val="400"/>
              </a:spcBef>
              <a:buNone/>
              <a:defRPr sz="900" b="0" i="0">
                <a:solidFill>
                  <a:schemeClr val="tx1"/>
                </a:solidFill>
                <a:latin typeface="TIM Sans Thin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2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Inserire note pie pagina</a:t>
            </a:r>
            <a:br>
              <a:rPr lang="it-IT"/>
            </a:br>
            <a:r>
              <a:rPr lang="it-IT"/>
              <a:t>Inserire note pie pagina</a:t>
            </a:r>
          </a:p>
        </p:txBody>
      </p:sp>
      <p:sp>
        <p:nvSpPr>
          <p:cNvPr id="6" name="Titolo 6">
            <a:extLst>
              <a:ext uri="{FF2B5EF4-FFF2-40B4-BE49-F238E27FC236}">
                <a16:creationId xmlns:a16="http://schemas.microsoft.com/office/drawing/2014/main" id="{50563B25-E68D-F1E7-A8A1-A0A9074432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11376022" cy="616326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28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cxnSp>
        <p:nvCxnSpPr>
          <p:cNvPr id="7" name="Connettore 1 6">
            <a:extLst>
              <a:ext uri="{FF2B5EF4-FFF2-40B4-BE49-F238E27FC236}">
                <a16:creationId xmlns:a16="http://schemas.microsoft.com/office/drawing/2014/main" id="{009228AE-4BAB-E964-AC2E-4FE1796F4A0B}"/>
              </a:ext>
            </a:extLst>
          </p:cNvPr>
          <p:cNvCxnSpPr>
            <a:cxnSpLocks/>
          </p:cNvCxnSpPr>
          <p:nvPr userDrawn="1"/>
        </p:nvCxnSpPr>
        <p:spPr>
          <a:xfrm flipH="1">
            <a:off x="422276" y="2012561"/>
            <a:ext cx="3388964" cy="0"/>
          </a:xfrm>
          <a:prstGeom prst="line">
            <a:avLst/>
          </a:prstGeom>
          <a:ln w="12700" cap="rnd">
            <a:solidFill>
              <a:schemeClr val="accent5"/>
            </a:solidFill>
            <a:headEnd type="triangl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>
            <a:extLst>
              <a:ext uri="{FF2B5EF4-FFF2-40B4-BE49-F238E27FC236}">
                <a16:creationId xmlns:a16="http://schemas.microsoft.com/office/drawing/2014/main" id="{4E0E3F40-7D33-B3E0-FF0D-C01384CF695D}"/>
              </a:ext>
            </a:extLst>
          </p:cNvPr>
          <p:cNvCxnSpPr>
            <a:cxnSpLocks/>
          </p:cNvCxnSpPr>
          <p:nvPr userDrawn="1"/>
        </p:nvCxnSpPr>
        <p:spPr>
          <a:xfrm flipH="1">
            <a:off x="4344036" y="2012561"/>
            <a:ext cx="7239604" cy="0"/>
          </a:xfrm>
          <a:prstGeom prst="line">
            <a:avLst/>
          </a:prstGeom>
          <a:ln w="12700" cap="rnd">
            <a:solidFill>
              <a:schemeClr val="accent5"/>
            </a:solidFill>
            <a:headEnd type="triangl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1 17">
            <a:extLst>
              <a:ext uri="{FF2B5EF4-FFF2-40B4-BE49-F238E27FC236}">
                <a16:creationId xmlns:a16="http://schemas.microsoft.com/office/drawing/2014/main" id="{2DEF3F83-44E0-D7E1-DE40-1478A369CAAE}"/>
              </a:ext>
            </a:extLst>
          </p:cNvPr>
          <p:cNvCxnSpPr>
            <a:cxnSpLocks/>
          </p:cNvCxnSpPr>
          <p:nvPr userDrawn="1"/>
        </p:nvCxnSpPr>
        <p:spPr>
          <a:xfrm flipV="1">
            <a:off x="4079875" y="1625237"/>
            <a:ext cx="0" cy="4371929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5400000" scaled="1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1 19">
            <a:extLst>
              <a:ext uri="{FF2B5EF4-FFF2-40B4-BE49-F238E27FC236}">
                <a16:creationId xmlns:a16="http://schemas.microsoft.com/office/drawing/2014/main" id="{32A5C6E1-9D5D-0BC0-7F61-56C087FC0065}"/>
              </a:ext>
            </a:extLst>
          </p:cNvPr>
          <p:cNvCxnSpPr>
            <a:cxnSpLocks/>
          </p:cNvCxnSpPr>
          <p:nvPr userDrawn="1"/>
        </p:nvCxnSpPr>
        <p:spPr>
          <a:xfrm flipV="1">
            <a:off x="8001426" y="2165801"/>
            <a:ext cx="0" cy="3831365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5400000" scaled="1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Segnaposto immagine 5">
            <a:extLst>
              <a:ext uri="{FF2B5EF4-FFF2-40B4-BE49-F238E27FC236}">
                <a16:creationId xmlns:a16="http://schemas.microsoft.com/office/drawing/2014/main" id="{A9AB4380-7D1D-5ED4-A8E9-437F7DEA53E5}"/>
              </a:ext>
            </a:extLst>
          </p:cNvPr>
          <p:cNvSpPr>
            <a:spLocks noGrp="1" noChangeAspect="1"/>
          </p:cNvSpPr>
          <p:nvPr>
            <p:ph type="pic" sz="quarter" idx="77" hasCustomPrompt="1"/>
          </p:nvPr>
        </p:nvSpPr>
        <p:spPr>
          <a:xfrm>
            <a:off x="410360" y="2193063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24" name="Segnaposto immagine 5">
            <a:extLst>
              <a:ext uri="{FF2B5EF4-FFF2-40B4-BE49-F238E27FC236}">
                <a16:creationId xmlns:a16="http://schemas.microsoft.com/office/drawing/2014/main" id="{83DDF880-7722-A68F-1ECF-DAD42980B7B1}"/>
              </a:ext>
            </a:extLst>
          </p:cNvPr>
          <p:cNvSpPr>
            <a:spLocks noGrp="1" noChangeAspect="1"/>
          </p:cNvSpPr>
          <p:nvPr>
            <p:ph type="pic" sz="quarter" idx="120" hasCustomPrompt="1"/>
          </p:nvPr>
        </p:nvSpPr>
        <p:spPr>
          <a:xfrm>
            <a:off x="4374937" y="2193063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25" name="Segnaposto immagine 5">
            <a:extLst>
              <a:ext uri="{FF2B5EF4-FFF2-40B4-BE49-F238E27FC236}">
                <a16:creationId xmlns:a16="http://schemas.microsoft.com/office/drawing/2014/main" id="{5C453CA6-CBD4-DA93-A5B7-79A25BD104B1}"/>
              </a:ext>
            </a:extLst>
          </p:cNvPr>
          <p:cNvSpPr>
            <a:spLocks noGrp="1" noChangeAspect="1"/>
          </p:cNvSpPr>
          <p:nvPr>
            <p:ph type="pic" sz="quarter" idx="121" hasCustomPrompt="1"/>
          </p:nvPr>
        </p:nvSpPr>
        <p:spPr>
          <a:xfrm>
            <a:off x="8221949" y="2193063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</p:spTree>
    <p:extLst>
      <p:ext uri="{BB962C8B-B14F-4D97-AF65-F5344CB8AC3E}">
        <p14:creationId xmlns:p14="http://schemas.microsoft.com/office/powerpoint/2010/main" val="305497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 (Shap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con un angolo ritagliato 5">
            <a:extLst>
              <a:ext uri="{FF2B5EF4-FFF2-40B4-BE49-F238E27FC236}">
                <a16:creationId xmlns:a16="http://schemas.microsoft.com/office/drawing/2014/main" id="{C9AF7232-ACFE-1D66-2DD1-B01246B18647}"/>
              </a:ext>
            </a:extLst>
          </p:cNvPr>
          <p:cNvSpPr>
            <a:spLocks noChangeAspect="1"/>
          </p:cNvSpPr>
          <p:nvPr userDrawn="1"/>
        </p:nvSpPr>
        <p:spPr>
          <a:xfrm rot="10800000">
            <a:off x="4255603" y="-1335"/>
            <a:ext cx="7932553" cy="6866623"/>
          </a:xfrm>
          <a:custGeom>
            <a:avLst/>
            <a:gdLst>
              <a:gd name="connsiteX0" fmla="*/ 0 w 3909764"/>
              <a:gd name="connsiteY0" fmla="*/ 0 h 5436006"/>
              <a:gd name="connsiteX1" fmla="*/ 3171483 w 3909764"/>
              <a:gd name="connsiteY1" fmla="*/ 0 h 5436006"/>
              <a:gd name="connsiteX2" fmla="*/ 3909764 w 3909764"/>
              <a:gd name="connsiteY2" fmla="*/ 738281 h 5436006"/>
              <a:gd name="connsiteX3" fmla="*/ 3909764 w 3909764"/>
              <a:gd name="connsiteY3" fmla="*/ 5436006 h 5436006"/>
              <a:gd name="connsiteX4" fmla="*/ 0 w 3909764"/>
              <a:gd name="connsiteY4" fmla="*/ 5436006 h 5436006"/>
              <a:gd name="connsiteX5" fmla="*/ 0 w 3909764"/>
              <a:gd name="connsiteY5" fmla="*/ 0 h 5436006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280010 w 3909764"/>
              <a:gd name="connsiteY3" fmla="*/ 109182 h 5439208"/>
              <a:gd name="connsiteX4" fmla="*/ 3909764 w 3909764"/>
              <a:gd name="connsiteY4" fmla="*/ 741483 h 5439208"/>
              <a:gd name="connsiteX5" fmla="*/ 3909764 w 3909764"/>
              <a:gd name="connsiteY5" fmla="*/ 5439208 h 5439208"/>
              <a:gd name="connsiteX6" fmla="*/ 0 w 3909764"/>
              <a:gd name="connsiteY6" fmla="*/ 5439208 h 5439208"/>
              <a:gd name="connsiteX7" fmla="*/ 0 w 3909764"/>
              <a:gd name="connsiteY7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909764 w 3909932"/>
              <a:gd name="connsiteY3" fmla="*/ 741483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764 w 3909932"/>
              <a:gd name="connsiteY4" fmla="*/ 741483 h 5439208"/>
              <a:gd name="connsiteX5" fmla="*/ 3909932 w 3909932"/>
              <a:gd name="connsiteY5" fmla="*/ 1016217 h 5439208"/>
              <a:gd name="connsiteX6" fmla="*/ 3909764 w 3909932"/>
              <a:gd name="connsiteY6" fmla="*/ 5439208 h 5439208"/>
              <a:gd name="connsiteX7" fmla="*/ 0 w 3909932"/>
              <a:gd name="connsiteY7" fmla="*/ 5439208 h 5439208"/>
              <a:gd name="connsiteX8" fmla="*/ 0 w 3909932"/>
              <a:gd name="connsiteY8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10458"/>
              <a:gd name="connsiteY0" fmla="*/ 3202 h 5439208"/>
              <a:gd name="connsiteX1" fmla="*/ 3057097 w 3910458"/>
              <a:gd name="connsiteY1" fmla="*/ 0 h 5439208"/>
              <a:gd name="connsiteX2" fmla="*/ 3280010 w 3910458"/>
              <a:gd name="connsiteY2" fmla="*/ 109182 h 5439208"/>
              <a:gd name="connsiteX3" fmla="*/ 3715060 w 3910458"/>
              <a:gd name="connsiteY3" fmla="*/ 544027 h 5439208"/>
              <a:gd name="connsiteX4" fmla="*/ 3909932 w 3910458"/>
              <a:gd name="connsiteY4" fmla="*/ 1016217 h 5439208"/>
              <a:gd name="connsiteX5" fmla="*/ 3909764 w 3910458"/>
              <a:gd name="connsiteY5" fmla="*/ 5439208 h 5439208"/>
              <a:gd name="connsiteX6" fmla="*/ 0 w 3910458"/>
              <a:gd name="connsiteY6" fmla="*/ 5439208 h 5439208"/>
              <a:gd name="connsiteX7" fmla="*/ 0 w 3910458"/>
              <a:gd name="connsiteY7" fmla="*/ 3202 h 5439208"/>
              <a:gd name="connsiteX0" fmla="*/ 0 w 4200678"/>
              <a:gd name="connsiteY0" fmla="*/ 3202 h 5515789"/>
              <a:gd name="connsiteX1" fmla="*/ 3057097 w 4200678"/>
              <a:gd name="connsiteY1" fmla="*/ 0 h 5515789"/>
              <a:gd name="connsiteX2" fmla="*/ 3280010 w 4200678"/>
              <a:gd name="connsiteY2" fmla="*/ 109182 h 5515789"/>
              <a:gd name="connsiteX3" fmla="*/ 3715060 w 4200678"/>
              <a:gd name="connsiteY3" fmla="*/ 544027 h 5515789"/>
              <a:gd name="connsiteX4" fmla="*/ 3909932 w 4200678"/>
              <a:gd name="connsiteY4" fmla="*/ 1016217 h 5515789"/>
              <a:gd name="connsiteX5" fmla="*/ 3913680 w 4200678"/>
              <a:gd name="connsiteY5" fmla="*/ 5082299 h 5515789"/>
              <a:gd name="connsiteX6" fmla="*/ 3909764 w 4200678"/>
              <a:gd name="connsiteY6" fmla="*/ 5439208 h 5515789"/>
              <a:gd name="connsiteX7" fmla="*/ 0 w 4200678"/>
              <a:gd name="connsiteY7" fmla="*/ 5439208 h 5515789"/>
              <a:gd name="connsiteX8" fmla="*/ 0 w 4200678"/>
              <a:gd name="connsiteY8" fmla="*/ 3202 h 5515789"/>
              <a:gd name="connsiteX0" fmla="*/ 0 w 4200678"/>
              <a:gd name="connsiteY0" fmla="*/ 3202 h 5439208"/>
              <a:gd name="connsiteX1" fmla="*/ 3057097 w 4200678"/>
              <a:gd name="connsiteY1" fmla="*/ 0 h 5439208"/>
              <a:gd name="connsiteX2" fmla="*/ 3280010 w 4200678"/>
              <a:gd name="connsiteY2" fmla="*/ 109182 h 5439208"/>
              <a:gd name="connsiteX3" fmla="*/ 3715060 w 4200678"/>
              <a:gd name="connsiteY3" fmla="*/ 544027 h 5439208"/>
              <a:gd name="connsiteX4" fmla="*/ 3909932 w 4200678"/>
              <a:gd name="connsiteY4" fmla="*/ 1016217 h 5439208"/>
              <a:gd name="connsiteX5" fmla="*/ 3913680 w 4200678"/>
              <a:gd name="connsiteY5" fmla="*/ 5082299 h 5439208"/>
              <a:gd name="connsiteX6" fmla="*/ 3909764 w 4200678"/>
              <a:gd name="connsiteY6" fmla="*/ 5439208 h 5439208"/>
              <a:gd name="connsiteX7" fmla="*/ 0 w 4200678"/>
              <a:gd name="connsiteY7" fmla="*/ 5439208 h 5439208"/>
              <a:gd name="connsiteX8" fmla="*/ 0 w 4200678"/>
              <a:gd name="connsiteY8" fmla="*/ 3202 h 5439208"/>
              <a:gd name="connsiteX0" fmla="*/ 0 w 3995172"/>
              <a:gd name="connsiteY0" fmla="*/ 3202 h 5439208"/>
              <a:gd name="connsiteX1" fmla="*/ 3057097 w 3995172"/>
              <a:gd name="connsiteY1" fmla="*/ 0 h 5439208"/>
              <a:gd name="connsiteX2" fmla="*/ 3280010 w 3995172"/>
              <a:gd name="connsiteY2" fmla="*/ 109182 h 5439208"/>
              <a:gd name="connsiteX3" fmla="*/ 3715060 w 3995172"/>
              <a:gd name="connsiteY3" fmla="*/ 544027 h 5439208"/>
              <a:gd name="connsiteX4" fmla="*/ 3909932 w 3995172"/>
              <a:gd name="connsiteY4" fmla="*/ 1016217 h 5439208"/>
              <a:gd name="connsiteX5" fmla="*/ 3913680 w 3995172"/>
              <a:gd name="connsiteY5" fmla="*/ 5082299 h 5439208"/>
              <a:gd name="connsiteX6" fmla="*/ 3587476 w 3995172"/>
              <a:gd name="connsiteY6" fmla="*/ 5439208 h 5439208"/>
              <a:gd name="connsiteX7" fmla="*/ 0 w 3995172"/>
              <a:gd name="connsiteY7" fmla="*/ 5439208 h 5439208"/>
              <a:gd name="connsiteX8" fmla="*/ 0 w 3995172"/>
              <a:gd name="connsiteY8" fmla="*/ 3202 h 5439208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39209"/>
              <a:gd name="connsiteX1" fmla="*/ 3057097 w 3925690"/>
              <a:gd name="connsiteY1" fmla="*/ 0 h 5439209"/>
              <a:gd name="connsiteX2" fmla="*/ 3280010 w 3925690"/>
              <a:gd name="connsiteY2" fmla="*/ 109182 h 5439209"/>
              <a:gd name="connsiteX3" fmla="*/ 3715060 w 3925690"/>
              <a:gd name="connsiteY3" fmla="*/ 544027 h 5439209"/>
              <a:gd name="connsiteX4" fmla="*/ 3909932 w 3925690"/>
              <a:gd name="connsiteY4" fmla="*/ 1016217 h 5439209"/>
              <a:gd name="connsiteX5" fmla="*/ 3913680 w 3925690"/>
              <a:gd name="connsiteY5" fmla="*/ 5082299 h 5439209"/>
              <a:gd name="connsiteX6" fmla="*/ 3587476 w 3925690"/>
              <a:gd name="connsiteY6" fmla="*/ 5439208 h 5439209"/>
              <a:gd name="connsiteX7" fmla="*/ 0 w 3925690"/>
              <a:gd name="connsiteY7" fmla="*/ 5439208 h 5439209"/>
              <a:gd name="connsiteX8" fmla="*/ 0 w 3925690"/>
              <a:gd name="connsiteY8" fmla="*/ 3202 h 5439209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42955"/>
              <a:gd name="connsiteX1" fmla="*/ 3057097 w 3925690"/>
              <a:gd name="connsiteY1" fmla="*/ 0 h 5442955"/>
              <a:gd name="connsiteX2" fmla="*/ 3280010 w 3925690"/>
              <a:gd name="connsiteY2" fmla="*/ 109182 h 5442955"/>
              <a:gd name="connsiteX3" fmla="*/ 3715060 w 3925690"/>
              <a:gd name="connsiteY3" fmla="*/ 544027 h 5442955"/>
              <a:gd name="connsiteX4" fmla="*/ 3909932 w 3925690"/>
              <a:gd name="connsiteY4" fmla="*/ 1016217 h 5442955"/>
              <a:gd name="connsiteX5" fmla="*/ 3913680 w 3925690"/>
              <a:gd name="connsiteY5" fmla="*/ 5082299 h 5442955"/>
              <a:gd name="connsiteX6" fmla="*/ 3531263 w 3925690"/>
              <a:gd name="connsiteY6" fmla="*/ 5442955 h 5442955"/>
              <a:gd name="connsiteX7" fmla="*/ 0 w 3925690"/>
              <a:gd name="connsiteY7" fmla="*/ 5439208 h 5442955"/>
              <a:gd name="connsiteX8" fmla="*/ 0 w 3925690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5 h 5442958"/>
              <a:gd name="connsiteX1" fmla="*/ 3057097 w 3914046"/>
              <a:gd name="connsiteY1" fmla="*/ 3 h 5442958"/>
              <a:gd name="connsiteX2" fmla="*/ 3280010 w 3914046"/>
              <a:gd name="connsiteY2" fmla="*/ 109185 h 5442958"/>
              <a:gd name="connsiteX3" fmla="*/ 3715060 w 3914046"/>
              <a:gd name="connsiteY3" fmla="*/ 544030 h 5442958"/>
              <a:gd name="connsiteX4" fmla="*/ 3909932 w 3914046"/>
              <a:gd name="connsiteY4" fmla="*/ 1016220 h 5442958"/>
              <a:gd name="connsiteX5" fmla="*/ 3913680 w 3914046"/>
              <a:gd name="connsiteY5" fmla="*/ 5082302 h 5442958"/>
              <a:gd name="connsiteX6" fmla="*/ 3531263 w 3914046"/>
              <a:gd name="connsiteY6" fmla="*/ 5442958 h 5442958"/>
              <a:gd name="connsiteX7" fmla="*/ 0 w 3914046"/>
              <a:gd name="connsiteY7" fmla="*/ 5439211 h 5442958"/>
              <a:gd name="connsiteX8" fmla="*/ 0 w 3914046"/>
              <a:gd name="connsiteY8" fmla="*/ 3205 h 5442958"/>
              <a:gd name="connsiteX0" fmla="*/ 1318732 w 5232778"/>
              <a:gd name="connsiteY0" fmla="*/ 3205 h 5442958"/>
              <a:gd name="connsiteX1" fmla="*/ 4375829 w 5232778"/>
              <a:gd name="connsiteY1" fmla="*/ 3 h 5442958"/>
              <a:gd name="connsiteX2" fmla="*/ 4598742 w 5232778"/>
              <a:gd name="connsiteY2" fmla="*/ 109185 h 5442958"/>
              <a:gd name="connsiteX3" fmla="*/ 5033792 w 5232778"/>
              <a:gd name="connsiteY3" fmla="*/ 544030 h 5442958"/>
              <a:gd name="connsiteX4" fmla="*/ 5228664 w 5232778"/>
              <a:gd name="connsiteY4" fmla="*/ 1016220 h 5442958"/>
              <a:gd name="connsiteX5" fmla="*/ 5232412 w 5232778"/>
              <a:gd name="connsiteY5" fmla="*/ 5082302 h 5442958"/>
              <a:gd name="connsiteX6" fmla="*/ 4849995 w 5232778"/>
              <a:gd name="connsiteY6" fmla="*/ 5442958 h 5442958"/>
              <a:gd name="connsiteX7" fmla="*/ 0 w 5232778"/>
              <a:gd name="connsiteY7" fmla="*/ 5428379 h 5442958"/>
              <a:gd name="connsiteX8" fmla="*/ 1318732 w 5232778"/>
              <a:gd name="connsiteY8" fmla="*/ 3205 h 5442958"/>
              <a:gd name="connsiteX0" fmla="*/ 0 w 5250843"/>
              <a:gd name="connsiteY0" fmla="*/ 0 h 5450585"/>
              <a:gd name="connsiteX1" fmla="*/ 4393894 w 5250843"/>
              <a:gd name="connsiteY1" fmla="*/ 7630 h 5450585"/>
              <a:gd name="connsiteX2" fmla="*/ 4616807 w 5250843"/>
              <a:gd name="connsiteY2" fmla="*/ 116812 h 5450585"/>
              <a:gd name="connsiteX3" fmla="*/ 5051857 w 5250843"/>
              <a:gd name="connsiteY3" fmla="*/ 551657 h 5450585"/>
              <a:gd name="connsiteX4" fmla="*/ 5246729 w 5250843"/>
              <a:gd name="connsiteY4" fmla="*/ 1023847 h 5450585"/>
              <a:gd name="connsiteX5" fmla="*/ 5250477 w 5250843"/>
              <a:gd name="connsiteY5" fmla="*/ 5089929 h 5450585"/>
              <a:gd name="connsiteX6" fmla="*/ 4868060 w 5250843"/>
              <a:gd name="connsiteY6" fmla="*/ 5450585 h 5450585"/>
              <a:gd name="connsiteX7" fmla="*/ 18065 w 5250843"/>
              <a:gd name="connsiteY7" fmla="*/ 5436006 h 5450585"/>
              <a:gd name="connsiteX8" fmla="*/ 0 w 5250843"/>
              <a:gd name="connsiteY8" fmla="*/ 0 h 5450585"/>
              <a:gd name="connsiteX0" fmla="*/ 77326 w 5233071"/>
              <a:gd name="connsiteY0" fmla="*/ 142704 h 5442959"/>
              <a:gd name="connsiteX1" fmla="*/ 4376122 w 5233071"/>
              <a:gd name="connsiteY1" fmla="*/ 4 h 5442959"/>
              <a:gd name="connsiteX2" fmla="*/ 4599035 w 5233071"/>
              <a:gd name="connsiteY2" fmla="*/ 109186 h 5442959"/>
              <a:gd name="connsiteX3" fmla="*/ 5034085 w 5233071"/>
              <a:gd name="connsiteY3" fmla="*/ 544031 h 5442959"/>
              <a:gd name="connsiteX4" fmla="*/ 5228957 w 5233071"/>
              <a:gd name="connsiteY4" fmla="*/ 1016221 h 5442959"/>
              <a:gd name="connsiteX5" fmla="*/ 5232705 w 5233071"/>
              <a:gd name="connsiteY5" fmla="*/ 5082303 h 5442959"/>
              <a:gd name="connsiteX6" fmla="*/ 4850288 w 5233071"/>
              <a:gd name="connsiteY6" fmla="*/ 5442959 h 5442959"/>
              <a:gd name="connsiteX7" fmla="*/ 293 w 5233071"/>
              <a:gd name="connsiteY7" fmla="*/ 5428380 h 5442959"/>
              <a:gd name="connsiteX8" fmla="*/ 77326 w 5233071"/>
              <a:gd name="connsiteY8" fmla="*/ 142704 h 5442959"/>
              <a:gd name="connsiteX0" fmla="*/ 0 w 5246521"/>
              <a:gd name="connsiteY0" fmla="*/ 0 h 5445400"/>
              <a:gd name="connsiteX1" fmla="*/ 4389572 w 5246521"/>
              <a:gd name="connsiteY1" fmla="*/ 2445 h 5445400"/>
              <a:gd name="connsiteX2" fmla="*/ 4612485 w 5246521"/>
              <a:gd name="connsiteY2" fmla="*/ 111627 h 5445400"/>
              <a:gd name="connsiteX3" fmla="*/ 5047535 w 5246521"/>
              <a:gd name="connsiteY3" fmla="*/ 546472 h 5445400"/>
              <a:gd name="connsiteX4" fmla="*/ 5242407 w 5246521"/>
              <a:gd name="connsiteY4" fmla="*/ 1018662 h 5445400"/>
              <a:gd name="connsiteX5" fmla="*/ 5246155 w 5246521"/>
              <a:gd name="connsiteY5" fmla="*/ 5084744 h 5445400"/>
              <a:gd name="connsiteX6" fmla="*/ 4863738 w 5246521"/>
              <a:gd name="connsiteY6" fmla="*/ 5445400 h 5445400"/>
              <a:gd name="connsiteX7" fmla="*/ 13743 w 5246521"/>
              <a:gd name="connsiteY7" fmla="*/ 5430821 h 5445400"/>
              <a:gd name="connsiteX8" fmla="*/ 0 w 5246521"/>
              <a:gd name="connsiteY8" fmla="*/ 0 h 5445400"/>
              <a:gd name="connsiteX0" fmla="*/ 0 w 5246521"/>
              <a:gd name="connsiteY0" fmla="*/ 0 h 5445400"/>
              <a:gd name="connsiteX1" fmla="*/ 4389572 w 5246521"/>
              <a:gd name="connsiteY1" fmla="*/ 2445 h 5445400"/>
              <a:gd name="connsiteX2" fmla="*/ 4612485 w 5246521"/>
              <a:gd name="connsiteY2" fmla="*/ 111627 h 5445400"/>
              <a:gd name="connsiteX3" fmla="*/ 5047535 w 5246521"/>
              <a:gd name="connsiteY3" fmla="*/ 546472 h 5445400"/>
              <a:gd name="connsiteX4" fmla="*/ 5242407 w 5246521"/>
              <a:gd name="connsiteY4" fmla="*/ 1018662 h 5445400"/>
              <a:gd name="connsiteX5" fmla="*/ 5246155 w 5246521"/>
              <a:gd name="connsiteY5" fmla="*/ 5084744 h 5445400"/>
              <a:gd name="connsiteX6" fmla="*/ 4863738 w 5246521"/>
              <a:gd name="connsiteY6" fmla="*/ 5445400 h 5445400"/>
              <a:gd name="connsiteX7" fmla="*/ 173288 w 5246521"/>
              <a:gd name="connsiteY7" fmla="*/ 5252689 h 5445400"/>
              <a:gd name="connsiteX8" fmla="*/ 0 w 5246521"/>
              <a:gd name="connsiteY8" fmla="*/ 0 h 5445400"/>
              <a:gd name="connsiteX0" fmla="*/ 3797 w 5250318"/>
              <a:gd name="connsiteY0" fmla="*/ 0 h 5449801"/>
              <a:gd name="connsiteX1" fmla="*/ 4393369 w 5250318"/>
              <a:gd name="connsiteY1" fmla="*/ 2445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018662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0 h 5449801"/>
              <a:gd name="connsiteX1" fmla="*/ 4393369 w 5250318"/>
              <a:gd name="connsiteY1" fmla="*/ 2445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10401 h 5460202"/>
              <a:gd name="connsiteX1" fmla="*/ 4034550 w 5250318"/>
              <a:gd name="connsiteY1" fmla="*/ 2 h 5460202"/>
              <a:gd name="connsiteX2" fmla="*/ 4616282 w 5250318"/>
              <a:gd name="connsiteY2" fmla="*/ 122028 h 5460202"/>
              <a:gd name="connsiteX3" fmla="*/ 5051332 w 5250318"/>
              <a:gd name="connsiteY3" fmla="*/ 556873 h 5460202"/>
              <a:gd name="connsiteX4" fmla="*/ 5246204 w 5250318"/>
              <a:gd name="connsiteY4" fmla="*/ 1960307 h 5460202"/>
              <a:gd name="connsiteX5" fmla="*/ 5249952 w 5250318"/>
              <a:gd name="connsiteY5" fmla="*/ 5095145 h 5460202"/>
              <a:gd name="connsiteX6" fmla="*/ 4867535 w 5250318"/>
              <a:gd name="connsiteY6" fmla="*/ 5455801 h 5460202"/>
              <a:gd name="connsiteX7" fmla="*/ 1511 w 5250318"/>
              <a:gd name="connsiteY7" fmla="*/ 5460202 h 5460202"/>
              <a:gd name="connsiteX8" fmla="*/ 3797 w 5250318"/>
              <a:gd name="connsiteY8" fmla="*/ 10401 h 5460202"/>
              <a:gd name="connsiteX0" fmla="*/ 3797 w 5250318"/>
              <a:gd name="connsiteY0" fmla="*/ 0 h 5449801"/>
              <a:gd name="connsiteX1" fmla="*/ 4061328 w 5250318"/>
              <a:gd name="connsiteY1" fmla="*/ 92360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0 h 5449801"/>
              <a:gd name="connsiteX1" fmla="*/ 4141661 w 5250318"/>
              <a:gd name="connsiteY1" fmla="*/ 8868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61042"/>
              <a:gd name="connsiteY0" fmla="*/ 0 h 5449801"/>
              <a:gd name="connsiteX1" fmla="*/ 4141661 w 5261042"/>
              <a:gd name="connsiteY1" fmla="*/ 8868 h 5449801"/>
              <a:gd name="connsiteX2" fmla="*/ 4616282 w 5261042"/>
              <a:gd name="connsiteY2" fmla="*/ 111627 h 5449801"/>
              <a:gd name="connsiteX3" fmla="*/ 5201286 w 5261042"/>
              <a:gd name="connsiteY3" fmla="*/ 1342846 h 5449801"/>
              <a:gd name="connsiteX4" fmla="*/ 5246204 w 5261042"/>
              <a:gd name="connsiteY4" fmla="*/ 1949906 h 5449801"/>
              <a:gd name="connsiteX5" fmla="*/ 5249952 w 5261042"/>
              <a:gd name="connsiteY5" fmla="*/ 5084744 h 5449801"/>
              <a:gd name="connsiteX6" fmla="*/ 4867535 w 5261042"/>
              <a:gd name="connsiteY6" fmla="*/ 5445400 h 5449801"/>
              <a:gd name="connsiteX7" fmla="*/ 1511 w 5261042"/>
              <a:gd name="connsiteY7" fmla="*/ 5449801 h 5449801"/>
              <a:gd name="connsiteX8" fmla="*/ 3797 w 5261042"/>
              <a:gd name="connsiteY8" fmla="*/ 0 h 5449801"/>
              <a:gd name="connsiteX0" fmla="*/ 3797 w 5261042"/>
              <a:gd name="connsiteY0" fmla="*/ 0 h 5449801"/>
              <a:gd name="connsiteX1" fmla="*/ 4141661 w 5261042"/>
              <a:gd name="connsiteY1" fmla="*/ 8868 h 5449801"/>
              <a:gd name="connsiteX2" fmla="*/ 4562727 w 5261042"/>
              <a:gd name="connsiteY2" fmla="*/ 496969 h 5449801"/>
              <a:gd name="connsiteX3" fmla="*/ 5201286 w 5261042"/>
              <a:gd name="connsiteY3" fmla="*/ 1342846 h 5449801"/>
              <a:gd name="connsiteX4" fmla="*/ 5246204 w 5261042"/>
              <a:gd name="connsiteY4" fmla="*/ 1949906 h 5449801"/>
              <a:gd name="connsiteX5" fmla="*/ 5249952 w 5261042"/>
              <a:gd name="connsiteY5" fmla="*/ 5084744 h 5449801"/>
              <a:gd name="connsiteX6" fmla="*/ 4867535 w 5261042"/>
              <a:gd name="connsiteY6" fmla="*/ 5445400 h 5449801"/>
              <a:gd name="connsiteX7" fmla="*/ 1511 w 5261042"/>
              <a:gd name="connsiteY7" fmla="*/ 5449801 h 5449801"/>
              <a:gd name="connsiteX8" fmla="*/ 3797 w 5261042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27940 h 5477741"/>
              <a:gd name="connsiteX1" fmla="*/ 4141661 w 5251134"/>
              <a:gd name="connsiteY1" fmla="*/ 36808 h 5477741"/>
              <a:gd name="connsiteX2" fmla="*/ 4587826 w 5251134"/>
              <a:gd name="connsiteY2" fmla="*/ 501498 h 5477741"/>
              <a:gd name="connsiteX3" fmla="*/ 5201286 w 5251134"/>
              <a:gd name="connsiteY3" fmla="*/ 1370786 h 5477741"/>
              <a:gd name="connsiteX4" fmla="*/ 5246204 w 5251134"/>
              <a:gd name="connsiteY4" fmla="*/ 1977846 h 5477741"/>
              <a:gd name="connsiteX5" fmla="*/ 5249952 w 5251134"/>
              <a:gd name="connsiteY5" fmla="*/ 5112684 h 5477741"/>
              <a:gd name="connsiteX6" fmla="*/ 4867535 w 5251134"/>
              <a:gd name="connsiteY6" fmla="*/ 5473340 h 5477741"/>
              <a:gd name="connsiteX7" fmla="*/ 1511 w 5251134"/>
              <a:gd name="connsiteY7" fmla="*/ 5477741 h 5477741"/>
              <a:gd name="connsiteX8" fmla="*/ 3797 w 5251134"/>
              <a:gd name="connsiteY8" fmla="*/ 27940 h 5477741"/>
              <a:gd name="connsiteX0" fmla="*/ 3797 w 5251134"/>
              <a:gd name="connsiteY0" fmla="*/ 27940 h 5477741"/>
              <a:gd name="connsiteX1" fmla="*/ 4141661 w 5251134"/>
              <a:gd name="connsiteY1" fmla="*/ 36808 h 5477741"/>
              <a:gd name="connsiteX2" fmla="*/ 4587826 w 5251134"/>
              <a:gd name="connsiteY2" fmla="*/ 501498 h 5477741"/>
              <a:gd name="connsiteX3" fmla="*/ 5201286 w 5251134"/>
              <a:gd name="connsiteY3" fmla="*/ 1370786 h 5477741"/>
              <a:gd name="connsiteX4" fmla="*/ 5246204 w 5251134"/>
              <a:gd name="connsiteY4" fmla="*/ 1977846 h 5477741"/>
              <a:gd name="connsiteX5" fmla="*/ 5249952 w 5251134"/>
              <a:gd name="connsiteY5" fmla="*/ 5112684 h 5477741"/>
              <a:gd name="connsiteX6" fmla="*/ 4867535 w 5251134"/>
              <a:gd name="connsiteY6" fmla="*/ 5473340 h 5477741"/>
              <a:gd name="connsiteX7" fmla="*/ 1511 w 5251134"/>
              <a:gd name="connsiteY7" fmla="*/ 5477741 h 5477741"/>
              <a:gd name="connsiteX8" fmla="*/ 3797 w 5251134"/>
              <a:gd name="connsiteY8" fmla="*/ 27940 h 547774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87826 w 5251134"/>
              <a:gd name="connsiteY2" fmla="*/ 473558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87826 w 5251134"/>
              <a:gd name="connsiteY2" fmla="*/ 473558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5201286 w 5251134"/>
              <a:gd name="connsiteY2" fmla="*/ 1342846 h 5449801"/>
              <a:gd name="connsiteX3" fmla="*/ 5246204 w 5251134"/>
              <a:gd name="connsiteY3" fmla="*/ 1949906 h 5449801"/>
              <a:gd name="connsiteX4" fmla="*/ 5249952 w 5251134"/>
              <a:gd name="connsiteY4" fmla="*/ 5084744 h 5449801"/>
              <a:gd name="connsiteX5" fmla="*/ 4867535 w 5251134"/>
              <a:gd name="connsiteY5" fmla="*/ 5445400 h 5449801"/>
              <a:gd name="connsiteX6" fmla="*/ 1511 w 5251134"/>
              <a:gd name="connsiteY6" fmla="*/ 5449801 h 5449801"/>
              <a:gd name="connsiteX7" fmla="*/ 3797 w 5251134"/>
              <a:gd name="connsiteY7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5201286 w 5251134"/>
              <a:gd name="connsiteY2" fmla="*/ 1342846 h 5449801"/>
              <a:gd name="connsiteX3" fmla="*/ 5246204 w 5251134"/>
              <a:gd name="connsiteY3" fmla="*/ 1949906 h 5449801"/>
              <a:gd name="connsiteX4" fmla="*/ 5249952 w 5251134"/>
              <a:gd name="connsiteY4" fmla="*/ 5084744 h 5449801"/>
              <a:gd name="connsiteX5" fmla="*/ 4867535 w 5251134"/>
              <a:gd name="connsiteY5" fmla="*/ 5445400 h 5449801"/>
              <a:gd name="connsiteX6" fmla="*/ 1511 w 5251134"/>
              <a:gd name="connsiteY6" fmla="*/ 5449801 h 5449801"/>
              <a:gd name="connsiteX7" fmla="*/ 3797 w 5251134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5201286 w 5249952"/>
              <a:gd name="connsiteY2" fmla="*/ 1342846 h 5449801"/>
              <a:gd name="connsiteX3" fmla="*/ 5246204 w 5249952"/>
              <a:gd name="connsiteY3" fmla="*/ 1949906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949906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099118 w 5249952"/>
              <a:gd name="connsiteY3" fmla="*/ 1422124 h 5449801"/>
              <a:gd name="connsiteX4" fmla="*/ 5246204 w 5249952"/>
              <a:gd name="connsiteY4" fmla="*/ 1949906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07882 w 5249952"/>
              <a:gd name="connsiteY3" fmla="*/ 1375303 h 5449801"/>
              <a:gd name="connsiteX4" fmla="*/ 5246204 w 5249952"/>
              <a:gd name="connsiteY4" fmla="*/ 1949906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07882 w 5249952"/>
              <a:gd name="connsiteY3" fmla="*/ 1375303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49952" h="5449801">
                <a:moveTo>
                  <a:pt x="3797" y="0"/>
                </a:moveTo>
                <a:lnTo>
                  <a:pt x="4141661" y="8868"/>
                </a:lnTo>
                <a:lnTo>
                  <a:pt x="4980970" y="1018443"/>
                </a:lnTo>
                <a:cubicBezTo>
                  <a:pt x="5120439" y="1189224"/>
                  <a:pt x="5245995" y="1379209"/>
                  <a:pt x="5246204" y="1595404"/>
                </a:cubicBezTo>
                <a:cubicBezTo>
                  <a:pt x="5246413" y="1811599"/>
                  <a:pt x="5249848" y="4828556"/>
                  <a:pt x="5249952" y="5084744"/>
                </a:cubicBezTo>
                <a:cubicBezTo>
                  <a:pt x="5250056" y="5340932"/>
                  <a:pt x="5073331" y="5442129"/>
                  <a:pt x="4867535" y="5445400"/>
                </a:cubicBezTo>
                <a:cubicBezTo>
                  <a:pt x="4661739" y="5448671"/>
                  <a:pt x="1623519" y="5448334"/>
                  <a:pt x="1511" y="5449801"/>
                </a:cubicBezTo>
                <a:cubicBezTo>
                  <a:pt x="-4511" y="3637799"/>
                  <a:pt x="9819" y="1812002"/>
                  <a:pt x="3797" y="0"/>
                </a:cubicBezTo>
                <a:close/>
              </a:path>
            </a:pathLst>
          </a:custGeom>
          <a:gradFill flip="none" rotWithShape="1">
            <a:gsLst>
              <a:gs pos="0">
                <a:srgbClr val="4FE3C2"/>
              </a:gs>
              <a:gs pos="100000">
                <a:srgbClr val="B6F11F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/>
              <a:t>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172D6304-0CF2-F8BB-6EB3-13532BB4C22C}"/>
              </a:ext>
            </a:extLst>
          </p:cNvPr>
          <p:cNvSpPr txBox="1"/>
          <p:nvPr userDrawn="1"/>
        </p:nvSpPr>
        <p:spPr>
          <a:xfrm>
            <a:off x="10010042" y="6302403"/>
            <a:ext cx="176371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A21B3F1-837B-BB4B-BD1F-B451170A8EEB}" type="slidenum">
              <a:rPr lang="it-IT" sz="1000" smtClean="0">
                <a:solidFill>
                  <a:schemeClr val="bg1"/>
                </a:solidFill>
                <a:latin typeface="TIM Sans" pitchFamily="2" charset="77"/>
              </a:rPr>
              <a:t>‹N›</a:t>
            </a:fld>
            <a:endParaRPr lang="it-IT" sz="1000">
              <a:solidFill>
                <a:schemeClr val="bg1"/>
              </a:solidFill>
              <a:latin typeface="TIM Sans" pitchFamily="2" charset="77"/>
            </a:endParaRPr>
          </a:p>
        </p:txBody>
      </p:sp>
      <p:sp>
        <p:nvSpPr>
          <p:cNvPr id="4" name="Segnaposto testo 23">
            <a:extLst>
              <a:ext uri="{FF2B5EF4-FFF2-40B4-BE49-F238E27FC236}">
                <a16:creationId xmlns:a16="http://schemas.microsoft.com/office/drawing/2014/main" id="{DF0E4361-28D2-CF5B-A589-3F36E00E04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67438" y="1841500"/>
            <a:ext cx="4978400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TIM Sa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TIM Sa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TIM Sa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7" name="Segnaposto testo 23">
            <a:extLst>
              <a:ext uri="{FF2B5EF4-FFF2-40B4-BE49-F238E27FC236}">
                <a16:creationId xmlns:a16="http://schemas.microsoft.com/office/drawing/2014/main" id="{2DADE25D-8691-9BF0-9EA4-819EE7CE82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67438" y="2694116"/>
            <a:ext cx="4978400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TIM Sa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TIM Sa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TIM Sa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Segnaposto testo 23">
            <a:extLst>
              <a:ext uri="{FF2B5EF4-FFF2-40B4-BE49-F238E27FC236}">
                <a16:creationId xmlns:a16="http://schemas.microsoft.com/office/drawing/2014/main" id="{331840C9-5A94-FCFC-9675-2B4136EA61C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67438" y="3571446"/>
            <a:ext cx="4978400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TIM Sa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TIM Sa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TIM Sa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9" name="Segnaposto testo 23">
            <a:extLst>
              <a:ext uri="{FF2B5EF4-FFF2-40B4-BE49-F238E27FC236}">
                <a16:creationId xmlns:a16="http://schemas.microsoft.com/office/drawing/2014/main" id="{A7CF3195-BF79-0043-2225-F506CF5A63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67438" y="4436419"/>
            <a:ext cx="4978400" cy="59213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TIM Sa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TIM Sa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TIM Sa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9" name="Segnaposto testo 12">
            <a:extLst>
              <a:ext uri="{FF2B5EF4-FFF2-40B4-BE49-F238E27FC236}">
                <a16:creationId xmlns:a16="http://schemas.microsoft.com/office/drawing/2014/main" id="{E968855E-3184-AA76-6BC2-8F12CF2076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39385" y="1921569"/>
            <a:ext cx="432000" cy="432000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marL="0" indent="0" algn="ctr">
              <a:buNone/>
              <a:defRPr sz="1400">
                <a:latin typeface="TIM Sans" pitchFamily="2" charset="77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20" name="Segnaposto testo 12">
            <a:extLst>
              <a:ext uri="{FF2B5EF4-FFF2-40B4-BE49-F238E27FC236}">
                <a16:creationId xmlns:a16="http://schemas.microsoft.com/office/drawing/2014/main" id="{252F9C73-4C00-C9CB-05F1-35BF0D9270A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39385" y="2778095"/>
            <a:ext cx="432000" cy="432000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marL="0" indent="0" algn="ctr">
              <a:buNone/>
              <a:defRPr sz="1400">
                <a:latin typeface="TIM Sans" pitchFamily="2" charset="77"/>
              </a:defRPr>
            </a:lvl1pPr>
          </a:lstStyle>
          <a:p>
            <a:pPr lvl="0"/>
            <a:r>
              <a:rPr lang="it-IT"/>
              <a:t>02</a:t>
            </a:r>
          </a:p>
        </p:txBody>
      </p:sp>
      <p:sp>
        <p:nvSpPr>
          <p:cNvPr id="21" name="Segnaposto testo 12">
            <a:extLst>
              <a:ext uri="{FF2B5EF4-FFF2-40B4-BE49-F238E27FC236}">
                <a16:creationId xmlns:a16="http://schemas.microsoft.com/office/drawing/2014/main" id="{C68520B1-C6AF-B73D-A363-933759E8B50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39385" y="3646196"/>
            <a:ext cx="432000" cy="432000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marL="0" indent="0" algn="ctr">
              <a:buNone/>
              <a:defRPr sz="1400">
                <a:latin typeface="TIM Sans" pitchFamily="2" charset="77"/>
              </a:defRPr>
            </a:lvl1pPr>
          </a:lstStyle>
          <a:p>
            <a:pPr lvl="0"/>
            <a:r>
              <a:rPr lang="it-IT"/>
              <a:t>03</a:t>
            </a:r>
          </a:p>
        </p:txBody>
      </p:sp>
      <p:sp>
        <p:nvSpPr>
          <p:cNvPr id="22" name="Segnaposto testo 12">
            <a:extLst>
              <a:ext uri="{FF2B5EF4-FFF2-40B4-BE49-F238E27FC236}">
                <a16:creationId xmlns:a16="http://schemas.microsoft.com/office/drawing/2014/main" id="{730C121D-9BBA-4611-1C84-94500A11614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39385" y="4514298"/>
            <a:ext cx="432000" cy="432000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marL="0" indent="0" algn="ctr">
              <a:buNone/>
              <a:defRPr sz="1400">
                <a:latin typeface="TIM Sans" pitchFamily="2" charset="77"/>
              </a:defRPr>
            </a:lvl1pPr>
          </a:lstStyle>
          <a:p>
            <a:pPr lvl="0"/>
            <a:r>
              <a:rPr lang="it-IT"/>
              <a:t>04</a:t>
            </a:r>
          </a:p>
        </p:txBody>
      </p:sp>
      <p:sp>
        <p:nvSpPr>
          <p:cNvPr id="23" name="Segnaposto testo 5">
            <a:extLst>
              <a:ext uri="{FF2B5EF4-FFF2-40B4-BE49-F238E27FC236}">
                <a16:creationId xmlns:a16="http://schemas.microsoft.com/office/drawing/2014/main" id="{B6289006-D228-2EBD-5C3F-B9673A9E5DD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03225" y="2962124"/>
            <a:ext cx="3676650" cy="93752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 i="0">
                <a:latin typeface="TIM Sans" pitchFamily="2" charset="77"/>
              </a:defRPr>
            </a:lvl1pPr>
          </a:lstStyle>
          <a:p>
            <a:pPr lvl="0"/>
            <a:r>
              <a:rPr lang="it-IT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75787292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Icone e percentua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D435B06-754C-0F35-653B-15F5B3E34649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47" name="Segnaposto testo 2">
            <a:extLst>
              <a:ext uri="{FF2B5EF4-FFF2-40B4-BE49-F238E27FC236}">
                <a16:creationId xmlns:a16="http://schemas.microsoft.com/office/drawing/2014/main" id="{8A1B6D39-E69D-BEC0-A922-BB9DAAD19984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2326029" y="6169272"/>
            <a:ext cx="8535009" cy="28897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100"/>
              </a:lnSpc>
              <a:spcBef>
                <a:spcPts val="400"/>
              </a:spcBef>
              <a:buNone/>
              <a:defRPr sz="900" b="0" i="0">
                <a:solidFill>
                  <a:schemeClr val="tx1"/>
                </a:solidFill>
                <a:latin typeface="TIM Sans Thin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2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Inserire note pie pagina</a:t>
            </a:r>
            <a:br>
              <a:rPr lang="it-IT"/>
            </a:br>
            <a:r>
              <a:rPr lang="it-IT"/>
              <a:t>Inserire note pie pagina</a:t>
            </a:r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B7B1C310-1C58-9F67-BD4B-89A947E024BF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1415700" y="2916585"/>
            <a:ext cx="1512000" cy="771525"/>
          </a:xfrm>
          <a:prstGeom prst="rect">
            <a:avLst/>
          </a:prstGeom>
        </p:spPr>
        <p:txBody>
          <a:bodyPr tIns="144000"/>
          <a:lstStyle>
            <a:lvl1pPr marL="0" indent="0" algn="ctr">
              <a:buNone/>
              <a:defRPr sz="105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</a:p>
        </p:txBody>
      </p:sp>
      <p:sp>
        <p:nvSpPr>
          <p:cNvPr id="14" name="Segnaposto testo 11">
            <a:extLst>
              <a:ext uri="{FF2B5EF4-FFF2-40B4-BE49-F238E27FC236}">
                <a16:creationId xmlns:a16="http://schemas.microsoft.com/office/drawing/2014/main" id="{84426908-57EA-661C-BF46-6A52F22C0F11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3094598" y="3707062"/>
            <a:ext cx="1512000" cy="771525"/>
          </a:xfrm>
          <a:prstGeom prst="rect">
            <a:avLst/>
          </a:prstGeom>
        </p:spPr>
        <p:txBody>
          <a:bodyPr tIns="144000"/>
          <a:lstStyle>
            <a:lvl1pPr marL="0" indent="0" algn="ctr">
              <a:buNone/>
              <a:defRPr sz="105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</a:p>
        </p:txBody>
      </p:sp>
      <p:sp>
        <p:nvSpPr>
          <p:cNvPr id="18" name="Segnaposto testo 11">
            <a:extLst>
              <a:ext uri="{FF2B5EF4-FFF2-40B4-BE49-F238E27FC236}">
                <a16:creationId xmlns:a16="http://schemas.microsoft.com/office/drawing/2014/main" id="{CE865682-6C43-2CCA-1A93-6B0EAA6A20A3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4780992" y="3277634"/>
            <a:ext cx="1512000" cy="771525"/>
          </a:xfrm>
          <a:prstGeom prst="rect">
            <a:avLst/>
          </a:prstGeom>
        </p:spPr>
        <p:txBody>
          <a:bodyPr tIns="144000"/>
          <a:lstStyle>
            <a:lvl1pPr marL="0" indent="0" algn="ctr">
              <a:buNone/>
              <a:defRPr sz="105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</a:p>
        </p:txBody>
      </p:sp>
      <p:sp>
        <p:nvSpPr>
          <p:cNvPr id="24" name="Segnaposto testo 11">
            <a:extLst>
              <a:ext uri="{FF2B5EF4-FFF2-40B4-BE49-F238E27FC236}">
                <a16:creationId xmlns:a16="http://schemas.microsoft.com/office/drawing/2014/main" id="{8911D59F-106F-AE81-9D3A-2423C0D3AFCE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466636" y="2835195"/>
            <a:ext cx="1512000" cy="771525"/>
          </a:xfrm>
          <a:prstGeom prst="rect">
            <a:avLst/>
          </a:prstGeom>
        </p:spPr>
        <p:txBody>
          <a:bodyPr tIns="144000"/>
          <a:lstStyle>
            <a:lvl1pPr marL="0" indent="0" algn="ctr">
              <a:buNone/>
              <a:defRPr sz="105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</a:p>
        </p:txBody>
      </p:sp>
      <p:sp>
        <p:nvSpPr>
          <p:cNvPr id="25" name="Segnaposto testo 11">
            <a:extLst>
              <a:ext uri="{FF2B5EF4-FFF2-40B4-BE49-F238E27FC236}">
                <a16:creationId xmlns:a16="http://schemas.microsoft.com/office/drawing/2014/main" id="{6EE2388A-17A8-DEAD-1AD8-246F8BBA55FF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8145534" y="2995921"/>
            <a:ext cx="1512000" cy="771525"/>
          </a:xfrm>
          <a:prstGeom prst="rect">
            <a:avLst/>
          </a:prstGeom>
        </p:spPr>
        <p:txBody>
          <a:bodyPr tIns="144000"/>
          <a:lstStyle>
            <a:lvl1pPr marL="0" indent="0" algn="ctr">
              <a:buNone/>
              <a:defRPr sz="105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</a:p>
        </p:txBody>
      </p:sp>
      <p:sp>
        <p:nvSpPr>
          <p:cNvPr id="27" name="Segnaposto testo 11">
            <a:extLst>
              <a:ext uri="{FF2B5EF4-FFF2-40B4-BE49-F238E27FC236}">
                <a16:creationId xmlns:a16="http://schemas.microsoft.com/office/drawing/2014/main" id="{18943698-6DCC-B221-3ED0-D75EBE7A7BA7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9831928" y="2931236"/>
            <a:ext cx="1512000" cy="771525"/>
          </a:xfrm>
          <a:prstGeom prst="rect">
            <a:avLst/>
          </a:prstGeom>
        </p:spPr>
        <p:txBody>
          <a:bodyPr tIns="144000"/>
          <a:lstStyle>
            <a:lvl1pPr marL="0" indent="0" algn="ctr">
              <a:buNone/>
              <a:defRPr sz="105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</a:p>
        </p:txBody>
      </p:sp>
      <p:sp>
        <p:nvSpPr>
          <p:cNvPr id="28" name="Segnaposto testo 79">
            <a:extLst>
              <a:ext uri="{FF2B5EF4-FFF2-40B4-BE49-F238E27FC236}">
                <a16:creationId xmlns:a16="http://schemas.microsoft.com/office/drawing/2014/main" id="{25D05EA6-5146-9120-AAB4-2E1520047EDE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415700" y="5191755"/>
            <a:ext cx="1440816" cy="265714"/>
          </a:xfrm>
          <a:prstGeom prst="roundRect">
            <a:avLst/>
          </a:prstGeom>
          <a:ln>
            <a:gradFill>
              <a:gsLst>
                <a:gs pos="48000">
                  <a:schemeClr val="tx2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29" name="Segnaposto testo 79">
            <a:extLst>
              <a:ext uri="{FF2B5EF4-FFF2-40B4-BE49-F238E27FC236}">
                <a16:creationId xmlns:a16="http://schemas.microsoft.com/office/drawing/2014/main" id="{3024DC1B-6353-0061-3ED4-CEF218D11922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3116484" y="5191755"/>
            <a:ext cx="1440816" cy="265714"/>
          </a:xfrm>
          <a:prstGeom prst="roundRect">
            <a:avLst/>
          </a:prstGeom>
          <a:ln>
            <a:gradFill>
              <a:gsLst>
                <a:gs pos="48000">
                  <a:schemeClr val="tx2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30" name="Segnaposto testo 79">
            <a:extLst>
              <a:ext uri="{FF2B5EF4-FFF2-40B4-BE49-F238E27FC236}">
                <a16:creationId xmlns:a16="http://schemas.microsoft.com/office/drawing/2014/main" id="{DDCA66EE-D90C-6982-1494-60C910B967DE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4780692" y="5191755"/>
            <a:ext cx="1440816" cy="265714"/>
          </a:xfrm>
          <a:prstGeom prst="roundRect">
            <a:avLst/>
          </a:prstGeom>
          <a:ln>
            <a:gradFill>
              <a:gsLst>
                <a:gs pos="48000">
                  <a:schemeClr val="tx2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31" name="Segnaposto testo 79">
            <a:extLst>
              <a:ext uri="{FF2B5EF4-FFF2-40B4-BE49-F238E27FC236}">
                <a16:creationId xmlns:a16="http://schemas.microsoft.com/office/drawing/2014/main" id="{05C65BA7-E40F-8AA5-8C2A-999AB68F433E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6490620" y="5191755"/>
            <a:ext cx="1440816" cy="265714"/>
          </a:xfrm>
          <a:prstGeom prst="roundRect">
            <a:avLst/>
          </a:prstGeom>
          <a:ln>
            <a:gradFill>
              <a:gsLst>
                <a:gs pos="48000">
                  <a:schemeClr val="tx2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32" name="Segnaposto testo 79">
            <a:extLst>
              <a:ext uri="{FF2B5EF4-FFF2-40B4-BE49-F238E27FC236}">
                <a16:creationId xmlns:a16="http://schemas.microsoft.com/office/drawing/2014/main" id="{85424CB4-0304-1C68-9D6D-4746FF8C9666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8154828" y="5191755"/>
            <a:ext cx="1440816" cy="265714"/>
          </a:xfrm>
          <a:prstGeom prst="roundRect">
            <a:avLst/>
          </a:prstGeom>
          <a:ln>
            <a:gradFill>
              <a:gsLst>
                <a:gs pos="48000">
                  <a:schemeClr val="tx2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34" name="Segnaposto testo 79">
            <a:extLst>
              <a:ext uri="{FF2B5EF4-FFF2-40B4-BE49-F238E27FC236}">
                <a16:creationId xmlns:a16="http://schemas.microsoft.com/office/drawing/2014/main" id="{D8763150-2B29-0E1B-A1C0-1644DDC63809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9837324" y="5191755"/>
            <a:ext cx="1440816" cy="265714"/>
          </a:xfrm>
          <a:prstGeom prst="roundRect">
            <a:avLst/>
          </a:prstGeom>
          <a:ln>
            <a:gradFill>
              <a:gsLst>
                <a:gs pos="48000">
                  <a:schemeClr val="tx2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42" name="Segnaposto testo 79">
            <a:extLst>
              <a:ext uri="{FF2B5EF4-FFF2-40B4-BE49-F238E27FC236}">
                <a16:creationId xmlns:a16="http://schemas.microsoft.com/office/drawing/2014/main" id="{667921EC-0906-AC17-7C8D-6A9E10080F55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1415700" y="5543571"/>
            <a:ext cx="1440816" cy="265714"/>
          </a:xfrm>
          <a:prstGeom prst="roundRect">
            <a:avLst/>
          </a:prstGeom>
          <a:gradFill>
            <a:gsLst>
              <a:gs pos="0">
                <a:srgbClr val="080587"/>
              </a:gs>
              <a:gs pos="50000">
                <a:srgbClr val="042DEF"/>
              </a:gs>
              <a:gs pos="100000">
                <a:srgbClr val="25A8FC"/>
              </a:gs>
            </a:gsLst>
            <a:lin ang="10800000" scaled="0"/>
          </a:gradFill>
          <a:ln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43" name="Segnaposto testo 79">
            <a:extLst>
              <a:ext uri="{FF2B5EF4-FFF2-40B4-BE49-F238E27FC236}">
                <a16:creationId xmlns:a16="http://schemas.microsoft.com/office/drawing/2014/main" id="{947C868C-42C5-B420-B68C-7F9E064D4638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3116484" y="5543571"/>
            <a:ext cx="1440816" cy="265714"/>
          </a:xfrm>
          <a:prstGeom prst="roundRect">
            <a:avLst/>
          </a:prstGeom>
          <a:gradFill>
            <a:gsLst>
              <a:gs pos="0">
                <a:srgbClr val="080587"/>
              </a:gs>
              <a:gs pos="50000">
                <a:srgbClr val="042DEF"/>
              </a:gs>
              <a:gs pos="100000">
                <a:srgbClr val="25A8FC"/>
              </a:gs>
            </a:gsLst>
            <a:lin ang="10800000" scaled="0"/>
          </a:gradFill>
          <a:ln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44" name="Segnaposto testo 79">
            <a:extLst>
              <a:ext uri="{FF2B5EF4-FFF2-40B4-BE49-F238E27FC236}">
                <a16:creationId xmlns:a16="http://schemas.microsoft.com/office/drawing/2014/main" id="{A54D4BB0-7AF7-7248-1E89-07F7E67D9C35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4780692" y="5543571"/>
            <a:ext cx="1440816" cy="265714"/>
          </a:xfrm>
          <a:prstGeom prst="roundRect">
            <a:avLst/>
          </a:prstGeom>
          <a:gradFill>
            <a:gsLst>
              <a:gs pos="0">
                <a:srgbClr val="080587"/>
              </a:gs>
              <a:gs pos="50000">
                <a:srgbClr val="042DEF"/>
              </a:gs>
              <a:gs pos="100000">
                <a:srgbClr val="25A8FC"/>
              </a:gs>
            </a:gsLst>
            <a:lin ang="10800000" scaled="0"/>
          </a:gradFill>
          <a:ln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49" name="Segnaposto testo 79">
            <a:extLst>
              <a:ext uri="{FF2B5EF4-FFF2-40B4-BE49-F238E27FC236}">
                <a16:creationId xmlns:a16="http://schemas.microsoft.com/office/drawing/2014/main" id="{79F0F97E-9C27-EF45-17AE-6DDC853F27C0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6490620" y="5543571"/>
            <a:ext cx="1440816" cy="265714"/>
          </a:xfrm>
          <a:prstGeom prst="roundRect">
            <a:avLst/>
          </a:prstGeom>
          <a:gradFill>
            <a:gsLst>
              <a:gs pos="0">
                <a:srgbClr val="080587"/>
              </a:gs>
              <a:gs pos="50000">
                <a:srgbClr val="042DEF"/>
              </a:gs>
              <a:gs pos="100000">
                <a:srgbClr val="25A8FC"/>
              </a:gs>
            </a:gsLst>
            <a:lin ang="10800000" scaled="0"/>
          </a:gradFill>
          <a:ln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50" name="Segnaposto testo 79">
            <a:extLst>
              <a:ext uri="{FF2B5EF4-FFF2-40B4-BE49-F238E27FC236}">
                <a16:creationId xmlns:a16="http://schemas.microsoft.com/office/drawing/2014/main" id="{9D6AF680-4804-ECF8-F281-164067B7BECF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8154828" y="5543571"/>
            <a:ext cx="1440816" cy="265714"/>
          </a:xfrm>
          <a:prstGeom prst="roundRect">
            <a:avLst/>
          </a:prstGeom>
          <a:gradFill>
            <a:gsLst>
              <a:gs pos="0">
                <a:srgbClr val="080587"/>
              </a:gs>
              <a:gs pos="50000">
                <a:srgbClr val="042DEF"/>
              </a:gs>
              <a:gs pos="100000">
                <a:srgbClr val="25A8FC"/>
              </a:gs>
            </a:gsLst>
            <a:lin ang="10800000" scaled="0"/>
          </a:gradFill>
          <a:ln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51" name="Segnaposto testo 79">
            <a:extLst>
              <a:ext uri="{FF2B5EF4-FFF2-40B4-BE49-F238E27FC236}">
                <a16:creationId xmlns:a16="http://schemas.microsoft.com/office/drawing/2014/main" id="{ED5F57FD-0DB3-316A-2501-1EE3AFA55479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9837324" y="5543571"/>
            <a:ext cx="1440816" cy="265714"/>
          </a:xfrm>
          <a:prstGeom prst="roundRect">
            <a:avLst/>
          </a:prstGeom>
          <a:gradFill>
            <a:gsLst>
              <a:gs pos="0">
                <a:srgbClr val="080587"/>
              </a:gs>
              <a:gs pos="50000">
                <a:srgbClr val="042DEF"/>
              </a:gs>
              <a:gs pos="100000">
                <a:srgbClr val="25A8FC"/>
              </a:gs>
            </a:gsLst>
            <a:lin ang="10800000" scaled="0"/>
          </a:gradFill>
          <a:ln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56" name="Segnaposto testo 75">
            <a:extLst>
              <a:ext uri="{FF2B5EF4-FFF2-40B4-BE49-F238E27FC236}">
                <a16:creationId xmlns:a16="http://schemas.microsoft.com/office/drawing/2014/main" id="{36BE8EE2-E628-8B6F-F439-32604FFEECB0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404909" y="5191755"/>
            <a:ext cx="914167" cy="634797"/>
          </a:xfrm>
          <a:prstGeom prst="roundRect">
            <a:avLst>
              <a:gd name="adj" fmla="val 721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0" tIns="36000" rIns="0" bIns="0" rtlCol="0" anchor="t">
            <a:noAutofit/>
          </a:bodyPr>
          <a:lstStyle>
            <a:lvl1pPr marL="0" indent="0" algn="ctr">
              <a:lnSpc>
                <a:spcPts val="1050"/>
              </a:lnSpc>
              <a:spcBef>
                <a:spcPts val="0"/>
              </a:spcBef>
              <a:buNone/>
              <a:defRPr lang="it-IT" sz="1050" dirty="0" smtClean="0">
                <a:solidFill>
                  <a:schemeClr val="tx1"/>
                </a:solidFill>
                <a:latin typeface="TIM Sans Medium" pitchFamily="2" charset="77"/>
              </a:defRPr>
            </a:lvl1pPr>
            <a:lvl2pPr>
              <a:defRPr lang="it-IT" sz="1800" dirty="0" smtClean="0"/>
            </a:lvl2pPr>
            <a:lvl3pPr>
              <a:defRPr lang="it-IT" sz="1800" dirty="0" smtClean="0"/>
            </a:lvl3pPr>
            <a:lvl4pPr>
              <a:defRPr lang="it-IT" dirty="0" smtClean="0"/>
            </a:lvl4pPr>
            <a:lvl5pPr>
              <a:defRPr lang="it-IT" dirty="0"/>
            </a:lvl5pPr>
          </a:lstStyle>
          <a:p>
            <a:r>
              <a:rPr lang="it-IT">
                <a:effectLst/>
                <a:latin typeface="TIM Sans" pitchFamily="2" charset="77"/>
              </a:rPr>
              <a:t>Market revenues</a:t>
            </a:r>
          </a:p>
        </p:txBody>
      </p:sp>
      <p:sp>
        <p:nvSpPr>
          <p:cNvPr id="57" name="Segnaposto testo 58">
            <a:extLst>
              <a:ext uri="{FF2B5EF4-FFF2-40B4-BE49-F238E27FC236}">
                <a16:creationId xmlns:a16="http://schemas.microsoft.com/office/drawing/2014/main" id="{494447EB-F9EF-A999-8757-82B31A81E2E6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411259" y="5495121"/>
            <a:ext cx="907181" cy="373963"/>
          </a:xfrm>
          <a:prstGeom prst="roundRect">
            <a:avLst/>
          </a:prstGeom>
          <a:noFill/>
        </p:spPr>
        <p:txBody>
          <a:bodyPr lIns="0" tIns="0" rIns="0" bIns="0" anchor="ctr"/>
          <a:lstStyle>
            <a:lvl1pPr marL="0" indent="0" algn="ctr">
              <a:lnSpc>
                <a:spcPts val="1000"/>
              </a:lnSpc>
              <a:spcBef>
                <a:spcPts val="0"/>
              </a:spcBef>
              <a:buNone/>
              <a:defRPr sz="1050" b="0" i="0">
                <a:solidFill>
                  <a:schemeClr val="tx1"/>
                </a:solidFill>
                <a:latin typeface="TIM Sans Light" pitchFamily="2" charset="77"/>
              </a:defRPr>
            </a:lvl1pPr>
          </a:lstStyle>
          <a:p>
            <a:pPr lvl="0"/>
            <a:r>
              <a:rPr lang="it-IT"/>
              <a:t>min-max</a:t>
            </a:r>
          </a:p>
          <a:p>
            <a:pPr lvl="0"/>
            <a:r>
              <a:rPr lang="it-IT" err="1"/>
              <a:t>YoY</a:t>
            </a:r>
            <a:r>
              <a:rPr lang="it-IT"/>
              <a:t> </a:t>
            </a:r>
            <a:r>
              <a:rPr lang="it-IT" err="1"/>
              <a:t>growth</a:t>
            </a:r>
            <a:endParaRPr lang="it-IT"/>
          </a:p>
        </p:txBody>
      </p:sp>
      <p:sp>
        <p:nvSpPr>
          <p:cNvPr id="66" name="Segnaposto testo 65">
            <a:extLst>
              <a:ext uri="{FF2B5EF4-FFF2-40B4-BE49-F238E27FC236}">
                <a16:creationId xmlns:a16="http://schemas.microsoft.com/office/drawing/2014/main" id="{47764E26-9F4B-0318-4DD8-627DC8D21B90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1428172" y="2263502"/>
            <a:ext cx="1440755" cy="405130"/>
          </a:xfrm>
          <a:prstGeom prst="roundRect">
            <a:avLst/>
          </a:prstGeom>
          <a:solidFill>
            <a:schemeClr val="accent4"/>
          </a:solidFill>
        </p:spPr>
        <p:txBody>
          <a:bodyPr lIns="0" tIns="0" rIns="0" bIns="0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2pPr>
            <a:lvl3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3pPr>
            <a:lvl4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4pPr>
            <a:lvl5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br>
              <a:rPr lang="it-IT"/>
            </a:b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67" name="Segnaposto testo 65">
            <a:extLst>
              <a:ext uri="{FF2B5EF4-FFF2-40B4-BE49-F238E27FC236}">
                <a16:creationId xmlns:a16="http://schemas.microsoft.com/office/drawing/2014/main" id="{25B8B85E-7551-9EEA-22A3-467AC0BF53C2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3025478" y="2263502"/>
            <a:ext cx="1440755" cy="405130"/>
          </a:xfrm>
          <a:prstGeom prst="roundRect">
            <a:avLst/>
          </a:prstGeom>
          <a:solidFill>
            <a:schemeClr val="accent4"/>
          </a:solidFill>
        </p:spPr>
        <p:txBody>
          <a:bodyPr lIns="0" tIns="0" rIns="0" bIns="0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2pPr>
            <a:lvl3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3pPr>
            <a:lvl4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4pPr>
            <a:lvl5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br>
              <a:rPr lang="it-IT"/>
            </a:b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68" name="Segnaposto testo 65">
            <a:extLst>
              <a:ext uri="{FF2B5EF4-FFF2-40B4-BE49-F238E27FC236}">
                <a16:creationId xmlns:a16="http://schemas.microsoft.com/office/drawing/2014/main" id="{4511028D-B704-D147-887A-CD753BCD129F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4738531" y="2263502"/>
            <a:ext cx="1440755" cy="405130"/>
          </a:xfrm>
          <a:prstGeom prst="roundRect">
            <a:avLst/>
          </a:prstGeom>
          <a:solidFill>
            <a:schemeClr val="accent4"/>
          </a:solidFill>
        </p:spPr>
        <p:txBody>
          <a:bodyPr lIns="0" tIns="0" rIns="0" bIns="0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2pPr>
            <a:lvl3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3pPr>
            <a:lvl4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4pPr>
            <a:lvl5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br>
              <a:rPr lang="it-IT"/>
            </a:b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69" name="Segnaposto testo 65">
            <a:extLst>
              <a:ext uri="{FF2B5EF4-FFF2-40B4-BE49-F238E27FC236}">
                <a16:creationId xmlns:a16="http://schemas.microsoft.com/office/drawing/2014/main" id="{DEFA02D2-F6B8-4981-A19E-48569C39E1FE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6474733" y="2263502"/>
            <a:ext cx="1440755" cy="405130"/>
          </a:xfrm>
          <a:prstGeom prst="roundRect">
            <a:avLst/>
          </a:prstGeom>
          <a:solidFill>
            <a:schemeClr val="accent4"/>
          </a:solidFill>
        </p:spPr>
        <p:txBody>
          <a:bodyPr lIns="0" tIns="0" rIns="0" bIns="0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2pPr>
            <a:lvl3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3pPr>
            <a:lvl4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4pPr>
            <a:lvl5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br>
              <a:rPr lang="it-IT"/>
            </a:b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70" name="Segnaposto testo 65">
            <a:extLst>
              <a:ext uri="{FF2B5EF4-FFF2-40B4-BE49-F238E27FC236}">
                <a16:creationId xmlns:a16="http://schemas.microsoft.com/office/drawing/2014/main" id="{8395C5AF-4066-BCDC-DCA5-821AAA7F765F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8106763" y="2263502"/>
            <a:ext cx="1440755" cy="405130"/>
          </a:xfrm>
          <a:prstGeom prst="roundRect">
            <a:avLst/>
          </a:prstGeom>
          <a:solidFill>
            <a:schemeClr val="accent4"/>
          </a:solidFill>
        </p:spPr>
        <p:txBody>
          <a:bodyPr lIns="0" tIns="0" rIns="0" bIns="0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2pPr>
            <a:lvl3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3pPr>
            <a:lvl4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4pPr>
            <a:lvl5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br>
              <a:rPr lang="it-IT"/>
            </a:b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71" name="Segnaposto testo 65">
            <a:extLst>
              <a:ext uri="{FF2B5EF4-FFF2-40B4-BE49-F238E27FC236}">
                <a16:creationId xmlns:a16="http://schemas.microsoft.com/office/drawing/2014/main" id="{970A4AD5-3139-C7A1-37B3-921965AB6D00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9750368" y="2263502"/>
            <a:ext cx="1440755" cy="405130"/>
          </a:xfrm>
          <a:prstGeom prst="roundRect">
            <a:avLst/>
          </a:prstGeom>
          <a:solidFill>
            <a:schemeClr val="accent4"/>
          </a:solidFill>
        </p:spPr>
        <p:txBody>
          <a:bodyPr lIns="0" tIns="0" rIns="0" bIns="0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2pPr>
            <a:lvl3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3pPr>
            <a:lvl4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4pPr>
            <a:lvl5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br>
              <a:rPr lang="it-IT"/>
            </a:b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3" name="Titolo 6">
            <a:extLst>
              <a:ext uri="{FF2B5EF4-FFF2-40B4-BE49-F238E27FC236}">
                <a16:creationId xmlns:a16="http://schemas.microsoft.com/office/drawing/2014/main" id="{0B01BC8A-176B-A2E7-846C-24E2D37969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11376022" cy="616326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28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21" name="Segnaposto testo 79">
            <a:extLst>
              <a:ext uri="{FF2B5EF4-FFF2-40B4-BE49-F238E27FC236}">
                <a16:creationId xmlns:a16="http://schemas.microsoft.com/office/drawing/2014/main" id="{C569778F-11AC-9541-117C-F7BC50EFB177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 rot="5400000">
            <a:off x="10302253" y="3871001"/>
            <a:ext cx="2701444" cy="241558"/>
          </a:xfrm>
          <a:prstGeom prst="roundRect">
            <a:avLst/>
          </a:prstGeom>
          <a:ln>
            <a:gradFill>
              <a:gsLst>
                <a:gs pos="48000">
                  <a:schemeClr val="tx2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Italia</a:t>
            </a:r>
          </a:p>
        </p:txBody>
      </p:sp>
      <p:sp>
        <p:nvSpPr>
          <p:cNvPr id="22" name="Segnaposto testo 79">
            <a:extLst>
              <a:ext uri="{FF2B5EF4-FFF2-40B4-BE49-F238E27FC236}">
                <a16:creationId xmlns:a16="http://schemas.microsoft.com/office/drawing/2014/main" id="{535E79AA-728C-7A25-C6CC-E2CC727D2660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 rot="5400000">
            <a:off x="11491512" y="5505899"/>
            <a:ext cx="315859" cy="241557"/>
          </a:xfrm>
          <a:prstGeom prst="roundRect">
            <a:avLst/>
          </a:prstGeom>
          <a:gradFill>
            <a:gsLst>
              <a:gs pos="0">
                <a:srgbClr val="080587"/>
              </a:gs>
              <a:gs pos="50000">
                <a:srgbClr val="042DEF"/>
              </a:gs>
              <a:gs pos="100000">
                <a:srgbClr val="25A8FC"/>
              </a:gs>
            </a:gsLst>
            <a:lin ang="10800000" scaled="0"/>
          </a:gradFill>
          <a:ln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EU</a:t>
            </a:r>
          </a:p>
        </p:txBody>
      </p:sp>
      <p:sp>
        <p:nvSpPr>
          <p:cNvPr id="5" name="Segnaposto immagine 5">
            <a:extLst>
              <a:ext uri="{FF2B5EF4-FFF2-40B4-BE49-F238E27FC236}">
                <a16:creationId xmlns:a16="http://schemas.microsoft.com/office/drawing/2014/main" id="{D5A8DF80-B8DB-D2A2-6D71-22CABCCA3B08}"/>
              </a:ext>
            </a:extLst>
          </p:cNvPr>
          <p:cNvSpPr>
            <a:spLocks noGrp="1" noChangeAspect="1"/>
          </p:cNvSpPr>
          <p:nvPr>
            <p:ph type="pic" sz="quarter" idx="113" hasCustomPrompt="1"/>
          </p:nvPr>
        </p:nvSpPr>
        <p:spPr>
          <a:xfrm>
            <a:off x="1973700" y="1791706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6" name="Segnaposto immagine 5">
            <a:extLst>
              <a:ext uri="{FF2B5EF4-FFF2-40B4-BE49-F238E27FC236}">
                <a16:creationId xmlns:a16="http://schemas.microsoft.com/office/drawing/2014/main" id="{EB1B639E-AF0A-D2D1-EFCC-4EB8CA4B8C23}"/>
              </a:ext>
            </a:extLst>
          </p:cNvPr>
          <p:cNvSpPr>
            <a:spLocks noGrp="1" noChangeAspect="1"/>
          </p:cNvSpPr>
          <p:nvPr>
            <p:ph type="pic" sz="quarter" idx="114" hasCustomPrompt="1"/>
          </p:nvPr>
        </p:nvSpPr>
        <p:spPr>
          <a:xfrm>
            <a:off x="3547855" y="1791706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7" name="Segnaposto immagine 5">
            <a:extLst>
              <a:ext uri="{FF2B5EF4-FFF2-40B4-BE49-F238E27FC236}">
                <a16:creationId xmlns:a16="http://schemas.microsoft.com/office/drawing/2014/main" id="{3D6585E2-4517-027F-B049-1E156B7D365D}"/>
              </a:ext>
            </a:extLst>
          </p:cNvPr>
          <p:cNvSpPr>
            <a:spLocks noGrp="1" noChangeAspect="1"/>
          </p:cNvSpPr>
          <p:nvPr>
            <p:ph type="pic" sz="quarter" idx="115" hasCustomPrompt="1"/>
          </p:nvPr>
        </p:nvSpPr>
        <p:spPr>
          <a:xfrm>
            <a:off x="5258122" y="1791706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8" name="Segnaposto immagine 5">
            <a:extLst>
              <a:ext uri="{FF2B5EF4-FFF2-40B4-BE49-F238E27FC236}">
                <a16:creationId xmlns:a16="http://schemas.microsoft.com/office/drawing/2014/main" id="{6AC435E7-797B-46F9-DE48-6D0A6E35B4F9}"/>
              </a:ext>
            </a:extLst>
          </p:cNvPr>
          <p:cNvSpPr>
            <a:spLocks noGrp="1" noChangeAspect="1"/>
          </p:cNvSpPr>
          <p:nvPr>
            <p:ph type="pic" sz="quarter" idx="116" hasCustomPrompt="1"/>
          </p:nvPr>
        </p:nvSpPr>
        <p:spPr>
          <a:xfrm>
            <a:off x="7002256" y="1791706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9" name="Segnaposto immagine 5">
            <a:extLst>
              <a:ext uri="{FF2B5EF4-FFF2-40B4-BE49-F238E27FC236}">
                <a16:creationId xmlns:a16="http://schemas.microsoft.com/office/drawing/2014/main" id="{7D55F14A-695B-E815-43DE-1FB0ABDF7913}"/>
              </a:ext>
            </a:extLst>
          </p:cNvPr>
          <p:cNvSpPr>
            <a:spLocks noGrp="1" noChangeAspect="1"/>
          </p:cNvSpPr>
          <p:nvPr>
            <p:ph type="pic" sz="quarter" idx="117" hasCustomPrompt="1"/>
          </p:nvPr>
        </p:nvSpPr>
        <p:spPr>
          <a:xfrm>
            <a:off x="8627856" y="1791706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10" name="Segnaposto immagine 5">
            <a:extLst>
              <a:ext uri="{FF2B5EF4-FFF2-40B4-BE49-F238E27FC236}">
                <a16:creationId xmlns:a16="http://schemas.microsoft.com/office/drawing/2014/main" id="{19A52B1C-8D20-9BEF-CC49-9D5C394FFFC9}"/>
              </a:ext>
            </a:extLst>
          </p:cNvPr>
          <p:cNvSpPr>
            <a:spLocks noGrp="1" noChangeAspect="1"/>
          </p:cNvSpPr>
          <p:nvPr>
            <p:ph type="pic" sz="quarter" idx="118" hasCustomPrompt="1"/>
          </p:nvPr>
        </p:nvSpPr>
        <p:spPr>
          <a:xfrm>
            <a:off x="10253456" y="1791706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</p:spTree>
    <p:extLst>
      <p:ext uri="{BB962C8B-B14F-4D97-AF65-F5344CB8AC3E}">
        <p14:creationId xmlns:p14="http://schemas.microsoft.com/office/powerpoint/2010/main" val="376305579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na - Icone e percentua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D435B06-754C-0F35-653B-15F5B3E34649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47" name="Segnaposto testo 2">
            <a:extLst>
              <a:ext uri="{FF2B5EF4-FFF2-40B4-BE49-F238E27FC236}">
                <a16:creationId xmlns:a16="http://schemas.microsoft.com/office/drawing/2014/main" id="{8A1B6D39-E69D-BEC0-A922-BB9DAAD19984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2326029" y="6169272"/>
            <a:ext cx="8535009" cy="28897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100"/>
              </a:lnSpc>
              <a:spcBef>
                <a:spcPts val="400"/>
              </a:spcBef>
              <a:buNone/>
              <a:defRPr sz="900" b="0" i="0">
                <a:solidFill>
                  <a:schemeClr val="tx1"/>
                </a:solidFill>
                <a:latin typeface="TIM Sans Thin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2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Inserire note pie pagina</a:t>
            </a:r>
            <a:br>
              <a:rPr lang="it-IT"/>
            </a:br>
            <a:r>
              <a:rPr lang="it-IT"/>
              <a:t>Inserire note pie pagina</a:t>
            </a:r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B7B1C310-1C58-9F67-BD4B-89A947E024BF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1415700" y="2916585"/>
            <a:ext cx="1512000" cy="771525"/>
          </a:xfrm>
          <a:prstGeom prst="rect">
            <a:avLst/>
          </a:prstGeom>
        </p:spPr>
        <p:txBody>
          <a:bodyPr tIns="144000"/>
          <a:lstStyle>
            <a:lvl1pPr marL="0" indent="0" algn="ctr">
              <a:buNone/>
              <a:defRPr sz="105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</a:p>
        </p:txBody>
      </p:sp>
      <p:sp>
        <p:nvSpPr>
          <p:cNvPr id="14" name="Segnaposto testo 11">
            <a:extLst>
              <a:ext uri="{FF2B5EF4-FFF2-40B4-BE49-F238E27FC236}">
                <a16:creationId xmlns:a16="http://schemas.microsoft.com/office/drawing/2014/main" id="{84426908-57EA-661C-BF46-6A52F22C0F11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3094598" y="3707062"/>
            <a:ext cx="1512000" cy="771525"/>
          </a:xfrm>
          <a:prstGeom prst="rect">
            <a:avLst/>
          </a:prstGeom>
        </p:spPr>
        <p:txBody>
          <a:bodyPr tIns="144000"/>
          <a:lstStyle>
            <a:lvl1pPr marL="0" indent="0" algn="ctr">
              <a:buNone/>
              <a:defRPr sz="105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</a:p>
        </p:txBody>
      </p:sp>
      <p:sp>
        <p:nvSpPr>
          <p:cNvPr id="18" name="Segnaposto testo 11">
            <a:extLst>
              <a:ext uri="{FF2B5EF4-FFF2-40B4-BE49-F238E27FC236}">
                <a16:creationId xmlns:a16="http://schemas.microsoft.com/office/drawing/2014/main" id="{CE865682-6C43-2CCA-1A93-6B0EAA6A20A3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4780992" y="3277634"/>
            <a:ext cx="1512000" cy="771525"/>
          </a:xfrm>
          <a:prstGeom prst="rect">
            <a:avLst/>
          </a:prstGeom>
        </p:spPr>
        <p:txBody>
          <a:bodyPr tIns="144000"/>
          <a:lstStyle>
            <a:lvl1pPr marL="0" indent="0" algn="ctr">
              <a:buNone/>
              <a:defRPr sz="105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</a:p>
        </p:txBody>
      </p:sp>
      <p:sp>
        <p:nvSpPr>
          <p:cNvPr id="24" name="Segnaposto testo 11">
            <a:extLst>
              <a:ext uri="{FF2B5EF4-FFF2-40B4-BE49-F238E27FC236}">
                <a16:creationId xmlns:a16="http://schemas.microsoft.com/office/drawing/2014/main" id="{8911D59F-106F-AE81-9D3A-2423C0D3AFCE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466636" y="2835195"/>
            <a:ext cx="1512000" cy="771525"/>
          </a:xfrm>
          <a:prstGeom prst="rect">
            <a:avLst/>
          </a:prstGeom>
        </p:spPr>
        <p:txBody>
          <a:bodyPr tIns="144000"/>
          <a:lstStyle>
            <a:lvl1pPr marL="0" indent="0" algn="ctr">
              <a:buNone/>
              <a:defRPr sz="105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</a:p>
        </p:txBody>
      </p:sp>
      <p:sp>
        <p:nvSpPr>
          <p:cNvPr id="25" name="Segnaposto testo 11">
            <a:extLst>
              <a:ext uri="{FF2B5EF4-FFF2-40B4-BE49-F238E27FC236}">
                <a16:creationId xmlns:a16="http://schemas.microsoft.com/office/drawing/2014/main" id="{6EE2388A-17A8-DEAD-1AD8-246F8BBA55FF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8145534" y="2995921"/>
            <a:ext cx="1512000" cy="771525"/>
          </a:xfrm>
          <a:prstGeom prst="rect">
            <a:avLst/>
          </a:prstGeom>
        </p:spPr>
        <p:txBody>
          <a:bodyPr tIns="144000"/>
          <a:lstStyle>
            <a:lvl1pPr marL="0" indent="0" algn="ctr">
              <a:buNone/>
              <a:defRPr sz="105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</a:p>
        </p:txBody>
      </p:sp>
      <p:sp>
        <p:nvSpPr>
          <p:cNvPr id="27" name="Segnaposto testo 11">
            <a:extLst>
              <a:ext uri="{FF2B5EF4-FFF2-40B4-BE49-F238E27FC236}">
                <a16:creationId xmlns:a16="http://schemas.microsoft.com/office/drawing/2014/main" id="{18943698-6DCC-B221-3ED0-D75EBE7A7BA7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9831928" y="2931236"/>
            <a:ext cx="1512000" cy="771525"/>
          </a:xfrm>
          <a:prstGeom prst="rect">
            <a:avLst/>
          </a:prstGeom>
        </p:spPr>
        <p:txBody>
          <a:bodyPr tIns="144000"/>
          <a:lstStyle>
            <a:lvl1pPr marL="0" indent="0" algn="ctr">
              <a:buNone/>
              <a:defRPr sz="105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</a:p>
        </p:txBody>
      </p:sp>
      <p:sp>
        <p:nvSpPr>
          <p:cNvPr id="28" name="Segnaposto testo 79">
            <a:extLst>
              <a:ext uri="{FF2B5EF4-FFF2-40B4-BE49-F238E27FC236}">
                <a16:creationId xmlns:a16="http://schemas.microsoft.com/office/drawing/2014/main" id="{25D05EA6-5146-9120-AAB4-2E1520047EDE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415700" y="5191755"/>
            <a:ext cx="1440816" cy="265714"/>
          </a:xfrm>
          <a:prstGeom prst="roundRect">
            <a:avLst/>
          </a:prstGeom>
          <a:ln>
            <a:gradFill>
              <a:gsLst>
                <a:gs pos="48000">
                  <a:schemeClr val="tx2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29" name="Segnaposto testo 79">
            <a:extLst>
              <a:ext uri="{FF2B5EF4-FFF2-40B4-BE49-F238E27FC236}">
                <a16:creationId xmlns:a16="http://schemas.microsoft.com/office/drawing/2014/main" id="{3024DC1B-6353-0061-3ED4-CEF218D11922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3116484" y="5191755"/>
            <a:ext cx="1440816" cy="265714"/>
          </a:xfrm>
          <a:prstGeom prst="roundRect">
            <a:avLst/>
          </a:prstGeom>
          <a:ln>
            <a:gradFill>
              <a:gsLst>
                <a:gs pos="48000">
                  <a:schemeClr val="tx2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30" name="Segnaposto testo 79">
            <a:extLst>
              <a:ext uri="{FF2B5EF4-FFF2-40B4-BE49-F238E27FC236}">
                <a16:creationId xmlns:a16="http://schemas.microsoft.com/office/drawing/2014/main" id="{DDCA66EE-D90C-6982-1494-60C910B967DE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4780692" y="5191755"/>
            <a:ext cx="1440816" cy="265714"/>
          </a:xfrm>
          <a:prstGeom prst="roundRect">
            <a:avLst/>
          </a:prstGeom>
          <a:ln>
            <a:gradFill>
              <a:gsLst>
                <a:gs pos="48000">
                  <a:schemeClr val="tx2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31" name="Segnaposto testo 79">
            <a:extLst>
              <a:ext uri="{FF2B5EF4-FFF2-40B4-BE49-F238E27FC236}">
                <a16:creationId xmlns:a16="http://schemas.microsoft.com/office/drawing/2014/main" id="{05C65BA7-E40F-8AA5-8C2A-999AB68F433E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6490620" y="5191755"/>
            <a:ext cx="1440816" cy="265714"/>
          </a:xfrm>
          <a:prstGeom prst="roundRect">
            <a:avLst/>
          </a:prstGeom>
          <a:ln>
            <a:gradFill>
              <a:gsLst>
                <a:gs pos="48000">
                  <a:schemeClr val="tx2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32" name="Segnaposto testo 79">
            <a:extLst>
              <a:ext uri="{FF2B5EF4-FFF2-40B4-BE49-F238E27FC236}">
                <a16:creationId xmlns:a16="http://schemas.microsoft.com/office/drawing/2014/main" id="{85424CB4-0304-1C68-9D6D-4746FF8C9666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8154828" y="5191755"/>
            <a:ext cx="1440816" cy="265714"/>
          </a:xfrm>
          <a:prstGeom prst="roundRect">
            <a:avLst/>
          </a:prstGeom>
          <a:ln>
            <a:gradFill>
              <a:gsLst>
                <a:gs pos="48000">
                  <a:schemeClr val="tx2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34" name="Segnaposto testo 79">
            <a:extLst>
              <a:ext uri="{FF2B5EF4-FFF2-40B4-BE49-F238E27FC236}">
                <a16:creationId xmlns:a16="http://schemas.microsoft.com/office/drawing/2014/main" id="{D8763150-2B29-0E1B-A1C0-1644DDC63809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9837324" y="5191755"/>
            <a:ext cx="1440816" cy="265714"/>
          </a:xfrm>
          <a:prstGeom prst="roundRect">
            <a:avLst/>
          </a:prstGeom>
          <a:ln>
            <a:gradFill>
              <a:gsLst>
                <a:gs pos="48000">
                  <a:schemeClr val="tx2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42" name="Segnaposto testo 79">
            <a:extLst>
              <a:ext uri="{FF2B5EF4-FFF2-40B4-BE49-F238E27FC236}">
                <a16:creationId xmlns:a16="http://schemas.microsoft.com/office/drawing/2014/main" id="{667921EC-0906-AC17-7C8D-6A9E10080F55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1415700" y="5543571"/>
            <a:ext cx="1440816" cy="265714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10800000" scaled="0"/>
          </a:gradFill>
          <a:ln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43" name="Segnaposto testo 79">
            <a:extLst>
              <a:ext uri="{FF2B5EF4-FFF2-40B4-BE49-F238E27FC236}">
                <a16:creationId xmlns:a16="http://schemas.microsoft.com/office/drawing/2014/main" id="{947C868C-42C5-B420-B68C-7F9E064D4638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3116484" y="5543571"/>
            <a:ext cx="1440816" cy="265714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10800000" scaled="0"/>
          </a:gradFill>
          <a:ln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44" name="Segnaposto testo 79">
            <a:extLst>
              <a:ext uri="{FF2B5EF4-FFF2-40B4-BE49-F238E27FC236}">
                <a16:creationId xmlns:a16="http://schemas.microsoft.com/office/drawing/2014/main" id="{A54D4BB0-7AF7-7248-1E89-07F7E67D9C35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4780692" y="5543571"/>
            <a:ext cx="1440816" cy="265714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10800000" scaled="0"/>
          </a:gradFill>
          <a:ln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49" name="Segnaposto testo 79">
            <a:extLst>
              <a:ext uri="{FF2B5EF4-FFF2-40B4-BE49-F238E27FC236}">
                <a16:creationId xmlns:a16="http://schemas.microsoft.com/office/drawing/2014/main" id="{79F0F97E-9C27-EF45-17AE-6DDC853F27C0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6490620" y="5543571"/>
            <a:ext cx="1440816" cy="265714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10800000" scaled="0"/>
          </a:gradFill>
          <a:ln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50" name="Segnaposto testo 79">
            <a:extLst>
              <a:ext uri="{FF2B5EF4-FFF2-40B4-BE49-F238E27FC236}">
                <a16:creationId xmlns:a16="http://schemas.microsoft.com/office/drawing/2014/main" id="{9D6AF680-4804-ECF8-F281-164067B7BECF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8154828" y="5543571"/>
            <a:ext cx="1440816" cy="265714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10800000" scaled="0"/>
          </a:gradFill>
          <a:ln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51" name="Segnaposto testo 79">
            <a:extLst>
              <a:ext uri="{FF2B5EF4-FFF2-40B4-BE49-F238E27FC236}">
                <a16:creationId xmlns:a16="http://schemas.microsoft.com/office/drawing/2014/main" id="{ED5F57FD-0DB3-316A-2501-1EE3AFA55479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9837324" y="5543571"/>
            <a:ext cx="1440816" cy="265714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10800000" scaled="0"/>
          </a:gradFill>
          <a:ln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56" name="Segnaposto testo 75">
            <a:extLst>
              <a:ext uri="{FF2B5EF4-FFF2-40B4-BE49-F238E27FC236}">
                <a16:creationId xmlns:a16="http://schemas.microsoft.com/office/drawing/2014/main" id="{36BE8EE2-E628-8B6F-F439-32604FFEECB0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404909" y="5191755"/>
            <a:ext cx="914167" cy="634797"/>
          </a:xfrm>
          <a:prstGeom prst="roundRect">
            <a:avLst>
              <a:gd name="adj" fmla="val 721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0" tIns="36000" rIns="0" bIns="0" rtlCol="0" anchor="t">
            <a:noAutofit/>
          </a:bodyPr>
          <a:lstStyle>
            <a:lvl1pPr marL="0" indent="0" algn="ctr">
              <a:lnSpc>
                <a:spcPts val="1050"/>
              </a:lnSpc>
              <a:spcBef>
                <a:spcPts val="0"/>
              </a:spcBef>
              <a:buNone/>
              <a:defRPr lang="it-IT" sz="1050" dirty="0" smtClean="0">
                <a:solidFill>
                  <a:schemeClr val="tx1"/>
                </a:solidFill>
                <a:latin typeface="TIM Sans Medium" pitchFamily="2" charset="77"/>
              </a:defRPr>
            </a:lvl1pPr>
            <a:lvl2pPr>
              <a:defRPr lang="it-IT" sz="1800" dirty="0" smtClean="0"/>
            </a:lvl2pPr>
            <a:lvl3pPr>
              <a:defRPr lang="it-IT" sz="1800" dirty="0" smtClean="0"/>
            </a:lvl3pPr>
            <a:lvl4pPr>
              <a:defRPr lang="it-IT" dirty="0" smtClean="0"/>
            </a:lvl4pPr>
            <a:lvl5pPr>
              <a:defRPr lang="it-IT" dirty="0"/>
            </a:lvl5pPr>
          </a:lstStyle>
          <a:p>
            <a:r>
              <a:rPr lang="it-IT">
                <a:effectLst/>
                <a:latin typeface="TIM Sans" pitchFamily="2" charset="77"/>
              </a:rPr>
              <a:t>Market revenues</a:t>
            </a:r>
          </a:p>
        </p:txBody>
      </p:sp>
      <p:sp>
        <p:nvSpPr>
          <p:cNvPr id="57" name="Segnaposto testo 58">
            <a:extLst>
              <a:ext uri="{FF2B5EF4-FFF2-40B4-BE49-F238E27FC236}">
                <a16:creationId xmlns:a16="http://schemas.microsoft.com/office/drawing/2014/main" id="{494447EB-F9EF-A999-8757-82B31A81E2E6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411259" y="5495121"/>
            <a:ext cx="907181" cy="373963"/>
          </a:xfrm>
          <a:prstGeom prst="roundRect">
            <a:avLst/>
          </a:prstGeom>
          <a:noFill/>
        </p:spPr>
        <p:txBody>
          <a:bodyPr lIns="0" tIns="0" rIns="0" bIns="0" anchor="ctr"/>
          <a:lstStyle>
            <a:lvl1pPr marL="0" indent="0" algn="ctr">
              <a:lnSpc>
                <a:spcPts val="1000"/>
              </a:lnSpc>
              <a:spcBef>
                <a:spcPts val="0"/>
              </a:spcBef>
              <a:buNone/>
              <a:defRPr sz="1050" b="0" i="0">
                <a:solidFill>
                  <a:schemeClr val="tx1"/>
                </a:solidFill>
                <a:latin typeface="TIM Sans Light" pitchFamily="2" charset="77"/>
              </a:defRPr>
            </a:lvl1pPr>
          </a:lstStyle>
          <a:p>
            <a:pPr lvl="0"/>
            <a:r>
              <a:rPr lang="it-IT"/>
              <a:t>min-max</a:t>
            </a:r>
          </a:p>
          <a:p>
            <a:pPr lvl="0"/>
            <a:r>
              <a:rPr lang="it-IT" err="1"/>
              <a:t>YoY</a:t>
            </a:r>
            <a:r>
              <a:rPr lang="it-IT"/>
              <a:t> </a:t>
            </a:r>
            <a:r>
              <a:rPr lang="it-IT" err="1"/>
              <a:t>growth</a:t>
            </a:r>
            <a:endParaRPr lang="it-IT"/>
          </a:p>
        </p:txBody>
      </p:sp>
      <p:sp>
        <p:nvSpPr>
          <p:cNvPr id="66" name="Segnaposto testo 65">
            <a:extLst>
              <a:ext uri="{FF2B5EF4-FFF2-40B4-BE49-F238E27FC236}">
                <a16:creationId xmlns:a16="http://schemas.microsoft.com/office/drawing/2014/main" id="{47764E26-9F4B-0318-4DD8-627DC8D21B90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1428172" y="2263502"/>
            <a:ext cx="1440755" cy="405130"/>
          </a:xfrm>
          <a:prstGeom prst="roundRect">
            <a:avLst/>
          </a:prstGeom>
          <a:solidFill>
            <a:schemeClr val="accent4"/>
          </a:solidFill>
        </p:spPr>
        <p:txBody>
          <a:bodyPr lIns="0" tIns="0" rIns="0" bIns="0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2pPr>
            <a:lvl3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3pPr>
            <a:lvl4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4pPr>
            <a:lvl5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br>
              <a:rPr lang="it-IT"/>
            </a:b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67" name="Segnaposto testo 65">
            <a:extLst>
              <a:ext uri="{FF2B5EF4-FFF2-40B4-BE49-F238E27FC236}">
                <a16:creationId xmlns:a16="http://schemas.microsoft.com/office/drawing/2014/main" id="{25B8B85E-7551-9EEA-22A3-467AC0BF53C2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3025478" y="2263502"/>
            <a:ext cx="1440755" cy="405130"/>
          </a:xfrm>
          <a:prstGeom prst="roundRect">
            <a:avLst/>
          </a:prstGeom>
          <a:solidFill>
            <a:schemeClr val="accent4"/>
          </a:solidFill>
        </p:spPr>
        <p:txBody>
          <a:bodyPr lIns="0" tIns="0" rIns="0" bIns="0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2pPr>
            <a:lvl3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3pPr>
            <a:lvl4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4pPr>
            <a:lvl5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br>
              <a:rPr lang="it-IT"/>
            </a:b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68" name="Segnaposto testo 65">
            <a:extLst>
              <a:ext uri="{FF2B5EF4-FFF2-40B4-BE49-F238E27FC236}">
                <a16:creationId xmlns:a16="http://schemas.microsoft.com/office/drawing/2014/main" id="{4511028D-B704-D147-887A-CD753BCD129F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4738531" y="2263502"/>
            <a:ext cx="1440755" cy="405130"/>
          </a:xfrm>
          <a:prstGeom prst="roundRect">
            <a:avLst/>
          </a:prstGeom>
          <a:solidFill>
            <a:schemeClr val="accent4"/>
          </a:solidFill>
        </p:spPr>
        <p:txBody>
          <a:bodyPr lIns="0" tIns="0" rIns="0" bIns="0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2pPr>
            <a:lvl3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3pPr>
            <a:lvl4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4pPr>
            <a:lvl5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br>
              <a:rPr lang="it-IT"/>
            </a:b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69" name="Segnaposto testo 65">
            <a:extLst>
              <a:ext uri="{FF2B5EF4-FFF2-40B4-BE49-F238E27FC236}">
                <a16:creationId xmlns:a16="http://schemas.microsoft.com/office/drawing/2014/main" id="{DEFA02D2-F6B8-4981-A19E-48569C39E1FE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6474733" y="2263502"/>
            <a:ext cx="1440755" cy="405130"/>
          </a:xfrm>
          <a:prstGeom prst="roundRect">
            <a:avLst/>
          </a:prstGeom>
          <a:solidFill>
            <a:schemeClr val="accent4"/>
          </a:solidFill>
        </p:spPr>
        <p:txBody>
          <a:bodyPr lIns="0" tIns="0" rIns="0" bIns="0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2pPr>
            <a:lvl3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3pPr>
            <a:lvl4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4pPr>
            <a:lvl5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br>
              <a:rPr lang="it-IT"/>
            </a:b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70" name="Segnaposto testo 65">
            <a:extLst>
              <a:ext uri="{FF2B5EF4-FFF2-40B4-BE49-F238E27FC236}">
                <a16:creationId xmlns:a16="http://schemas.microsoft.com/office/drawing/2014/main" id="{8395C5AF-4066-BCDC-DCA5-821AAA7F765F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8106763" y="2263502"/>
            <a:ext cx="1440755" cy="405130"/>
          </a:xfrm>
          <a:prstGeom prst="roundRect">
            <a:avLst/>
          </a:prstGeom>
          <a:solidFill>
            <a:schemeClr val="accent4"/>
          </a:solidFill>
        </p:spPr>
        <p:txBody>
          <a:bodyPr lIns="0" tIns="0" rIns="0" bIns="0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2pPr>
            <a:lvl3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3pPr>
            <a:lvl4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4pPr>
            <a:lvl5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br>
              <a:rPr lang="it-IT"/>
            </a:b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71" name="Segnaposto testo 65">
            <a:extLst>
              <a:ext uri="{FF2B5EF4-FFF2-40B4-BE49-F238E27FC236}">
                <a16:creationId xmlns:a16="http://schemas.microsoft.com/office/drawing/2014/main" id="{970A4AD5-3139-C7A1-37B3-921965AB6D00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9750368" y="2263502"/>
            <a:ext cx="1440755" cy="405130"/>
          </a:xfrm>
          <a:prstGeom prst="roundRect">
            <a:avLst/>
          </a:prstGeom>
          <a:solidFill>
            <a:schemeClr val="accent4"/>
          </a:solidFill>
        </p:spPr>
        <p:txBody>
          <a:bodyPr lIns="0" tIns="0" rIns="0" bIns="0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2pPr>
            <a:lvl3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3pPr>
            <a:lvl4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4pPr>
            <a:lvl5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br>
              <a:rPr lang="it-IT"/>
            </a:b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3" name="Titolo 6">
            <a:extLst>
              <a:ext uri="{FF2B5EF4-FFF2-40B4-BE49-F238E27FC236}">
                <a16:creationId xmlns:a16="http://schemas.microsoft.com/office/drawing/2014/main" id="{0B01BC8A-176B-A2E7-846C-24E2D37969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11376022" cy="616326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28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21" name="Segnaposto testo 79">
            <a:extLst>
              <a:ext uri="{FF2B5EF4-FFF2-40B4-BE49-F238E27FC236}">
                <a16:creationId xmlns:a16="http://schemas.microsoft.com/office/drawing/2014/main" id="{C569778F-11AC-9541-117C-F7BC50EFB177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 rot="5400000">
            <a:off x="10302253" y="3871001"/>
            <a:ext cx="2701444" cy="241558"/>
          </a:xfrm>
          <a:prstGeom prst="roundRect">
            <a:avLst/>
          </a:prstGeom>
          <a:ln>
            <a:gradFill>
              <a:gsLst>
                <a:gs pos="48000">
                  <a:schemeClr val="tx2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Italia</a:t>
            </a:r>
          </a:p>
        </p:txBody>
      </p:sp>
      <p:sp>
        <p:nvSpPr>
          <p:cNvPr id="22" name="Segnaposto testo 79">
            <a:extLst>
              <a:ext uri="{FF2B5EF4-FFF2-40B4-BE49-F238E27FC236}">
                <a16:creationId xmlns:a16="http://schemas.microsoft.com/office/drawing/2014/main" id="{535E79AA-728C-7A25-C6CC-E2CC727D2660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 rot="5400000">
            <a:off x="11491512" y="5505899"/>
            <a:ext cx="315859" cy="241557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10800000" scaled="0"/>
          </a:gradFill>
          <a:ln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0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EU</a:t>
            </a:r>
          </a:p>
        </p:txBody>
      </p:sp>
      <p:sp>
        <p:nvSpPr>
          <p:cNvPr id="5" name="Segnaposto immagine 5">
            <a:extLst>
              <a:ext uri="{FF2B5EF4-FFF2-40B4-BE49-F238E27FC236}">
                <a16:creationId xmlns:a16="http://schemas.microsoft.com/office/drawing/2014/main" id="{D5A8DF80-B8DB-D2A2-6D71-22CABCCA3B08}"/>
              </a:ext>
            </a:extLst>
          </p:cNvPr>
          <p:cNvSpPr>
            <a:spLocks noGrp="1" noChangeAspect="1"/>
          </p:cNvSpPr>
          <p:nvPr>
            <p:ph type="pic" sz="quarter" idx="113" hasCustomPrompt="1"/>
          </p:nvPr>
        </p:nvSpPr>
        <p:spPr>
          <a:xfrm>
            <a:off x="1973700" y="1791706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6" name="Segnaposto immagine 5">
            <a:extLst>
              <a:ext uri="{FF2B5EF4-FFF2-40B4-BE49-F238E27FC236}">
                <a16:creationId xmlns:a16="http://schemas.microsoft.com/office/drawing/2014/main" id="{EB1B639E-AF0A-D2D1-EFCC-4EB8CA4B8C23}"/>
              </a:ext>
            </a:extLst>
          </p:cNvPr>
          <p:cNvSpPr>
            <a:spLocks noGrp="1" noChangeAspect="1"/>
          </p:cNvSpPr>
          <p:nvPr>
            <p:ph type="pic" sz="quarter" idx="114" hasCustomPrompt="1"/>
          </p:nvPr>
        </p:nvSpPr>
        <p:spPr>
          <a:xfrm>
            <a:off x="3547855" y="1791706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7" name="Segnaposto immagine 5">
            <a:extLst>
              <a:ext uri="{FF2B5EF4-FFF2-40B4-BE49-F238E27FC236}">
                <a16:creationId xmlns:a16="http://schemas.microsoft.com/office/drawing/2014/main" id="{3D6585E2-4517-027F-B049-1E156B7D365D}"/>
              </a:ext>
            </a:extLst>
          </p:cNvPr>
          <p:cNvSpPr>
            <a:spLocks noGrp="1" noChangeAspect="1"/>
          </p:cNvSpPr>
          <p:nvPr>
            <p:ph type="pic" sz="quarter" idx="115" hasCustomPrompt="1"/>
          </p:nvPr>
        </p:nvSpPr>
        <p:spPr>
          <a:xfrm>
            <a:off x="5258122" y="1791706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8" name="Segnaposto immagine 5">
            <a:extLst>
              <a:ext uri="{FF2B5EF4-FFF2-40B4-BE49-F238E27FC236}">
                <a16:creationId xmlns:a16="http://schemas.microsoft.com/office/drawing/2014/main" id="{6AC435E7-797B-46F9-DE48-6D0A6E35B4F9}"/>
              </a:ext>
            </a:extLst>
          </p:cNvPr>
          <p:cNvSpPr>
            <a:spLocks noGrp="1" noChangeAspect="1"/>
          </p:cNvSpPr>
          <p:nvPr>
            <p:ph type="pic" sz="quarter" idx="116" hasCustomPrompt="1"/>
          </p:nvPr>
        </p:nvSpPr>
        <p:spPr>
          <a:xfrm>
            <a:off x="7002256" y="1791706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9" name="Segnaposto immagine 5">
            <a:extLst>
              <a:ext uri="{FF2B5EF4-FFF2-40B4-BE49-F238E27FC236}">
                <a16:creationId xmlns:a16="http://schemas.microsoft.com/office/drawing/2014/main" id="{7D55F14A-695B-E815-43DE-1FB0ABDF7913}"/>
              </a:ext>
            </a:extLst>
          </p:cNvPr>
          <p:cNvSpPr>
            <a:spLocks noGrp="1" noChangeAspect="1"/>
          </p:cNvSpPr>
          <p:nvPr>
            <p:ph type="pic" sz="quarter" idx="117" hasCustomPrompt="1"/>
          </p:nvPr>
        </p:nvSpPr>
        <p:spPr>
          <a:xfrm>
            <a:off x="8627856" y="1791706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10" name="Segnaposto immagine 5">
            <a:extLst>
              <a:ext uri="{FF2B5EF4-FFF2-40B4-BE49-F238E27FC236}">
                <a16:creationId xmlns:a16="http://schemas.microsoft.com/office/drawing/2014/main" id="{19A52B1C-8D20-9BEF-CC49-9D5C394FFFC9}"/>
              </a:ext>
            </a:extLst>
          </p:cNvPr>
          <p:cNvSpPr>
            <a:spLocks noGrp="1" noChangeAspect="1"/>
          </p:cNvSpPr>
          <p:nvPr>
            <p:ph type="pic" sz="quarter" idx="118" hasCustomPrompt="1"/>
          </p:nvPr>
        </p:nvSpPr>
        <p:spPr>
          <a:xfrm>
            <a:off x="10253456" y="1791706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</p:spTree>
    <p:extLst>
      <p:ext uri="{BB962C8B-B14F-4D97-AF65-F5344CB8AC3E}">
        <p14:creationId xmlns:p14="http://schemas.microsoft.com/office/powerpoint/2010/main" val="245162689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rna - Icone e percentua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D435B06-754C-0F35-653B-15F5B3E34649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47" name="Segnaposto testo 2">
            <a:extLst>
              <a:ext uri="{FF2B5EF4-FFF2-40B4-BE49-F238E27FC236}">
                <a16:creationId xmlns:a16="http://schemas.microsoft.com/office/drawing/2014/main" id="{8A1B6D39-E69D-BEC0-A922-BB9DAAD19984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2326029" y="6169272"/>
            <a:ext cx="8535009" cy="28897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100"/>
              </a:lnSpc>
              <a:spcBef>
                <a:spcPts val="400"/>
              </a:spcBef>
              <a:buNone/>
              <a:defRPr sz="900" b="0" i="0">
                <a:solidFill>
                  <a:schemeClr val="tx1"/>
                </a:solidFill>
                <a:latin typeface="TIM Sans Thin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2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Inserire note pie pagina</a:t>
            </a:r>
            <a:br>
              <a:rPr lang="it-IT"/>
            </a:br>
            <a:r>
              <a:rPr lang="it-IT"/>
              <a:t>Inserire note pie pagina</a:t>
            </a:r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B7B1C310-1C58-9F67-BD4B-89A947E024BF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1415700" y="2916585"/>
            <a:ext cx="1512000" cy="771525"/>
          </a:xfrm>
          <a:prstGeom prst="rect">
            <a:avLst/>
          </a:prstGeom>
        </p:spPr>
        <p:txBody>
          <a:bodyPr tIns="144000"/>
          <a:lstStyle>
            <a:lvl1pPr marL="0" indent="0" algn="ctr">
              <a:buNone/>
              <a:defRPr sz="105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</a:p>
        </p:txBody>
      </p:sp>
      <p:sp>
        <p:nvSpPr>
          <p:cNvPr id="14" name="Segnaposto testo 11">
            <a:extLst>
              <a:ext uri="{FF2B5EF4-FFF2-40B4-BE49-F238E27FC236}">
                <a16:creationId xmlns:a16="http://schemas.microsoft.com/office/drawing/2014/main" id="{84426908-57EA-661C-BF46-6A52F22C0F11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3094598" y="3707062"/>
            <a:ext cx="1512000" cy="771525"/>
          </a:xfrm>
          <a:prstGeom prst="rect">
            <a:avLst/>
          </a:prstGeom>
        </p:spPr>
        <p:txBody>
          <a:bodyPr tIns="144000"/>
          <a:lstStyle>
            <a:lvl1pPr marL="0" indent="0" algn="ctr">
              <a:buNone/>
              <a:defRPr sz="105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</a:p>
        </p:txBody>
      </p:sp>
      <p:sp>
        <p:nvSpPr>
          <p:cNvPr id="18" name="Segnaposto testo 11">
            <a:extLst>
              <a:ext uri="{FF2B5EF4-FFF2-40B4-BE49-F238E27FC236}">
                <a16:creationId xmlns:a16="http://schemas.microsoft.com/office/drawing/2014/main" id="{CE865682-6C43-2CCA-1A93-6B0EAA6A20A3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4780992" y="3277634"/>
            <a:ext cx="1512000" cy="771525"/>
          </a:xfrm>
          <a:prstGeom prst="rect">
            <a:avLst/>
          </a:prstGeom>
        </p:spPr>
        <p:txBody>
          <a:bodyPr tIns="144000"/>
          <a:lstStyle>
            <a:lvl1pPr marL="0" indent="0" algn="ctr">
              <a:buNone/>
              <a:defRPr sz="105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</a:p>
        </p:txBody>
      </p:sp>
      <p:sp>
        <p:nvSpPr>
          <p:cNvPr id="24" name="Segnaposto testo 11">
            <a:extLst>
              <a:ext uri="{FF2B5EF4-FFF2-40B4-BE49-F238E27FC236}">
                <a16:creationId xmlns:a16="http://schemas.microsoft.com/office/drawing/2014/main" id="{8911D59F-106F-AE81-9D3A-2423C0D3AFCE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466636" y="2835195"/>
            <a:ext cx="1512000" cy="771525"/>
          </a:xfrm>
          <a:prstGeom prst="rect">
            <a:avLst/>
          </a:prstGeom>
        </p:spPr>
        <p:txBody>
          <a:bodyPr tIns="144000"/>
          <a:lstStyle>
            <a:lvl1pPr marL="0" indent="0" algn="ctr">
              <a:buNone/>
              <a:defRPr sz="105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</a:p>
        </p:txBody>
      </p:sp>
      <p:sp>
        <p:nvSpPr>
          <p:cNvPr id="25" name="Segnaposto testo 11">
            <a:extLst>
              <a:ext uri="{FF2B5EF4-FFF2-40B4-BE49-F238E27FC236}">
                <a16:creationId xmlns:a16="http://schemas.microsoft.com/office/drawing/2014/main" id="{6EE2388A-17A8-DEAD-1AD8-246F8BBA55FF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8145534" y="2995921"/>
            <a:ext cx="1512000" cy="771525"/>
          </a:xfrm>
          <a:prstGeom prst="rect">
            <a:avLst/>
          </a:prstGeom>
        </p:spPr>
        <p:txBody>
          <a:bodyPr tIns="144000"/>
          <a:lstStyle>
            <a:lvl1pPr marL="0" indent="0" algn="ctr">
              <a:buNone/>
              <a:defRPr sz="105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</a:p>
        </p:txBody>
      </p:sp>
      <p:sp>
        <p:nvSpPr>
          <p:cNvPr id="27" name="Segnaposto testo 11">
            <a:extLst>
              <a:ext uri="{FF2B5EF4-FFF2-40B4-BE49-F238E27FC236}">
                <a16:creationId xmlns:a16="http://schemas.microsoft.com/office/drawing/2014/main" id="{18943698-6DCC-B221-3ED0-D75EBE7A7BA7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9831928" y="2931236"/>
            <a:ext cx="1512000" cy="771525"/>
          </a:xfrm>
          <a:prstGeom prst="rect">
            <a:avLst/>
          </a:prstGeom>
        </p:spPr>
        <p:txBody>
          <a:bodyPr tIns="144000"/>
          <a:lstStyle>
            <a:lvl1pPr marL="0" indent="0" algn="ctr">
              <a:buNone/>
              <a:defRPr sz="105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r>
              <a:rPr lang="it-IT"/>
              <a:t> </a:t>
            </a:r>
          </a:p>
        </p:txBody>
      </p:sp>
      <p:sp>
        <p:nvSpPr>
          <p:cNvPr id="28" name="Segnaposto testo 79">
            <a:extLst>
              <a:ext uri="{FF2B5EF4-FFF2-40B4-BE49-F238E27FC236}">
                <a16:creationId xmlns:a16="http://schemas.microsoft.com/office/drawing/2014/main" id="{25D05EA6-5146-9120-AAB4-2E1520047EDE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415700" y="5191755"/>
            <a:ext cx="1440816" cy="265714"/>
          </a:xfrm>
          <a:prstGeom prst="roundRect">
            <a:avLst/>
          </a:prstGeom>
          <a:ln>
            <a:gradFill>
              <a:gsLst>
                <a:gs pos="48000">
                  <a:schemeClr val="tx2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29" name="Segnaposto testo 79">
            <a:extLst>
              <a:ext uri="{FF2B5EF4-FFF2-40B4-BE49-F238E27FC236}">
                <a16:creationId xmlns:a16="http://schemas.microsoft.com/office/drawing/2014/main" id="{3024DC1B-6353-0061-3ED4-CEF218D11922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3116484" y="5191755"/>
            <a:ext cx="1440816" cy="265714"/>
          </a:xfrm>
          <a:prstGeom prst="roundRect">
            <a:avLst/>
          </a:prstGeom>
          <a:ln>
            <a:gradFill>
              <a:gsLst>
                <a:gs pos="48000">
                  <a:schemeClr val="tx2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30" name="Segnaposto testo 79">
            <a:extLst>
              <a:ext uri="{FF2B5EF4-FFF2-40B4-BE49-F238E27FC236}">
                <a16:creationId xmlns:a16="http://schemas.microsoft.com/office/drawing/2014/main" id="{DDCA66EE-D90C-6982-1494-60C910B967DE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4780692" y="5191755"/>
            <a:ext cx="1440816" cy="265714"/>
          </a:xfrm>
          <a:prstGeom prst="roundRect">
            <a:avLst/>
          </a:prstGeom>
          <a:ln>
            <a:gradFill>
              <a:gsLst>
                <a:gs pos="48000">
                  <a:schemeClr val="tx2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31" name="Segnaposto testo 79">
            <a:extLst>
              <a:ext uri="{FF2B5EF4-FFF2-40B4-BE49-F238E27FC236}">
                <a16:creationId xmlns:a16="http://schemas.microsoft.com/office/drawing/2014/main" id="{05C65BA7-E40F-8AA5-8C2A-999AB68F433E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6490620" y="5191755"/>
            <a:ext cx="1440816" cy="265714"/>
          </a:xfrm>
          <a:prstGeom prst="roundRect">
            <a:avLst/>
          </a:prstGeom>
          <a:ln>
            <a:gradFill>
              <a:gsLst>
                <a:gs pos="48000">
                  <a:schemeClr val="tx2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32" name="Segnaposto testo 79">
            <a:extLst>
              <a:ext uri="{FF2B5EF4-FFF2-40B4-BE49-F238E27FC236}">
                <a16:creationId xmlns:a16="http://schemas.microsoft.com/office/drawing/2014/main" id="{85424CB4-0304-1C68-9D6D-4746FF8C9666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8154828" y="5191755"/>
            <a:ext cx="1440816" cy="265714"/>
          </a:xfrm>
          <a:prstGeom prst="roundRect">
            <a:avLst/>
          </a:prstGeom>
          <a:ln>
            <a:gradFill>
              <a:gsLst>
                <a:gs pos="48000">
                  <a:schemeClr val="tx2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34" name="Segnaposto testo 79">
            <a:extLst>
              <a:ext uri="{FF2B5EF4-FFF2-40B4-BE49-F238E27FC236}">
                <a16:creationId xmlns:a16="http://schemas.microsoft.com/office/drawing/2014/main" id="{D8763150-2B29-0E1B-A1C0-1644DDC63809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9837324" y="5191755"/>
            <a:ext cx="1440816" cy="265714"/>
          </a:xfrm>
          <a:prstGeom prst="roundRect">
            <a:avLst/>
          </a:prstGeom>
          <a:ln>
            <a:gradFill>
              <a:gsLst>
                <a:gs pos="48000">
                  <a:schemeClr val="tx2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42" name="Segnaposto testo 79">
            <a:extLst>
              <a:ext uri="{FF2B5EF4-FFF2-40B4-BE49-F238E27FC236}">
                <a16:creationId xmlns:a16="http://schemas.microsoft.com/office/drawing/2014/main" id="{667921EC-0906-AC17-7C8D-6A9E10080F55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1415700" y="5543571"/>
            <a:ext cx="1440816" cy="265714"/>
          </a:xfrm>
          <a:prstGeom prst="roundRect">
            <a:avLst/>
          </a:prstGeom>
          <a:gradFill>
            <a:gsLst>
              <a:gs pos="0">
                <a:srgbClr val="B6F11F"/>
              </a:gs>
              <a:gs pos="100000">
                <a:srgbClr val="4FE3C2"/>
              </a:gs>
            </a:gsLst>
            <a:lin ang="10800000" scaled="0"/>
          </a:gradFill>
          <a:ln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43" name="Segnaposto testo 79">
            <a:extLst>
              <a:ext uri="{FF2B5EF4-FFF2-40B4-BE49-F238E27FC236}">
                <a16:creationId xmlns:a16="http://schemas.microsoft.com/office/drawing/2014/main" id="{947C868C-42C5-B420-B68C-7F9E064D4638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3116484" y="5543571"/>
            <a:ext cx="1440816" cy="265714"/>
          </a:xfrm>
          <a:prstGeom prst="roundRect">
            <a:avLst/>
          </a:prstGeom>
          <a:gradFill>
            <a:gsLst>
              <a:gs pos="0">
                <a:srgbClr val="B6F11F"/>
              </a:gs>
              <a:gs pos="100000">
                <a:srgbClr val="4FE3C2"/>
              </a:gs>
            </a:gsLst>
            <a:lin ang="10800000" scaled="0"/>
          </a:gradFill>
          <a:ln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44" name="Segnaposto testo 79">
            <a:extLst>
              <a:ext uri="{FF2B5EF4-FFF2-40B4-BE49-F238E27FC236}">
                <a16:creationId xmlns:a16="http://schemas.microsoft.com/office/drawing/2014/main" id="{A54D4BB0-7AF7-7248-1E89-07F7E67D9C35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4780692" y="5543571"/>
            <a:ext cx="1440816" cy="265714"/>
          </a:xfrm>
          <a:prstGeom prst="roundRect">
            <a:avLst/>
          </a:prstGeom>
          <a:gradFill>
            <a:gsLst>
              <a:gs pos="0">
                <a:srgbClr val="B6F11F"/>
              </a:gs>
              <a:gs pos="100000">
                <a:srgbClr val="4FE3C2"/>
              </a:gs>
            </a:gsLst>
            <a:lin ang="10800000" scaled="0"/>
          </a:gradFill>
          <a:ln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49" name="Segnaposto testo 79">
            <a:extLst>
              <a:ext uri="{FF2B5EF4-FFF2-40B4-BE49-F238E27FC236}">
                <a16:creationId xmlns:a16="http://schemas.microsoft.com/office/drawing/2014/main" id="{79F0F97E-9C27-EF45-17AE-6DDC853F27C0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6490620" y="5543571"/>
            <a:ext cx="1440816" cy="265714"/>
          </a:xfrm>
          <a:prstGeom prst="roundRect">
            <a:avLst/>
          </a:prstGeom>
          <a:gradFill>
            <a:gsLst>
              <a:gs pos="0">
                <a:srgbClr val="B6F11F"/>
              </a:gs>
              <a:gs pos="100000">
                <a:srgbClr val="4FE3C2"/>
              </a:gs>
            </a:gsLst>
            <a:lin ang="10800000" scaled="0"/>
          </a:gradFill>
          <a:ln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50" name="Segnaposto testo 79">
            <a:extLst>
              <a:ext uri="{FF2B5EF4-FFF2-40B4-BE49-F238E27FC236}">
                <a16:creationId xmlns:a16="http://schemas.microsoft.com/office/drawing/2014/main" id="{9D6AF680-4804-ECF8-F281-164067B7BECF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8154828" y="5543571"/>
            <a:ext cx="1440816" cy="265714"/>
          </a:xfrm>
          <a:prstGeom prst="roundRect">
            <a:avLst/>
          </a:prstGeom>
          <a:gradFill>
            <a:gsLst>
              <a:gs pos="0">
                <a:srgbClr val="B6F11F"/>
              </a:gs>
              <a:gs pos="100000">
                <a:srgbClr val="4FE3C2"/>
              </a:gs>
            </a:gsLst>
            <a:lin ang="10800000" scaled="0"/>
          </a:gradFill>
          <a:ln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51" name="Segnaposto testo 79">
            <a:extLst>
              <a:ext uri="{FF2B5EF4-FFF2-40B4-BE49-F238E27FC236}">
                <a16:creationId xmlns:a16="http://schemas.microsoft.com/office/drawing/2014/main" id="{ED5F57FD-0DB3-316A-2501-1EE3AFA55479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9837324" y="5543571"/>
            <a:ext cx="1440816" cy="265714"/>
          </a:xfrm>
          <a:prstGeom prst="roundRect">
            <a:avLst/>
          </a:prstGeom>
          <a:gradFill>
            <a:gsLst>
              <a:gs pos="0">
                <a:srgbClr val="B6F11F"/>
              </a:gs>
              <a:gs pos="100000">
                <a:srgbClr val="4FE3C2"/>
              </a:gs>
            </a:gsLst>
            <a:lin ang="10800000" scaled="0"/>
          </a:gradFill>
          <a:ln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 - 00.0%</a:t>
            </a:r>
          </a:p>
        </p:txBody>
      </p:sp>
      <p:sp>
        <p:nvSpPr>
          <p:cNvPr id="56" name="Segnaposto testo 75">
            <a:extLst>
              <a:ext uri="{FF2B5EF4-FFF2-40B4-BE49-F238E27FC236}">
                <a16:creationId xmlns:a16="http://schemas.microsoft.com/office/drawing/2014/main" id="{36BE8EE2-E628-8B6F-F439-32604FFEECB0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404909" y="5191755"/>
            <a:ext cx="914167" cy="634797"/>
          </a:xfrm>
          <a:prstGeom prst="roundRect">
            <a:avLst>
              <a:gd name="adj" fmla="val 721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0" tIns="36000" rIns="0" bIns="0" rtlCol="0" anchor="t">
            <a:noAutofit/>
          </a:bodyPr>
          <a:lstStyle>
            <a:lvl1pPr marL="0" indent="0" algn="ctr">
              <a:lnSpc>
                <a:spcPts val="1050"/>
              </a:lnSpc>
              <a:spcBef>
                <a:spcPts val="0"/>
              </a:spcBef>
              <a:buNone/>
              <a:defRPr lang="it-IT" sz="1050" dirty="0" smtClean="0">
                <a:solidFill>
                  <a:schemeClr val="tx1"/>
                </a:solidFill>
                <a:latin typeface="TIM Sans Medium" pitchFamily="2" charset="77"/>
              </a:defRPr>
            </a:lvl1pPr>
            <a:lvl2pPr>
              <a:defRPr lang="it-IT" sz="1800" dirty="0" smtClean="0"/>
            </a:lvl2pPr>
            <a:lvl3pPr>
              <a:defRPr lang="it-IT" sz="1800" dirty="0" smtClean="0"/>
            </a:lvl3pPr>
            <a:lvl4pPr>
              <a:defRPr lang="it-IT" dirty="0" smtClean="0"/>
            </a:lvl4pPr>
            <a:lvl5pPr>
              <a:defRPr lang="it-IT" dirty="0"/>
            </a:lvl5pPr>
          </a:lstStyle>
          <a:p>
            <a:r>
              <a:rPr lang="it-IT">
                <a:effectLst/>
                <a:latin typeface="TIM Sans" pitchFamily="2" charset="77"/>
              </a:rPr>
              <a:t>Market revenues</a:t>
            </a:r>
          </a:p>
        </p:txBody>
      </p:sp>
      <p:sp>
        <p:nvSpPr>
          <p:cNvPr id="57" name="Segnaposto testo 58">
            <a:extLst>
              <a:ext uri="{FF2B5EF4-FFF2-40B4-BE49-F238E27FC236}">
                <a16:creationId xmlns:a16="http://schemas.microsoft.com/office/drawing/2014/main" id="{494447EB-F9EF-A999-8757-82B31A81E2E6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411259" y="5495121"/>
            <a:ext cx="907181" cy="373963"/>
          </a:xfrm>
          <a:prstGeom prst="roundRect">
            <a:avLst/>
          </a:prstGeom>
          <a:noFill/>
        </p:spPr>
        <p:txBody>
          <a:bodyPr lIns="0" tIns="0" rIns="0" bIns="0" anchor="ctr"/>
          <a:lstStyle>
            <a:lvl1pPr marL="0" indent="0" algn="ctr">
              <a:lnSpc>
                <a:spcPts val="1000"/>
              </a:lnSpc>
              <a:spcBef>
                <a:spcPts val="0"/>
              </a:spcBef>
              <a:buNone/>
              <a:defRPr sz="1050" b="0" i="0">
                <a:solidFill>
                  <a:schemeClr val="tx1"/>
                </a:solidFill>
                <a:latin typeface="TIM Sans Light" pitchFamily="2" charset="77"/>
              </a:defRPr>
            </a:lvl1pPr>
          </a:lstStyle>
          <a:p>
            <a:pPr lvl="0"/>
            <a:r>
              <a:rPr lang="it-IT"/>
              <a:t>min-max</a:t>
            </a:r>
          </a:p>
          <a:p>
            <a:pPr lvl="0"/>
            <a:r>
              <a:rPr lang="it-IT" err="1"/>
              <a:t>YoY</a:t>
            </a:r>
            <a:r>
              <a:rPr lang="it-IT"/>
              <a:t> </a:t>
            </a:r>
            <a:r>
              <a:rPr lang="it-IT" err="1"/>
              <a:t>growth</a:t>
            </a:r>
            <a:endParaRPr lang="it-IT"/>
          </a:p>
        </p:txBody>
      </p:sp>
      <p:sp>
        <p:nvSpPr>
          <p:cNvPr id="66" name="Segnaposto testo 65">
            <a:extLst>
              <a:ext uri="{FF2B5EF4-FFF2-40B4-BE49-F238E27FC236}">
                <a16:creationId xmlns:a16="http://schemas.microsoft.com/office/drawing/2014/main" id="{47764E26-9F4B-0318-4DD8-627DC8D21B90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1428172" y="2263502"/>
            <a:ext cx="1440755" cy="405130"/>
          </a:xfrm>
          <a:prstGeom prst="roundRect">
            <a:avLst/>
          </a:prstGeom>
          <a:solidFill>
            <a:schemeClr val="accent4"/>
          </a:solidFill>
        </p:spPr>
        <p:txBody>
          <a:bodyPr lIns="0" tIns="0" rIns="0" bIns="0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2pPr>
            <a:lvl3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3pPr>
            <a:lvl4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4pPr>
            <a:lvl5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br>
              <a:rPr lang="it-IT"/>
            </a:b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67" name="Segnaposto testo 65">
            <a:extLst>
              <a:ext uri="{FF2B5EF4-FFF2-40B4-BE49-F238E27FC236}">
                <a16:creationId xmlns:a16="http://schemas.microsoft.com/office/drawing/2014/main" id="{25B8B85E-7551-9EEA-22A3-467AC0BF53C2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3025478" y="2263502"/>
            <a:ext cx="1440755" cy="405130"/>
          </a:xfrm>
          <a:prstGeom prst="roundRect">
            <a:avLst/>
          </a:prstGeom>
          <a:solidFill>
            <a:schemeClr val="accent4"/>
          </a:solidFill>
        </p:spPr>
        <p:txBody>
          <a:bodyPr lIns="0" tIns="0" rIns="0" bIns="0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2pPr>
            <a:lvl3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3pPr>
            <a:lvl4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4pPr>
            <a:lvl5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br>
              <a:rPr lang="it-IT"/>
            </a:b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68" name="Segnaposto testo 65">
            <a:extLst>
              <a:ext uri="{FF2B5EF4-FFF2-40B4-BE49-F238E27FC236}">
                <a16:creationId xmlns:a16="http://schemas.microsoft.com/office/drawing/2014/main" id="{4511028D-B704-D147-887A-CD753BCD129F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4738531" y="2263502"/>
            <a:ext cx="1440755" cy="405130"/>
          </a:xfrm>
          <a:prstGeom prst="roundRect">
            <a:avLst/>
          </a:prstGeom>
          <a:solidFill>
            <a:schemeClr val="accent4"/>
          </a:solidFill>
        </p:spPr>
        <p:txBody>
          <a:bodyPr lIns="0" tIns="0" rIns="0" bIns="0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2pPr>
            <a:lvl3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3pPr>
            <a:lvl4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4pPr>
            <a:lvl5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br>
              <a:rPr lang="it-IT"/>
            </a:b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69" name="Segnaposto testo 65">
            <a:extLst>
              <a:ext uri="{FF2B5EF4-FFF2-40B4-BE49-F238E27FC236}">
                <a16:creationId xmlns:a16="http://schemas.microsoft.com/office/drawing/2014/main" id="{DEFA02D2-F6B8-4981-A19E-48569C39E1FE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6474733" y="2263502"/>
            <a:ext cx="1440755" cy="405130"/>
          </a:xfrm>
          <a:prstGeom prst="roundRect">
            <a:avLst/>
          </a:prstGeom>
          <a:solidFill>
            <a:schemeClr val="accent4"/>
          </a:solidFill>
        </p:spPr>
        <p:txBody>
          <a:bodyPr lIns="0" tIns="0" rIns="0" bIns="0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2pPr>
            <a:lvl3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3pPr>
            <a:lvl4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4pPr>
            <a:lvl5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br>
              <a:rPr lang="it-IT"/>
            </a:b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70" name="Segnaposto testo 65">
            <a:extLst>
              <a:ext uri="{FF2B5EF4-FFF2-40B4-BE49-F238E27FC236}">
                <a16:creationId xmlns:a16="http://schemas.microsoft.com/office/drawing/2014/main" id="{8395C5AF-4066-BCDC-DCA5-821AAA7F765F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8106763" y="2263502"/>
            <a:ext cx="1440755" cy="405130"/>
          </a:xfrm>
          <a:prstGeom prst="roundRect">
            <a:avLst/>
          </a:prstGeom>
          <a:solidFill>
            <a:schemeClr val="accent4"/>
          </a:solidFill>
        </p:spPr>
        <p:txBody>
          <a:bodyPr lIns="0" tIns="0" rIns="0" bIns="0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2pPr>
            <a:lvl3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3pPr>
            <a:lvl4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4pPr>
            <a:lvl5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br>
              <a:rPr lang="it-IT"/>
            </a:b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71" name="Segnaposto testo 65">
            <a:extLst>
              <a:ext uri="{FF2B5EF4-FFF2-40B4-BE49-F238E27FC236}">
                <a16:creationId xmlns:a16="http://schemas.microsoft.com/office/drawing/2014/main" id="{970A4AD5-3139-C7A1-37B3-921965AB6D00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9750368" y="2263502"/>
            <a:ext cx="1440755" cy="405130"/>
          </a:xfrm>
          <a:prstGeom prst="roundRect">
            <a:avLst/>
          </a:prstGeom>
          <a:solidFill>
            <a:schemeClr val="accent4"/>
          </a:solidFill>
        </p:spPr>
        <p:txBody>
          <a:bodyPr lIns="0" tIns="0" rIns="0" bIns="0"/>
          <a:lstStyle>
            <a:lvl1pPr marL="0" indent="0" algn="ctr">
              <a:lnSpc>
                <a:spcPts val="14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TIM Sans" pitchFamily="2" charset="77"/>
              </a:defRPr>
            </a:lvl1pPr>
            <a:lvl2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2pPr>
            <a:lvl3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3pPr>
            <a:lvl4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4pPr>
            <a:lvl5pPr>
              <a:lnSpc>
                <a:spcPts val="1400"/>
              </a:lnSpc>
              <a:spcBef>
                <a:spcPts val="0"/>
              </a:spcBef>
              <a:defRPr sz="1200">
                <a:solidFill>
                  <a:schemeClr val="tx1"/>
                </a:solidFill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br>
              <a:rPr lang="it-IT"/>
            </a:br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</p:txBody>
      </p:sp>
      <p:sp>
        <p:nvSpPr>
          <p:cNvPr id="13" name="Titolo 6">
            <a:extLst>
              <a:ext uri="{FF2B5EF4-FFF2-40B4-BE49-F238E27FC236}">
                <a16:creationId xmlns:a16="http://schemas.microsoft.com/office/drawing/2014/main" id="{0B01BC8A-176B-A2E7-846C-24E2D37969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11376022" cy="616326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28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21" name="Segnaposto testo 79">
            <a:extLst>
              <a:ext uri="{FF2B5EF4-FFF2-40B4-BE49-F238E27FC236}">
                <a16:creationId xmlns:a16="http://schemas.microsoft.com/office/drawing/2014/main" id="{C569778F-11AC-9541-117C-F7BC50EFB177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 rot="5400000">
            <a:off x="10302253" y="3871001"/>
            <a:ext cx="2701444" cy="241558"/>
          </a:xfrm>
          <a:prstGeom prst="roundRect">
            <a:avLst/>
          </a:prstGeom>
          <a:ln>
            <a:gradFill>
              <a:gsLst>
                <a:gs pos="48000">
                  <a:schemeClr val="tx2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Italia</a:t>
            </a:r>
          </a:p>
        </p:txBody>
      </p:sp>
      <p:sp>
        <p:nvSpPr>
          <p:cNvPr id="22" name="Segnaposto testo 79">
            <a:extLst>
              <a:ext uri="{FF2B5EF4-FFF2-40B4-BE49-F238E27FC236}">
                <a16:creationId xmlns:a16="http://schemas.microsoft.com/office/drawing/2014/main" id="{535E79AA-728C-7A25-C6CC-E2CC727D2660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 rot="5400000">
            <a:off x="11491512" y="5505899"/>
            <a:ext cx="315859" cy="241557"/>
          </a:xfrm>
          <a:prstGeom prst="roundRect">
            <a:avLst/>
          </a:prstGeom>
          <a:gradFill>
            <a:gsLst>
              <a:gs pos="0">
                <a:srgbClr val="B6F11F"/>
              </a:gs>
              <a:gs pos="100000">
                <a:srgbClr val="4FE3C2"/>
              </a:gs>
            </a:gsLst>
            <a:lin ang="10800000" scaled="0"/>
          </a:gradFill>
          <a:ln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EU</a:t>
            </a:r>
          </a:p>
        </p:txBody>
      </p:sp>
      <p:sp>
        <p:nvSpPr>
          <p:cNvPr id="5" name="Segnaposto immagine 5">
            <a:extLst>
              <a:ext uri="{FF2B5EF4-FFF2-40B4-BE49-F238E27FC236}">
                <a16:creationId xmlns:a16="http://schemas.microsoft.com/office/drawing/2014/main" id="{D5A8DF80-B8DB-D2A2-6D71-22CABCCA3B08}"/>
              </a:ext>
            </a:extLst>
          </p:cNvPr>
          <p:cNvSpPr>
            <a:spLocks noGrp="1" noChangeAspect="1"/>
          </p:cNvSpPr>
          <p:nvPr>
            <p:ph type="pic" sz="quarter" idx="113" hasCustomPrompt="1"/>
          </p:nvPr>
        </p:nvSpPr>
        <p:spPr>
          <a:xfrm>
            <a:off x="1973700" y="1791706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6" name="Segnaposto immagine 5">
            <a:extLst>
              <a:ext uri="{FF2B5EF4-FFF2-40B4-BE49-F238E27FC236}">
                <a16:creationId xmlns:a16="http://schemas.microsoft.com/office/drawing/2014/main" id="{EB1B639E-AF0A-D2D1-EFCC-4EB8CA4B8C23}"/>
              </a:ext>
            </a:extLst>
          </p:cNvPr>
          <p:cNvSpPr>
            <a:spLocks noGrp="1" noChangeAspect="1"/>
          </p:cNvSpPr>
          <p:nvPr>
            <p:ph type="pic" sz="quarter" idx="114" hasCustomPrompt="1"/>
          </p:nvPr>
        </p:nvSpPr>
        <p:spPr>
          <a:xfrm>
            <a:off x="3547855" y="1791706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7" name="Segnaposto immagine 5">
            <a:extLst>
              <a:ext uri="{FF2B5EF4-FFF2-40B4-BE49-F238E27FC236}">
                <a16:creationId xmlns:a16="http://schemas.microsoft.com/office/drawing/2014/main" id="{3D6585E2-4517-027F-B049-1E156B7D365D}"/>
              </a:ext>
            </a:extLst>
          </p:cNvPr>
          <p:cNvSpPr>
            <a:spLocks noGrp="1" noChangeAspect="1"/>
          </p:cNvSpPr>
          <p:nvPr>
            <p:ph type="pic" sz="quarter" idx="115" hasCustomPrompt="1"/>
          </p:nvPr>
        </p:nvSpPr>
        <p:spPr>
          <a:xfrm>
            <a:off x="5258122" y="1791706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8" name="Segnaposto immagine 5">
            <a:extLst>
              <a:ext uri="{FF2B5EF4-FFF2-40B4-BE49-F238E27FC236}">
                <a16:creationId xmlns:a16="http://schemas.microsoft.com/office/drawing/2014/main" id="{6AC435E7-797B-46F9-DE48-6D0A6E35B4F9}"/>
              </a:ext>
            </a:extLst>
          </p:cNvPr>
          <p:cNvSpPr>
            <a:spLocks noGrp="1" noChangeAspect="1"/>
          </p:cNvSpPr>
          <p:nvPr>
            <p:ph type="pic" sz="quarter" idx="116" hasCustomPrompt="1"/>
          </p:nvPr>
        </p:nvSpPr>
        <p:spPr>
          <a:xfrm>
            <a:off x="7002256" y="1791706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9" name="Segnaposto immagine 5">
            <a:extLst>
              <a:ext uri="{FF2B5EF4-FFF2-40B4-BE49-F238E27FC236}">
                <a16:creationId xmlns:a16="http://schemas.microsoft.com/office/drawing/2014/main" id="{7D55F14A-695B-E815-43DE-1FB0ABDF7913}"/>
              </a:ext>
            </a:extLst>
          </p:cNvPr>
          <p:cNvSpPr>
            <a:spLocks noGrp="1" noChangeAspect="1"/>
          </p:cNvSpPr>
          <p:nvPr>
            <p:ph type="pic" sz="quarter" idx="117" hasCustomPrompt="1"/>
          </p:nvPr>
        </p:nvSpPr>
        <p:spPr>
          <a:xfrm>
            <a:off x="8627856" y="1791706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10" name="Segnaposto immagine 5">
            <a:extLst>
              <a:ext uri="{FF2B5EF4-FFF2-40B4-BE49-F238E27FC236}">
                <a16:creationId xmlns:a16="http://schemas.microsoft.com/office/drawing/2014/main" id="{19A52B1C-8D20-9BEF-CC49-9D5C394FFFC9}"/>
              </a:ext>
            </a:extLst>
          </p:cNvPr>
          <p:cNvSpPr>
            <a:spLocks noGrp="1" noChangeAspect="1"/>
          </p:cNvSpPr>
          <p:nvPr>
            <p:ph type="pic" sz="quarter" idx="118" hasCustomPrompt="1"/>
          </p:nvPr>
        </p:nvSpPr>
        <p:spPr>
          <a:xfrm>
            <a:off x="10253456" y="1791706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</p:spTree>
    <p:extLst>
      <p:ext uri="{BB962C8B-B14F-4D97-AF65-F5344CB8AC3E}">
        <p14:creationId xmlns:p14="http://schemas.microsoft.com/office/powerpoint/2010/main" val="242465538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na - Confronto e approfondim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egnaposto testo 79">
            <a:extLst>
              <a:ext uri="{FF2B5EF4-FFF2-40B4-BE49-F238E27FC236}">
                <a16:creationId xmlns:a16="http://schemas.microsoft.com/office/drawing/2014/main" id="{C9F5410E-85C9-1C70-9D6C-99943E594E0C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3290888" y="2322765"/>
            <a:ext cx="788987" cy="270474"/>
          </a:xfrm>
          <a:prstGeom prst="roundRect">
            <a:avLst/>
          </a:prstGeom>
          <a:solidFill>
            <a:schemeClr val="accent4"/>
          </a:solidFill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endParaRPr lang="it-IT"/>
          </a:p>
        </p:txBody>
      </p:sp>
      <p:sp>
        <p:nvSpPr>
          <p:cNvPr id="63" name="Rettangolo con un angolo ritagliato 5">
            <a:extLst>
              <a:ext uri="{FF2B5EF4-FFF2-40B4-BE49-F238E27FC236}">
                <a16:creationId xmlns:a16="http://schemas.microsoft.com/office/drawing/2014/main" id="{3C3D7180-69CE-CEB3-E674-DCB81B0AB932}"/>
              </a:ext>
            </a:extLst>
          </p:cNvPr>
          <p:cNvSpPr>
            <a:spLocks noChangeAspect="1"/>
          </p:cNvSpPr>
          <p:nvPr userDrawn="1"/>
        </p:nvSpPr>
        <p:spPr>
          <a:xfrm rot="10800000">
            <a:off x="8277954" y="621200"/>
            <a:ext cx="3914046" cy="5442958"/>
          </a:xfrm>
          <a:custGeom>
            <a:avLst/>
            <a:gdLst>
              <a:gd name="connsiteX0" fmla="*/ 0 w 3909764"/>
              <a:gd name="connsiteY0" fmla="*/ 0 h 5436006"/>
              <a:gd name="connsiteX1" fmla="*/ 3171483 w 3909764"/>
              <a:gd name="connsiteY1" fmla="*/ 0 h 5436006"/>
              <a:gd name="connsiteX2" fmla="*/ 3909764 w 3909764"/>
              <a:gd name="connsiteY2" fmla="*/ 738281 h 5436006"/>
              <a:gd name="connsiteX3" fmla="*/ 3909764 w 3909764"/>
              <a:gd name="connsiteY3" fmla="*/ 5436006 h 5436006"/>
              <a:gd name="connsiteX4" fmla="*/ 0 w 3909764"/>
              <a:gd name="connsiteY4" fmla="*/ 5436006 h 5436006"/>
              <a:gd name="connsiteX5" fmla="*/ 0 w 3909764"/>
              <a:gd name="connsiteY5" fmla="*/ 0 h 5436006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280010 w 3909764"/>
              <a:gd name="connsiteY3" fmla="*/ 109182 h 5439208"/>
              <a:gd name="connsiteX4" fmla="*/ 3909764 w 3909764"/>
              <a:gd name="connsiteY4" fmla="*/ 741483 h 5439208"/>
              <a:gd name="connsiteX5" fmla="*/ 3909764 w 3909764"/>
              <a:gd name="connsiteY5" fmla="*/ 5439208 h 5439208"/>
              <a:gd name="connsiteX6" fmla="*/ 0 w 3909764"/>
              <a:gd name="connsiteY6" fmla="*/ 5439208 h 5439208"/>
              <a:gd name="connsiteX7" fmla="*/ 0 w 3909764"/>
              <a:gd name="connsiteY7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909764 w 3909932"/>
              <a:gd name="connsiteY3" fmla="*/ 741483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764 w 3909932"/>
              <a:gd name="connsiteY4" fmla="*/ 741483 h 5439208"/>
              <a:gd name="connsiteX5" fmla="*/ 3909932 w 3909932"/>
              <a:gd name="connsiteY5" fmla="*/ 1016217 h 5439208"/>
              <a:gd name="connsiteX6" fmla="*/ 3909764 w 3909932"/>
              <a:gd name="connsiteY6" fmla="*/ 5439208 h 5439208"/>
              <a:gd name="connsiteX7" fmla="*/ 0 w 3909932"/>
              <a:gd name="connsiteY7" fmla="*/ 5439208 h 5439208"/>
              <a:gd name="connsiteX8" fmla="*/ 0 w 3909932"/>
              <a:gd name="connsiteY8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10458"/>
              <a:gd name="connsiteY0" fmla="*/ 3202 h 5439208"/>
              <a:gd name="connsiteX1" fmla="*/ 3057097 w 3910458"/>
              <a:gd name="connsiteY1" fmla="*/ 0 h 5439208"/>
              <a:gd name="connsiteX2" fmla="*/ 3280010 w 3910458"/>
              <a:gd name="connsiteY2" fmla="*/ 109182 h 5439208"/>
              <a:gd name="connsiteX3" fmla="*/ 3715060 w 3910458"/>
              <a:gd name="connsiteY3" fmla="*/ 544027 h 5439208"/>
              <a:gd name="connsiteX4" fmla="*/ 3909932 w 3910458"/>
              <a:gd name="connsiteY4" fmla="*/ 1016217 h 5439208"/>
              <a:gd name="connsiteX5" fmla="*/ 3909764 w 3910458"/>
              <a:gd name="connsiteY5" fmla="*/ 5439208 h 5439208"/>
              <a:gd name="connsiteX6" fmla="*/ 0 w 3910458"/>
              <a:gd name="connsiteY6" fmla="*/ 5439208 h 5439208"/>
              <a:gd name="connsiteX7" fmla="*/ 0 w 3910458"/>
              <a:gd name="connsiteY7" fmla="*/ 3202 h 5439208"/>
              <a:gd name="connsiteX0" fmla="*/ 0 w 4200678"/>
              <a:gd name="connsiteY0" fmla="*/ 3202 h 5515789"/>
              <a:gd name="connsiteX1" fmla="*/ 3057097 w 4200678"/>
              <a:gd name="connsiteY1" fmla="*/ 0 h 5515789"/>
              <a:gd name="connsiteX2" fmla="*/ 3280010 w 4200678"/>
              <a:gd name="connsiteY2" fmla="*/ 109182 h 5515789"/>
              <a:gd name="connsiteX3" fmla="*/ 3715060 w 4200678"/>
              <a:gd name="connsiteY3" fmla="*/ 544027 h 5515789"/>
              <a:gd name="connsiteX4" fmla="*/ 3909932 w 4200678"/>
              <a:gd name="connsiteY4" fmla="*/ 1016217 h 5515789"/>
              <a:gd name="connsiteX5" fmla="*/ 3913680 w 4200678"/>
              <a:gd name="connsiteY5" fmla="*/ 5082299 h 5515789"/>
              <a:gd name="connsiteX6" fmla="*/ 3909764 w 4200678"/>
              <a:gd name="connsiteY6" fmla="*/ 5439208 h 5515789"/>
              <a:gd name="connsiteX7" fmla="*/ 0 w 4200678"/>
              <a:gd name="connsiteY7" fmla="*/ 5439208 h 5515789"/>
              <a:gd name="connsiteX8" fmla="*/ 0 w 4200678"/>
              <a:gd name="connsiteY8" fmla="*/ 3202 h 5515789"/>
              <a:gd name="connsiteX0" fmla="*/ 0 w 4200678"/>
              <a:gd name="connsiteY0" fmla="*/ 3202 h 5439208"/>
              <a:gd name="connsiteX1" fmla="*/ 3057097 w 4200678"/>
              <a:gd name="connsiteY1" fmla="*/ 0 h 5439208"/>
              <a:gd name="connsiteX2" fmla="*/ 3280010 w 4200678"/>
              <a:gd name="connsiteY2" fmla="*/ 109182 h 5439208"/>
              <a:gd name="connsiteX3" fmla="*/ 3715060 w 4200678"/>
              <a:gd name="connsiteY3" fmla="*/ 544027 h 5439208"/>
              <a:gd name="connsiteX4" fmla="*/ 3909932 w 4200678"/>
              <a:gd name="connsiteY4" fmla="*/ 1016217 h 5439208"/>
              <a:gd name="connsiteX5" fmla="*/ 3913680 w 4200678"/>
              <a:gd name="connsiteY5" fmla="*/ 5082299 h 5439208"/>
              <a:gd name="connsiteX6" fmla="*/ 3909764 w 4200678"/>
              <a:gd name="connsiteY6" fmla="*/ 5439208 h 5439208"/>
              <a:gd name="connsiteX7" fmla="*/ 0 w 4200678"/>
              <a:gd name="connsiteY7" fmla="*/ 5439208 h 5439208"/>
              <a:gd name="connsiteX8" fmla="*/ 0 w 4200678"/>
              <a:gd name="connsiteY8" fmla="*/ 3202 h 5439208"/>
              <a:gd name="connsiteX0" fmla="*/ 0 w 3995172"/>
              <a:gd name="connsiteY0" fmla="*/ 3202 h 5439208"/>
              <a:gd name="connsiteX1" fmla="*/ 3057097 w 3995172"/>
              <a:gd name="connsiteY1" fmla="*/ 0 h 5439208"/>
              <a:gd name="connsiteX2" fmla="*/ 3280010 w 3995172"/>
              <a:gd name="connsiteY2" fmla="*/ 109182 h 5439208"/>
              <a:gd name="connsiteX3" fmla="*/ 3715060 w 3995172"/>
              <a:gd name="connsiteY3" fmla="*/ 544027 h 5439208"/>
              <a:gd name="connsiteX4" fmla="*/ 3909932 w 3995172"/>
              <a:gd name="connsiteY4" fmla="*/ 1016217 h 5439208"/>
              <a:gd name="connsiteX5" fmla="*/ 3913680 w 3995172"/>
              <a:gd name="connsiteY5" fmla="*/ 5082299 h 5439208"/>
              <a:gd name="connsiteX6" fmla="*/ 3587476 w 3995172"/>
              <a:gd name="connsiteY6" fmla="*/ 5439208 h 5439208"/>
              <a:gd name="connsiteX7" fmla="*/ 0 w 3995172"/>
              <a:gd name="connsiteY7" fmla="*/ 5439208 h 5439208"/>
              <a:gd name="connsiteX8" fmla="*/ 0 w 3995172"/>
              <a:gd name="connsiteY8" fmla="*/ 3202 h 5439208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39209"/>
              <a:gd name="connsiteX1" fmla="*/ 3057097 w 3925690"/>
              <a:gd name="connsiteY1" fmla="*/ 0 h 5439209"/>
              <a:gd name="connsiteX2" fmla="*/ 3280010 w 3925690"/>
              <a:gd name="connsiteY2" fmla="*/ 109182 h 5439209"/>
              <a:gd name="connsiteX3" fmla="*/ 3715060 w 3925690"/>
              <a:gd name="connsiteY3" fmla="*/ 544027 h 5439209"/>
              <a:gd name="connsiteX4" fmla="*/ 3909932 w 3925690"/>
              <a:gd name="connsiteY4" fmla="*/ 1016217 h 5439209"/>
              <a:gd name="connsiteX5" fmla="*/ 3913680 w 3925690"/>
              <a:gd name="connsiteY5" fmla="*/ 5082299 h 5439209"/>
              <a:gd name="connsiteX6" fmla="*/ 3587476 w 3925690"/>
              <a:gd name="connsiteY6" fmla="*/ 5439208 h 5439209"/>
              <a:gd name="connsiteX7" fmla="*/ 0 w 3925690"/>
              <a:gd name="connsiteY7" fmla="*/ 5439208 h 5439209"/>
              <a:gd name="connsiteX8" fmla="*/ 0 w 3925690"/>
              <a:gd name="connsiteY8" fmla="*/ 3202 h 5439209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42955"/>
              <a:gd name="connsiteX1" fmla="*/ 3057097 w 3925690"/>
              <a:gd name="connsiteY1" fmla="*/ 0 h 5442955"/>
              <a:gd name="connsiteX2" fmla="*/ 3280010 w 3925690"/>
              <a:gd name="connsiteY2" fmla="*/ 109182 h 5442955"/>
              <a:gd name="connsiteX3" fmla="*/ 3715060 w 3925690"/>
              <a:gd name="connsiteY3" fmla="*/ 544027 h 5442955"/>
              <a:gd name="connsiteX4" fmla="*/ 3909932 w 3925690"/>
              <a:gd name="connsiteY4" fmla="*/ 1016217 h 5442955"/>
              <a:gd name="connsiteX5" fmla="*/ 3913680 w 3925690"/>
              <a:gd name="connsiteY5" fmla="*/ 5082299 h 5442955"/>
              <a:gd name="connsiteX6" fmla="*/ 3531263 w 3925690"/>
              <a:gd name="connsiteY6" fmla="*/ 5442955 h 5442955"/>
              <a:gd name="connsiteX7" fmla="*/ 0 w 3925690"/>
              <a:gd name="connsiteY7" fmla="*/ 5439208 h 5442955"/>
              <a:gd name="connsiteX8" fmla="*/ 0 w 3925690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5 h 5442958"/>
              <a:gd name="connsiteX1" fmla="*/ 3057097 w 3914046"/>
              <a:gd name="connsiteY1" fmla="*/ 3 h 5442958"/>
              <a:gd name="connsiteX2" fmla="*/ 3280010 w 3914046"/>
              <a:gd name="connsiteY2" fmla="*/ 109185 h 5442958"/>
              <a:gd name="connsiteX3" fmla="*/ 3715060 w 3914046"/>
              <a:gd name="connsiteY3" fmla="*/ 544030 h 5442958"/>
              <a:gd name="connsiteX4" fmla="*/ 3909932 w 3914046"/>
              <a:gd name="connsiteY4" fmla="*/ 1016220 h 5442958"/>
              <a:gd name="connsiteX5" fmla="*/ 3913680 w 3914046"/>
              <a:gd name="connsiteY5" fmla="*/ 5082302 h 5442958"/>
              <a:gd name="connsiteX6" fmla="*/ 3531263 w 3914046"/>
              <a:gd name="connsiteY6" fmla="*/ 5442958 h 5442958"/>
              <a:gd name="connsiteX7" fmla="*/ 0 w 3914046"/>
              <a:gd name="connsiteY7" fmla="*/ 5439211 h 5442958"/>
              <a:gd name="connsiteX8" fmla="*/ 0 w 3914046"/>
              <a:gd name="connsiteY8" fmla="*/ 3205 h 5442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14046" h="5442958">
                <a:moveTo>
                  <a:pt x="0" y="3205"/>
                </a:moveTo>
                <a:lnTo>
                  <a:pt x="3057097" y="3"/>
                </a:lnTo>
                <a:cubicBezTo>
                  <a:pt x="3151024" y="-506"/>
                  <a:pt x="3228191" y="57801"/>
                  <a:pt x="3280010" y="109185"/>
                </a:cubicBezTo>
                <a:lnTo>
                  <a:pt x="3715060" y="544030"/>
                </a:lnTo>
                <a:cubicBezTo>
                  <a:pt x="3821240" y="663953"/>
                  <a:pt x="3904125" y="864892"/>
                  <a:pt x="3909932" y="1016220"/>
                </a:cubicBezTo>
                <a:cubicBezTo>
                  <a:pt x="3915739" y="1167548"/>
                  <a:pt x="3913708" y="4345137"/>
                  <a:pt x="3913680" y="5082302"/>
                </a:cubicBezTo>
                <a:cubicBezTo>
                  <a:pt x="3909904" y="5287317"/>
                  <a:pt x="3752576" y="5439687"/>
                  <a:pt x="3531263" y="5442958"/>
                </a:cubicBezTo>
                <a:lnTo>
                  <a:pt x="0" y="5439211"/>
                </a:lnTo>
                <a:lnTo>
                  <a:pt x="0" y="3205"/>
                </a:lnTo>
                <a:close/>
              </a:path>
            </a:pathLst>
          </a:custGeom>
          <a:gradFill flip="none" rotWithShape="1">
            <a:gsLst>
              <a:gs pos="50000">
                <a:srgbClr val="1229C2"/>
              </a:gs>
              <a:gs pos="0">
                <a:srgbClr val="26A9FF"/>
              </a:gs>
              <a:gs pos="100000">
                <a:srgbClr val="071777"/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5" name="CasellaDiTesto 64">
            <a:extLst>
              <a:ext uri="{FF2B5EF4-FFF2-40B4-BE49-F238E27FC236}">
                <a16:creationId xmlns:a16="http://schemas.microsoft.com/office/drawing/2014/main" id="{8CFBC148-5A50-31C8-45E8-945E08BB237A}"/>
              </a:ext>
            </a:extLst>
          </p:cNvPr>
          <p:cNvSpPr txBox="1"/>
          <p:nvPr userDrawn="1"/>
        </p:nvSpPr>
        <p:spPr>
          <a:xfrm>
            <a:off x="9057217" y="1682636"/>
            <a:ext cx="2718225" cy="59734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/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consectetur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 </a:t>
            </a:r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adipiscing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 </a:t>
            </a:r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elit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, sed do </a:t>
            </a:r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eiusmod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 </a:t>
            </a:r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tempor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 </a:t>
            </a:r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incididunt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 ut labore et dolore magna </a:t>
            </a:r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aliqua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. </a:t>
            </a:r>
            <a:endParaRPr lang="it-IT" sz="1200" baseline="30000">
              <a:solidFill>
                <a:schemeClr val="bg1"/>
              </a:solidFill>
              <a:latin typeface="TIM Sans Light" pitchFamily="2" charset="77"/>
            </a:endParaRPr>
          </a:p>
        </p:txBody>
      </p:sp>
      <p:sp>
        <p:nvSpPr>
          <p:cNvPr id="5" name="Segnaposto testo 2">
            <a:extLst>
              <a:ext uri="{FF2B5EF4-FFF2-40B4-BE49-F238E27FC236}">
                <a16:creationId xmlns:a16="http://schemas.microsoft.com/office/drawing/2014/main" id="{A977A334-68C2-7E12-72D6-294BDF900FF1}"/>
              </a:ext>
            </a:extLst>
          </p:cNvPr>
          <p:cNvSpPr>
            <a:spLocks noGrp="1"/>
          </p:cNvSpPr>
          <p:nvPr userDrawn="1">
            <p:ph type="body" sz="quarter" idx="76" hasCustomPrompt="1"/>
          </p:nvPr>
        </p:nvSpPr>
        <p:spPr>
          <a:xfrm>
            <a:off x="2326029" y="6169272"/>
            <a:ext cx="8535009" cy="28897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100"/>
              </a:lnSpc>
              <a:spcBef>
                <a:spcPts val="400"/>
              </a:spcBef>
              <a:buNone/>
              <a:defRPr sz="900" b="0" i="0">
                <a:solidFill>
                  <a:schemeClr val="tx1"/>
                </a:solidFill>
                <a:latin typeface="TIM Sans Thin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2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Inserire note pie pagina</a:t>
            </a:r>
            <a:br>
              <a:rPr lang="it-IT"/>
            </a:br>
            <a:r>
              <a:rPr lang="it-IT"/>
              <a:t>Inserire note pie pagina</a:t>
            </a:r>
          </a:p>
        </p:txBody>
      </p:sp>
      <p:sp>
        <p:nvSpPr>
          <p:cNvPr id="76" name="Segnaposto testo 79">
            <a:extLst>
              <a:ext uri="{FF2B5EF4-FFF2-40B4-BE49-F238E27FC236}">
                <a16:creationId xmlns:a16="http://schemas.microsoft.com/office/drawing/2014/main" id="{7A95C04B-491B-9975-7B25-31E551D2A776}"/>
              </a:ext>
            </a:extLst>
          </p:cNvPr>
          <p:cNvSpPr>
            <a:spLocks noGrp="1"/>
          </p:cNvSpPr>
          <p:nvPr userDrawn="1">
            <p:ph type="body" sz="quarter" idx="80" hasCustomPrompt="1"/>
          </p:nvPr>
        </p:nvSpPr>
        <p:spPr>
          <a:xfrm>
            <a:off x="3290888" y="2658251"/>
            <a:ext cx="788987" cy="270474"/>
          </a:xfrm>
          <a:prstGeom prst="roundRect">
            <a:avLst/>
          </a:prstGeom>
          <a:solidFill>
            <a:schemeClr val="accent4"/>
          </a:solidFill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endParaRPr lang="it-IT"/>
          </a:p>
        </p:txBody>
      </p:sp>
      <p:sp>
        <p:nvSpPr>
          <p:cNvPr id="92" name="Segnaposto testo 79">
            <a:extLst>
              <a:ext uri="{FF2B5EF4-FFF2-40B4-BE49-F238E27FC236}">
                <a16:creationId xmlns:a16="http://schemas.microsoft.com/office/drawing/2014/main" id="{99D619F8-C29A-3C27-509E-39FE3011BABD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422275" y="5301402"/>
            <a:ext cx="3657599" cy="254157"/>
          </a:xfrm>
          <a:prstGeom prst="roundRect">
            <a:avLst/>
          </a:prstGeom>
          <a:gradFill>
            <a:gsLst>
              <a:gs pos="0">
                <a:schemeClr val="accent6"/>
              </a:gs>
              <a:gs pos="50000">
                <a:schemeClr val="tx2"/>
              </a:gs>
              <a:gs pos="100000">
                <a:schemeClr val="accent2"/>
              </a:gs>
            </a:gsLst>
            <a:lin ang="0" scaled="0"/>
          </a:gradFill>
        </p:spPr>
        <p:txBody>
          <a:bodyPr/>
          <a:lstStyle>
            <a:lvl1pPr marL="0" indent="0" algn="l">
              <a:buNone/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95" name="Segnaposto testo 79">
            <a:extLst>
              <a:ext uri="{FF2B5EF4-FFF2-40B4-BE49-F238E27FC236}">
                <a16:creationId xmlns:a16="http://schemas.microsoft.com/office/drawing/2014/main" id="{AB3AE24B-820B-0163-1140-2AE8074EE6C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132513" y="1877372"/>
            <a:ext cx="1797269" cy="2310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0" i="0">
                <a:solidFill>
                  <a:schemeClr val="accent5">
                    <a:lumMod val="90000"/>
                  </a:schemeClr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2025</a:t>
            </a:r>
          </a:p>
        </p:txBody>
      </p:sp>
      <p:cxnSp>
        <p:nvCxnSpPr>
          <p:cNvPr id="97" name="Connettore 1 96">
            <a:extLst>
              <a:ext uri="{FF2B5EF4-FFF2-40B4-BE49-F238E27FC236}">
                <a16:creationId xmlns:a16="http://schemas.microsoft.com/office/drawing/2014/main" id="{BEEDF802-F4AC-53E6-AF80-E8D93DE47F53}"/>
              </a:ext>
            </a:extLst>
          </p:cNvPr>
          <p:cNvCxnSpPr>
            <a:cxnSpLocks/>
          </p:cNvCxnSpPr>
          <p:nvPr userDrawn="1"/>
        </p:nvCxnSpPr>
        <p:spPr>
          <a:xfrm flipH="1">
            <a:off x="4259263" y="2204127"/>
            <a:ext cx="3670519" cy="0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5400000" scaled="1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Segnaposto testo 79">
            <a:extLst>
              <a:ext uri="{FF2B5EF4-FFF2-40B4-BE49-F238E27FC236}">
                <a16:creationId xmlns:a16="http://schemas.microsoft.com/office/drawing/2014/main" id="{8DA18716-95EE-CC3B-9AAA-F243C8C91F5A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3290888" y="3067832"/>
            <a:ext cx="788987" cy="270474"/>
          </a:xfrm>
          <a:prstGeom prst="roundRect">
            <a:avLst/>
          </a:prstGeom>
          <a:solidFill>
            <a:schemeClr val="accent4"/>
          </a:solidFill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endParaRPr lang="it-IT"/>
          </a:p>
        </p:txBody>
      </p:sp>
      <p:sp>
        <p:nvSpPr>
          <p:cNvPr id="102" name="Segnaposto testo 79">
            <a:extLst>
              <a:ext uri="{FF2B5EF4-FFF2-40B4-BE49-F238E27FC236}">
                <a16:creationId xmlns:a16="http://schemas.microsoft.com/office/drawing/2014/main" id="{D4595CA6-695D-0198-37C9-F9BEDD3AB4DE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3290888" y="3403318"/>
            <a:ext cx="788987" cy="270474"/>
          </a:xfrm>
          <a:prstGeom prst="roundRect">
            <a:avLst/>
          </a:prstGeom>
          <a:solidFill>
            <a:schemeClr val="accent4"/>
          </a:solidFill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endParaRPr lang="it-IT"/>
          </a:p>
        </p:txBody>
      </p:sp>
      <p:sp>
        <p:nvSpPr>
          <p:cNvPr id="104" name="Segnaposto testo 79">
            <a:extLst>
              <a:ext uri="{FF2B5EF4-FFF2-40B4-BE49-F238E27FC236}">
                <a16:creationId xmlns:a16="http://schemas.microsoft.com/office/drawing/2014/main" id="{608805DA-E876-65EC-A4D3-98FA8FF5A0DB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3290888" y="3821365"/>
            <a:ext cx="788987" cy="270474"/>
          </a:xfrm>
          <a:prstGeom prst="roundRect">
            <a:avLst/>
          </a:prstGeom>
          <a:solidFill>
            <a:schemeClr val="accent4"/>
          </a:solidFill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endParaRPr lang="it-IT"/>
          </a:p>
        </p:txBody>
      </p:sp>
      <p:sp>
        <p:nvSpPr>
          <p:cNvPr id="105" name="Segnaposto testo 79">
            <a:extLst>
              <a:ext uri="{FF2B5EF4-FFF2-40B4-BE49-F238E27FC236}">
                <a16:creationId xmlns:a16="http://schemas.microsoft.com/office/drawing/2014/main" id="{467E7C99-F2D9-BC17-4B2A-639C8A053568}"/>
              </a:ext>
            </a:extLst>
          </p:cNvPr>
          <p:cNvSpPr>
            <a:spLocks noGrp="1"/>
          </p:cNvSpPr>
          <p:nvPr>
            <p:ph type="body" sz="quarter" idx="95" hasCustomPrompt="1"/>
          </p:nvPr>
        </p:nvSpPr>
        <p:spPr>
          <a:xfrm>
            <a:off x="3290888" y="4181397"/>
            <a:ext cx="788987" cy="270474"/>
          </a:xfrm>
          <a:prstGeom prst="roundRect">
            <a:avLst/>
          </a:prstGeom>
          <a:solidFill>
            <a:schemeClr val="accent4"/>
          </a:solidFill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endParaRPr lang="it-IT"/>
          </a:p>
        </p:txBody>
      </p:sp>
      <p:sp>
        <p:nvSpPr>
          <p:cNvPr id="107" name="Segnaposto testo 79">
            <a:extLst>
              <a:ext uri="{FF2B5EF4-FFF2-40B4-BE49-F238E27FC236}">
                <a16:creationId xmlns:a16="http://schemas.microsoft.com/office/drawing/2014/main" id="{830070E2-318D-87BC-D2F4-9EFECF45E237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3290888" y="4583365"/>
            <a:ext cx="788987" cy="270474"/>
          </a:xfrm>
          <a:prstGeom prst="roundRect">
            <a:avLst/>
          </a:prstGeom>
          <a:solidFill>
            <a:schemeClr val="accent4"/>
          </a:solidFill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endParaRPr lang="it-IT"/>
          </a:p>
        </p:txBody>
      </p:sp>
      <p:sp>
        <p:nvSpPr>
          <p:cNvPr id="108" name="Segnaposto testo 79">
            <a:extLst>
              <a:ext uri="{FF2B5EF4-FFF2-40B4-BE49-F238E27FC236}">
                <a16:creationId xmlns:a16="http://schemas.microsoft.com/office/drawing/2014/main" id="{F1A0CCF0-5A6A-4D45-70FA-9B08AB98F954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3290888" y="4918851"/>
            <a:ext cx="788987" cy="270474"/>
          </a:xfrm>
          <a:prstGeom prst="roundRect">
            <a:avLst/>
          </a:prstGeom>
          <a:solidFill>
            <a:schemeClr val="accent4"/>
          </a:solidFill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endParaRPr lang="it-IT"/>
          </a:p>
        </p:txBody>
      </p:sp>
      <p:sp>
        <p:nvSpPr>
          <p:cNvPr id="109" name="Segnaposto testo 79">
            <a:extLst>
              <a:ext uri="{FF2B5EF4-FFF2-40B4-BE49-F238E27FC236}">
                <a16:creationId xmlns:a16="http://schemas.microsoft.com/office/drawing/2014/main" id="{CC1F243F-D43F-A024-224C-167FF3FC5568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422275" y="5623522"/>
            <a:ext cx="3657599" cy="254157"/>
          </a:xfrm>
          <a:prstGeom prst="roundRect">
            <a:avLst/>
          </a:prstGeom>
          <a:gradFill>
            <a:gsLst>
              <a:gs pos="0">
                <a:schemeClr val="accent6"/>
              </a:gs>
              <a:gs pos="50000">
                <a:schemeClr val="tx2"/>
              </a:gs>
              <a:gs pos="100000">
                <a:schemeClr val="accent2"/>
              </a:gs>
            </a:gsLst>
            <a:lin ang="0" scaled="0"/>
          </a:gradFill>
        </p:spPr>
        <p:txBody>
          <a:bodyPr/>
          <a:lstStyle>
            <a:lvl1pPr marL="0" indent="0" algn="l">
              <a:buNone/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11" name="Segnaposto testo 79">
            <a:extLst>
              <a:ext uri="{FF2B5EF4-FFF2-40B4-BE49-F238E27FC236}">
                <a16:creationId xmlns:a16="http://schemas.microsoft.com/office/drawing/2014/main" id="{92926B64-6D84-BB7D-401E-78831F8A068C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4259263" y="1877372"/>
            <a:ext cx="1728787" cy="2310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0" i="0">
                <a:solidFill>
                  <a:schemeClr val="accent5">
                    <a:lumMod val="90000"/>
                  </a:schemeClr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2024</a:t>
            </a:r>
          </a:p>
        </p:txBody>
      </p:sp>
      <p:sp>
        <p:nvSpPr>
          <p:cNvPr id="112" name="Segnaposto testo 79">
            <a:extLst>
              <a:ext uri="{FF2B5EF4-FFF2-40B4-BE49-F238E27FC236}">
                <a16:creationId xmlns:a16="http://schemas.microsoft.com/office/drawing/2014/main" id="{DA192039-B055-69AD-D7BA-B8ED715317D2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4243387" y="5296738"/>
            <a:ext cx="1724400" cy="255600"/>
          </a:xfrm>
          <a:prstGeom prst="roundRect">
            <a:avLst/>
          </a:prstGeom>
          <a:ln>
            <a:gradFill>
              <a:gsLst>
                <a:gs pos="50000">
                  <a:schemeClr val="tx2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113" name="Segnaposto testo 79">
            <a:extLst>
              <a:ext uri="{FF2B5EF4-FFF2-40B4-BE49-F238E27FC236}">
                <a16:creationId xmlns:a16="http://schemas.microsoft.com/office/drawing/2014/main" id="{151CAF64-49B7-FB40-6E99-1A6683422DDA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6132513" y="5296356"/>
            <a:ext cx="1800000" cy="255600"/>
          </a:xfrm>
          <a:prstGeom prst="roundRect">
            <a:avLst/>
          </a:prstGeom>
          <a:gradFill>
            <a:gsLst>
              <a:gs pos="50000">
                <a:schemeClr val="tx2"/>
              </a:gs>
              <a:gs pos="0">
                <a:schemeClr val="accent6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txBody>
          <a:bodyPr lIns="0" tIns="36000" rIns="0" bIns="0" anchor="ctr"/>
          <a:lstStyle>
            <a:lvl1pPr marL="0" indent="0" algn="ctr">
              <a:buNone/>
              <a:defRPr sz="1200" b="1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115" name="Segnaposto testo 79">
            <a:extLst>
              <a:ext uri="{FF2B5EF4-FFF2-40B4-BE49-F238E27FC236}">
                <a16:creationId xmlns:a16="http://schemas.microsoft.com/office/drawing/2014/main" id="{BA7AF83C-6DA2-EA89-B303-5A9294038FF5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4243387" y="5623522"/>
            <a:ext cx="1725612" cy="254142"/>
          </a:xfrm>
          <a:prstGeom prst="roundRect">
            <a:avLst/>
          </a:prstGeom>
          <a:ln>
            <a:gradFill>
              <a:gsLst>
                <a:gs pos="50000">
                  <a:schemeClr val="tx2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116" name="Segnaposto testo 79">
            <a:extLst>
              <a:ext uri="{FF2B5EF4-FFF2-40B4-BE49-F238E27FC236}">
                <a16:creationId xmlns:a16="http://schemas.microsoft.com/office/drawing/2014/main" id="{BACCA23E-5C0F-ED4C-CBBD-C71AA43472E7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6132513" y="5623522"/>
            <a:ext cx="1800225" cy="254142"/>
          </a:xfrm>
          <a:prstGeom prst="roundRect">
            <a:avLst/>
          </a:prstGeom>
          <a:gradFill>
            <a:gsLst>
              <a:gs pos="50000">
                <a:schemeClr val="tx2"/>
              </a:gs>
              <a:gs pos="0">
                <a:schemeClr val="accent6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txBody>
          <a:bodyPr lIns="0" tIns="36000" rIns="0" bIns="0" anchor="ctr"/>
          <a:lstStyle>
            <a:lvl1pPr marL="0" indent="0" algn="ctr">
              <a:buNone/>
              <a:defRPr sz="1200" b="1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117" name="CasellaDiTesto 116">
            <a:extLst>
              <a:ext uri="{FF2B5EF4-FFF2-40B4-BE49-F238E27FC236}">
                <a16:creationId xmlns:a16="http://schemas.microsoft.com/office/drawing/2014/main" id="{C85E8942-B35B-7008-9F73-8D27B49A8B23}"/>
              </a:ext>
            </a:extLst>
          </p:cNvPr>
          <p:cNvSpPr txBox="1"/>
          <p:nvPr userDrawn="1"/>
        </p:nvSpPr>
        <p:spPr>
          <a:xfrm>
            <a:off x="9057217" y="2597992"/>
            <a:ext cx="2718225" cy="59734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/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consectetur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 </a:t>
            </a:r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adipiscing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 </a:t>
            </a:r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elit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, sed do </a:t>
            </a:r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eiusmod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 </a:t>
            </a:r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tempor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 </a:t>
            </a:r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incididunt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 ut labore et dolore magna </a:t>
            </a:r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aliqua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. </a:t>
            </a:r>
            <a:endParaRPr lang="it-IT" sz="1200" baseline="30000">
              <a:solidFill>
                <a:schemeClr val="bg1"/>
              </a:solidFill>
              <a:latin typeface="TIM Sans Light" pitchFamily="2" charset="77"/>
            </a:endParaRPr>
          </a:p>
        </p:txBody>
      </p:sp>
      <p:sp>
        <p:nvSpPr>
          <p:cNvPr id="118" name="CasellaDiTesto 117">
            <a:extLst>
              <a:ext uri="{FF2B5EF4-FFF2-40B4-BE49-F238E27FC236}">
                <a16:creationId xmlns:a16="http://schemas.microsoft.com/office/drawing/2014/main" id="{BAD27E5F-8279-F00D-FF67-9422F8AF0DA0}"/>
              </a:ext>
            </a:extLst>
          </p:cNvPr>
          <p:cNvSpPr txBox="1"/>
          <p:nvPr userDrawn="1"/>
        </p:nvSpPr>
        <p:spPr>
          <a:xfrm>
            <a:off x="9072739" y="3620487"/>
            <a:ext cx="2720270" cy="25433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/>
            <a:r>
              <a:rPr lang="it-IT" sz="1600" err="1">
                <a:solidFill>
                  <a:schemeClr val="bg1"/>
                </a:solidFill>
                <a:latin typeface="TIM Sans Medium" pitchFamily="2" charset="77"/>
              </a:rPr>
              <a:t>Lorem</a:t>
            </a:r>
            <a:r>
              <a:rPr lang="it-IT" sz="1600">
                <a:solidFill>
                  <a:schemeClr val="bg1"/>
                </a:solidFill>
                <a:latin typeface="TIM Sans Medium" pitchFamily="2" charset="77"/>
              </a:rPr>
              <a:t> </a:t>
            </a:r>
            <a:r>
              <a:rPr lang="it-IT" sz="1600" err="1">
                <a:solidFill>
                  <a:schemeClr val="bg1"/>
                </a:solidFill>
                <a:latin typeface="TIM Sans Medium" pitchFamily="2" charset="77"/>
              </a:rPr>
              <a:t>ipsum</a:t>
            </a:r>
            <a:endParaRPr lang="it-IT" sz="1600" baseline="30000">
              <a:solidFill>
                <a:schemeClr val="bg1"/>
              </a:solidFill>
              <a:latin typeface="TIM Sans Medium" pitchFamily="2" charset="77"/>
            </a:endParaRPr>
          </a:p>
        </p:txBody>
      </p:sp>
      <p:sp>
        <p:nvSpPr>
          <p:cNvPr id="122" name="Segnaposto testo 79">
            <a:extLst>
              <a:ext uri="{FF2B5EF4-FFF2-40B4-BE49-F238E27FC236}">
                <a16:creationId xmlns:a16="http://schemas.microsoft.com/office/drawing/2014/main" id="{B80D35D7-E554-16BB-9B35-6711583D8E82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425025" y="4560784"/>
            <a:ext cx="2718225" cy="628541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  <a:p>
            <a:pPr lvl="0"/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24" name="Segnaposto testo 79">
            <a:extLst>
              <a:ext uri="{FF2B5EF4-FFF2-40B4-BE49-F238E27FC236}">
                <a16:creationId xmlns:a16="http://schemas.microsoft.com/office/drawing/2014/main" id="{70A6013C-619F-DBDE-F456-EBA78A36E6A9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425025" y="2308651"/>
            <a:ext cx="2718225" cy="628541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  <a:p>
            <a:pPr lvl="0"/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25" name="Segnaposto testo 79">
            <a:extLst>
              <a:ext uri="{FF2B5EF4-FFF2-40B4-BE49-F238E27FC236}">
                <a16:creationId xmlns:a16="http://schemas.microsoft.com/office/drawing/2014/main" id="{156840D5-9AB4-F5BC-215E-157EF14A8D1E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425025" y="3062184"/>
            <a:ext cx="2718225" cy="628541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  <a:p>
            <a:pPr lvl="0"/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26" name="Segnaposto testo 79">
            <a:extLst>
              <a:ext uri="{FF2B5EF4-FFF2-40B4-BE49-F238E27FC236}">
                <a16:creationId xmlns:a16="http://schemas.microsoft.com/office/drawing/2014/main" id="{B8F97B6A-0411-D04B-AF26-23162B8D2944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425025" y="3824184"/>
            <a:ext cx="2718225" cy="628541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  <a:p>
            <a:pPr lvl="0"/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27" name="Titolo 6">
            <a:extLst>
              <a:ext uri="{FF2B5EF4-FFF2-40B4-BE49-F238E27FC236}">
                <a16:creationId xmlns:a16="http://schemas.microsoft.com/office/drawing/2014/main" id="{433BE563-30EE-C9E0-18ED-674B61ED01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7524749" cy="886988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28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</p:spTree>
    <p:extLst>
      <p:ext uri="{BB962C8B-B14F-4D97-AF65-F5344CB8AC3E}">
        <p14:creationId xmlns:p14="http://schemas.microsoft.com/office/powerpoint/2010/main" val="312094927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Confronto e approfondim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egnaposto testo 79">
            <a:extLst>
              <a:ext uri="{FF2B5EF4-FFF2-40B4-BE49-F238E27FC236}">
                <a16:creationId xmlns:a16="http://schemas.microsoft.com/office/drawing/2014/main" id="{C9F5410E-85C9-1C70-9D6C-99943E594E0C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3290888" y="2322765"/>
            <a:ext cx="788987" cy="270474"/>
          </a:xfrm>
          <a:prstGeom prst="roundRect">
            <a:avLst/>
          </a:prstGeom>
          <a:solidFill>
            <a:schemeClr val="accent4"/>
          </a:solidFill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endParaRPr lang="it-IT"/>
          </a:p>
        </p:txBody>
      </p:sp>
      <p:sp>
        <p:nvSpPr>
          <p:cNvPr id="63" name="Rettangolo con un angolo ritagliato 5">
            <a:extLst>
              <a:ext uri="{FF2B5EF4-FFF2-40B4-BE49-F238E27FC236}">
                <a16:creationId xmlns:a16="http://schemas.microsoft.com/office/drawing/2014/main" id="{3C3D7180-69CE-CEB3-E674-DCB81B0AB932}"/>
              </a:ext>
            </a:extLst>
          </p:cNvPr>
          <p:cNvSpPr>
            <a:spLocks noChangeAspect="1"/>
          </p:cNvSpPr>
          <p:nvPr userDrawn="1"/>
        </p:nvSpPr>
        <p:spPr>
          <a:xfrm rot="10800000">
            <a:off x="8277954" y="621200"/>
            <a:ext cx="3914046" cy="5442958"/>
          </a:xfrm>
          <a:custGeom>
            <a:avLst/>
            <a:gdLst>
              <a:gd name="connsiteX0" fmla="*/ 0 w 3909764"/>
              <a:gd name="connsiteY0" fmla="*/ 0 h 5436006"/>
              <a:gd name="connsiteX1" fmla="*/ 3171483 w 3909764"/>
              <a:gd name="connsiteY1" fmla="*/ 0 h 5436006"/>
              <a:gd name="connsiteX2" fmla="*/ 3909764 w 3909764"/>
              <a:gd name="connsiteY2" fmla="*/ 738281 h 5436006"/>
              <a:gd name="connsiteX3" fmla="*/ 3909764 w 3909764"/>
              <a:gd name="connsiteY3" fmla="*/ 5436006 h 5436006"/>
              <a:gd name="connsiteX4" fmla="*/ 0 w 3909764"/>
              <a:gd name="connsiteY4" fmla="*/ 5436006 h 5436006"/>
              <a:gd name="connsiteX5" fmla="*/ 0 w 3909764"/>
              <a:gd name="connsiteY5" fmla="*/ 0 h 5436006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280010 w 3909764"/>
              <a:gd name="connsiteY3" fmla="*/ 109182 h 5439208"/>
              <a:gd name="connsiteX4" fmla="*/ 3909764 w 3909764"/>
              <a:gd name="connsiteY4" fmla="*/ 741483 h 5439208"/>
              <a:gd name="connsiteX5" fmla="*/ 3909764 w 3909764"/>
              <a:gd name="connsiteY5" fmla="*/ 5439208 h 5439208"/>
              <a:gd name="connsiteX6" fmla="*/ 0 w 3909764"/>
              <a:gd name="connsiteY6" fmla="*/ 5439208 h 5439208"/>
              <a:gd name="connsiteX7" fmla="*/ 0 w 3909764"/>
              <a:gd name="connsiteY7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909764 w 3909932"/>
              <a:gd name="connsiteY3" fmla="*/ 741483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764 w 3909932"/>
              <a:gd name="connsiteY4" fmla="*/ 741483 h 5439208"/>
              <a:gd name="connsiteX5" fmla="*/ 3909932 w 3909932"/>
              <a:gd name="connsiteY5" fmla="*/ 1016217 h 5439208"/>
              <a:gd name="connsiteX6" fmla="*/ 3909764 w 3909932"/>
              <a:gd name="connsiteY6" fmla="*/ 5439208 h 5439208"/>
              <a:gd name="connsiteX7" fmla="*/ 0 w 3909932"/>
              <a:gd name="connsiteY7" fmla="*/ 5439208 h 5439208"/>
              <a:gd name="connsiteX8" fmla="*/ 0 w 3909932"/>
              <a:gd name="connsiteY8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10458"/>
              <a:gd name="connsiteY0" fmla="*/ 3202 h 5439208"/>
              <a:gd name="connsiteX1" fmla="*/ 3057097 w 3910458"/>
              <a:gd name="connsiteY1" fmla="*/ 0 h 5439208"/>
              <a:gd name="connsiteX2" fmla="*/ 3280010 w 3910458"/>
              <a:gd name="connsiteY2" fmla="*/ 109182 h 5439208"/>
              <a:gd name="connsiteX3" fmla="*/ 3715060 w 3910458"/>
              <a:gd name="connsiteY3" fmla="*/ 544027 h 5439208"/>
              <a:gd name="connsiteX4" fmla="*/ 3909932 w 3910458"/>
              <a:gd name="connsiteY4" fmla="*/ 1016217 h 5439208"/>
              <a:gd name="connsiteX5" fmla="*/ 3909764 w 3910458"/>
              <a:gd name="connsiteY5" fmla="*/ 5439208 h 5439208"/>
              <a:gd name="connsiteX6" fmla="*/ 0 w 3910458"/>
              <a:gd name="connsiteY6" fmla="*/ 5439208 h 5439208"/>
              <a:gd name="connsiteX7" fmla="*/ 0 w 3910458"/>
              <a:gd name="connsiteY7" fmla="*/ 3202 h 5439208"/>
              <a:gd name="connsiteX0" fmla="*/ 0 w 4200678"/>
              <a:gd name="connsiteY0" fmla="*/ 3202 h 5515789"/>
              <a:gd name="connsiteX1" fmla="*/ 3057097 w 4200678"/>
              <a:gd name="connsiteY1" fmla="*/ 0 h 5515789"/>
              <a:gd name="connsiteX2" fmla="*/ 3280010 w 4200678"/>
              <a:gd name="connsiteY2" fmla="*/ 109182 h 5515789"/>
              <a:gd name="connsiteX3" fmla="*/ 3715060 w 4200678"/>
              <a:gd name="connsiteY3" fmla="*/ 544027 h 5515789"/>
              <a:gd name="connsiteX4" fmla="*/ 3909932 w 4200678"/>
              <a:gd name="connsiteY4" fmla="*/ 1016217 h 5515789"/>
              <a:gd name="connsiteX5" fmla="*/ 3913680 w 4200678"/>
              <a:gd name="connsiteY5" fmla="*/ 5082299 h 5515789"/>
              <a:gd name="connsiteX6" fmla="*/ 3909764 w 4200678"/>
              <a:gd name="connsiteY6" fmla="*/ 5439208 h 5515789"/>
              <a:gd name="connsiteX7" fmla="*/ 0 w 4200678"/>
              <a:gd name="connsiteY7" fmla="*/ 5439208 h 5515789"/>
              <a:gd name="connsiteX8" fmla="*/ 0 w 4200678"/>
              <a:gd name="connsiteY8" fmla="*/ 3202 h 5515789"/>
              <a:gd name="connsiteX0" fmla="*/ 0 w 4200678"/>
              <a:gd name="connsiteY0" fmla="*/ 3202 h 5439208"/>
              <a:gd name="connsiteX1" fmla="*/ 3057097 w 4200678"/>
              <a:gd name="connsiteY1" fmla="*/ 0 h 5439208"/>
              <a:gd name="connsiteX2" fmla="*/ 3280010 w 4200678"/>
              <a:gd name="connsiteY2" fmla="*/ 109182 h 5439208"/>
              <a:gd name="connsiteX3" fmla="*/ 3715060 w 4200678"/>
              <a:gd name="connsiteY3" fmla="*/ 544027 h 5439208"/>
              <a:gd name="connsiteX4" fmla="*/ 3909932 w 4200678"/>
              <a:gd name="connsiteY4" fmla="*/ 1016217 h 5439208"/>
              <a:gd name="connsiteX5" fmla="*/ 3913680 w 4200678"/>
              <a:gd name="connsiteY5" fmla="*/ 5082299 h 5439208"/>
              <a:gd name="connsiteX6" fmla="*/ 3909764 w 4200678"/>
              <a:gd name="connsiteY6" fmla="*/ 5439208 h 5439208"/>
              <a:gd name="connsiteX7" fmla="*/ 0 w 4200678"/>
              <a:gd name="connsiteY7" fmla="*/ 5439208 h 5439208"/>
              <a:gd name="connsiteX8" fmla="*/ 0 w 4200678"/>
              <a:gd name="connsiteY8" fmla="*/ 3202 h 5439208"/>
              <a:gd name="connsiteX0" fmla="*/ 0 w 3995172"/>
              <a:gd name="connsiteY0" fmla="*/ 3202 h 5439208"/>
              <a:gd name="connsiteX1" fmla="*/ 3057097 w 3995172"/>
              <a:gd name="connsiteY1" fmla="*/ 0 h 5439208"/>
              <a:gd name="connsiteX2" fmla="*/ 3280010 w 3995172"/>
              <a:gd name="connsiteY2" fmla="*/ 109182 h 5439208"/>
              <a:gd name="connsiteX3" fmla="*/ 3715060 w 3995172"/>
              <a:gd name="connsiteY3" fmla="*/ 544027 h 5439208"/>
              <a:gd name="connsiteX4" fmla="*/ 3909932 w 3995172"/>
              <a:gd name="connsiteY4" fmla="*/ 1016217 h 5439208"/>
              <a:gd name="connsiteX5" fmla="*/ 3913680 w 3995172"/>
              <a:gd name="connsiteY5" fmla="*/ 5082299 h 5439208"/>
              <a:gd name="connsiteX6" fmla="*/ 3587476 w 3995172"/>
              <a:gd name="connsiteY6" fmla="*/ 5439208 h 5439208"/>
              <a:gd name="connsiteX7" fmla="*/ 0 w 3995172"/>
              <a:gd name="connsiteY7" fmla="*/ 5439208 h 5439208"/>
              <a:gd name="connsiteX8" fmla="*/ 0 w 3995172"/>
              <a:gd name="connsiteY8" fmla="*/ 3202 h 5439208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39209"/>
              <a:gd name="connsiteX1" fmla="*/ 3057097 w 3925690"/>
              <a:gd name="connsiteY1" fmla="*/ 0 h 5439209"/>
              <a:gd name="connsiteX2" fmla="*/ 3280010 w 3925690"/>
              <a:gd name="connsiteY2" fmla="*/ 109182 h 5439209"/>
              <a:gd name="connsiteX3" fmla="*/ 3715060 w 3925690"/>
              <a:gd name="connsiteY3" fmla="*/ 544027 h 5439209"/>
              <a:gd name="connsiteX4" fmla="*/ 3909932 w 3925690"/>
              <a:gd name="connsiteY4" fmla="*/ 1016217 h 5439209"/>
              <a:gd name="connsiteX5" fmla="*/ 3913680 w 3925690"/>
              <a:gd name="connsiteY5" fmla="*/ 5082299 h 5439209"/>
              <a:gd name="connsiteX6" fmla="*/ 3587476 w 3925690"/>
              <a:gd name="connsiteY6" fmla="*/ 5439208 h 5439209"/>
              <a:gd name="connsiteX7" fmla="*/ 0 w 3925690"/>
              <a:gd name="connsiteY7" fmla="*/ 5439208 h 5439209"/>
              <a:gd name="connsiteX8" fmla="*/ 0 w 3925690"/>
              <a:gd name="connsiteY8" fmla="*/ 3202 h 5439209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42955"/>
              <a:gd name="connsiteX1" fmla="*/ 3057097 w 3925690"/>
              <a:gd name="connsiteY1" fmla="*/ 0 h 5442955"/>
              <a:gd name="connsiteX2" fmla="*/ 3280010 w 3925690"/>
              <a:gd name="connsiteY2" fmla="*/ 109182 h 5442955"/>
              <a:gd name="connsiteX3" fmla="*/ 3715060 w 3925690"/>
              <a:gd name="connsiteY3" fmla="*/ 544027 h 5442955"/>
              <a:gd name="connsiteX4" fmla="*/ 3909932 w 3925690"/>
              <a:gd name="connsiteY4" fmla="*/ 1016217 h 5442955"/>
              <a:gd name="connsiteX5" fmla="*/ 3913680 w 3925690"/>
              <a:gd name="connsiteY5" fmla="*/ 5082299 h 5442955"/>
              <a:gd name="connsiteX6" fmla="*/ 3531263 w 3925690"/>
              <a:gd name="connsiteY6" fmla="*/ 5442955 h 5442955"/>
              <a:gd name="connsiteX7" fmla="*/ 0 w 3925690"/>
              <a:gd name="connsiteY7" fmla="*/ 5439208 h 5442955"/>
              <a:gd name="connsiteX8" fmla="*/ 0 w 3925690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5 h 5442958"/>
              <a:gd name="connsiteX1" fmla="*/ 3057097 w 3914046"/>
              <a:gd name="connsiteY1" fmla="*/ 3 h 5442958"/>
              <a:gd name="connsiteX2" fmla="*/ 3280010 w 3914046"/>
              <a:gd name="connsiteY2" fmla="*/ 109185 h 5442958"/>
              <a:gd name="connsiteX3" fmla="*/ 3715060 w 3914046"/>
              <a:gd name="connsiteY3" fmla="*/ 544030 h 5442958"/>
              <a:gd name="connsiteX4" fmla="*/ 3909932 w 3914046"/>
              <a:gd name="connsiteY4" fmla="*/ 1016220 h 5442958"/>
              <a:gd name="connsiteX5" fmla="*/ 3913680 w 3914046"/>
              <a:gd name="connsiteY5" fmla="*/ 5082302 h 5442958"/>
              <a:gd name="connsiteX6" fmla="*/ 3531263 w 3914046"/>
              <a:gd name="connsiteY6" fmla="*/ 5442958 h 5442958"/>
              <a:gd name="connsiteX7" fmla="*/ 0 w 3914046"/>
              <a:gd name="connsiteY7" fmla="*/ 5439211 h 5442958"/>
              <a:gd name="connsiteX8" fmla="*/ 0 w 3914046"/>
              <a:gd name="connsiteY8" fmla="*/ 3205 h 5442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14046" h="5442958">
                <a:moveTo>
                  <a:pt x="0" y="3205"/>
                </a:moveTo>
                <a:lnTo>
                  <a:pt x="3057097" y="3"/>
                </a:lnTo>
                <a:cubicBezTo>
                  <a:pt x="3151024" y="-506"/>
                  <a:pt x="3228191" y="57801"/>
                  <a:pt x="3280010" y="109185"/>
                </a:cubicBezTo>
                <a:lnTo>
                  <a:pt x="3715060" y="544030"/>
                </a:lnTo>
                <a:cubicBezTo>
                  <a:pt x="3821240" y="663953"/>
                  <a:pt x="3904125" y="864892"/>
                  <a:pt x="3909932" y="1016220"/>
                </a:cubicBezTo>
                <a:cubicBezTo>
                  <a:pt x="3915739" y="1167548"/>
                  <a:pt x="3913708" y="4345137"/>
                  <a:pt x="3913680" y="5082302"/>
                </a:cubicBezTo>
                <a:cubicBezTo>
                  <a:pt x="3909904" y="5287317"/>
                  <a:pt x="3752576" y="5439687"/>
                  <a:pt x="3531263" y="5442958"/>
                </a:cubicBezTo>
                <a:lnTo>
                  <a:pt x="0" y="5439211"/>
                </a:lnTo>
                <a:lnTo>
                  <a:pt x="0" y="3205"/>
                </a:lnTo>
                <a:close/>
              </a:path>
            </a:pathLst>
          </a:custGeom>
          <a:gradFill flip="none" rotWithShape="1">
            <a:gsLst>
              <a:gs pos="0">
                <a:srgbClr val="EC0026"/>
              </a:gs>
              <a:gs pos="100000">
                <a:srgbClr val="520CA5"/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5" name="CasellaDiTesto 64">
            <a:extLst>
              <a:ext uri="{FF2B5EF4-FFF2-40B4-BE49-F238E27FC236}">
                <a16:creationId xmlns:a16="http://schemas.microsoft.com/office/drawing/2014/main" id="{8CFBC148-5A50-31C8-45E8-945E08BB237A}"/>
              </a:ext>
            </a:extLst>
          </p:cNvPr>
          <p:cNvSpPr txBox="1"/>
          <p:nvPr userDrawn="1"/>
        </p:nvSpPr>
        <p:spPr>
          <a:xfrm>
            <a:off x="9057217" y="1682636"/>
            <a:ext cx="2718225" cy="59734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/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consectetur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 </a:t>
            </a:r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adipiscing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 </a:t>
            </a:r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elit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, sed do </a:t>
            </a:r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eiusmod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 </a:t>
            </a:r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tempor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 </a:t>
            </a:r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incididunt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 ut labore et dolore magna </a:t>
            </a:r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aliqua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. </a:t>
            </a:r>
            <a:endParaRPr lang="it-IT" sz="1200" baseline="30000">
              <a:solidFill>
                <a:schemeClr val="bg1"/>
              </a:solidFill>
              <a:latin typeface="TIM Sans Light" pitchFamily="2" charset="77"/>
            </a:endParaRPr>
          </a:p>
        </p:txBody>
      </p:sp>
      <p:sp>
        <p:nvSpPr>
          <p:cNvPr id="5" name="Segnaposto testo 2">
            <a:extLst>
              <a:ext uri="{FF2B5EF4-FFF2-40B4-BE49-F238E27FC236}">
                <a16:creationId xmlns:a16="http://schemas.microsoft.com/office/drawing/2014/main" id="{A977A334-68C2-7E12-72D6-294BDF900FF1}"/>
              </a:ext>
            </a:extLst>
          </p:cNvPr>
          <p:cNvSpPr>
            <a:spLocks noGrp="1"/>
          </p:cNvSpPr>
          <p:nvPr userDrawn="1">
            <p:ph type="body" sz="quarter" idx="76" hasCustomPrompt="1"/>
          </p:nvPr>
        </p:nvSpPr>
        <p:spPr>
          <a:xfrm>
            <a:off x="2326029" y="6169272"/>
            <a:ext cx="8535009" cy="28897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100"/>
              </a:lnSpc>
              <a:spcBef>
                <a:spcPts val="400"/>
              </a:spcBef>
              <a:buNone/>
              <a:defRPr sz="900" b="0" i="0">
                <a:solidFill>
                  <a:schemeClr val="tx1"/>
                </a:solidFill>
                <a:latin typeface="TIM Sans Thin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2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Inserire note pie pagina</a:t>
            </a:r>
            <a:br>
              <a:rPr lang="it-IT"/>
            </a:br>
            <a:r>
              <a:rPr lang="it-IT"/>
              <a:t>Inserire note pie pagina</a:t>
            </a:r>
          </a:p>
        </p:txBody>
      </p:sp>
      <p:sp>
        <p:nvSpPr>
          <p:cNvPr id="76" name="Segnaposto testo 79">
            <a:extLst>
              <a:ext uri="{FF2B5EF4-FFF2-40B4-BE49-F238E27FC236}">
                <a16:creationId xmlns:a16="http://schemas.microsoft.com/office/drawing/2014/main" id="{7A95C04B-491B-9975-7B25-31E551D2A776}"/>
              </a:ext>
            </a:extLst>
          </p:cNvPr>
          <p:cNvSpPr>
            <a:spLocks noGrp="1"/>
          </p:cNvSpPr>
          <p:nvPr userDrawn="1">
            <p:ph type="body" sz="quarter" idx="80" hasCustomPrompt="1"/>
          </p:nvPr>
        </p:nvSpPr>
        <p:spPr>
          <a:xfrm>
            <a:off x="3290888" y="2658251"/>
            <a:ext cx="788987" cy="270474"/>
          </a:xfrm>
          <a:prstGeom prst="roundRect">
            <a:avLst/>
          </a:prstGeom>
          <a:solidFill>
            <a:schemeClr val="accent4"/>
          </a:solidFill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endParaRPr lang="it-IT"/>
          </a:p>
        </p:txBody>
      </p:sp>
      <p:sp>
        <p:nvSpPr>
          <p:cNvPr id="92" name="Segnaposto testo 79">
            <a:extLst>
              <a:ext uri="{FF2B5EF4-FFF2-40B4-BE49-F238E27FC236}">
                <a16:creationId xmlns:a16="http://schemas.microsoft.com/office/drawing/2014/main" id="{99D619F8-C29A-3C27-509E-39FE3011BABD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422275" y="5301402"/>
            <a:ext cx="3657599" cy="254157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0" scaled="0"/>
          </a:gradFill>
        </p:spPr>
        <p:txBody>
          <a:bodyPr/>
          <a:lstStyle>
            <a:lvl1pPr marL="0" indent="0" algn="l">
              <a:buNone/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95" name="Segnaposto testo 79">
            <a:extLst>
              <a:ext uri="{FF2B5EF4-FFF2-40B4-BE49-F238E27FC236}">
                <a16:creationId xmlns:a16="http://schemas.microsoft.com/office/drawing/2014/main" id="{AB3AE24B-820B-0163-1140-2AE8074EE6C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132513" y="1877372"/>
            <a:ext cx="1797269" cy="2310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0" i="0">
                <a:solidFill>
                  <a:schemeClr val="accent5">
                    <a:lumMod val="90000"/>
                  </a:schemeClr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2025</a:t>
            </a:r>
          </a:p>
        </p:txBody>
      </p:sp>
      <p:cxnSp>
        <p:nvCxnSpPr>
          <p:cNvPr id="97" name="Connettore 1 96">
            <a:extLst>
              <a:ext uri="{FF2B5EF4-FFF2-40B4-BE49-F238E27FC236}">
                <a16:creationId xmlns:a16="http://schemas.microsoft.com/office/drawing/2014/main" id="{BEEDF802-F4AC-53E6-AF80-E8D93DE47F53}"/>
              </a:ext>
            </a:extLst>
          </p:cNvPr>
          <p:cNvCxnSpPr>
            <a:cxnSpLocks/>
          </p:cNvCxnSpPr>
          <p:nvPr userDrawn="1"/>
        </p:nvCxnSpPr>
        <p:spPr>
          <a:xfrm flipH="1">
            <a:off x="4259263" y="2204127"/>
            <a:ext cx="3670519" cy="0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5400000" scaled="1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Segnaposto testo 79">
            <a:extLst>
              <a:ext uri="{FF2B5EF4-FFF2-40B4-BE49-F238E27FC236}">
                <a16:creationId xmlns:a16="http://schemas.microsoft.com/office/drawing/2014/main" id="{8DA18716-95EE-CC3B-9AAA-F243C8C91F5A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3290888" y="3067832"/>
            <a:ext cx="788987" cy="270474"/>
          </a:xfrm>
          <a:prstGeom prst="roundRect">
            <a:avLst/>
          </a:prstGeom>
          <a:solidFill>
            <a:schemeClr val="accent4"/>
          </a:solidFill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endParaRPr lang="it-IT"/>
          </a:p>
        </p:txBody>
      </p:sp>
      <p:sp>
        <p:nvSpPr>
          <p:cNvPr id="102" name="Segnaposto testo 79">
            <a:extLst>
              <a:ext uri="{FF2B5EF4-FFF2-40B4-BE49-F238E27FC236}">
                <a16:creationId xmlns:a16="http://schemas.microsoft.com/office/drawing/2014/main" id="{D4595CA6-695D-0198-37C9-F9BEDD3AB4DE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3290888" y="3403318"/>
            <a:ext cx="788987" cy="270474"/>
          </a:xfrm>
          <a:prstGeom prst="roundRect">
            <a:avLst/>
          </a:prstGeom>
          <a:solidFill>
            <a:schemeClr val="accent4"/>
          </a:solidFill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endParaRPr lang="it-IT"/>
          </a:p>
        </p:txBody>
      </p:sp>
      <p:sp>
        <p:nvSpPr>
          <p:cNvPr id="104" name="Segnaposto testo 79">
            <a:extLst>
              <a:ext uri="{FF2B5EF4-FFF2-40B4-BE49-F238E27FC236}">
                <a16:creationId xmlns:a16="http://schemas.microsoft.com/office/drawing/2014/main" id="{608805DA-E876-65EC-A4D3-98FA8FF5A0DB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3290888" y="3821365"/>
            <a:ext cx="788987" cy="270474"/>
          </a:xfrm>
          <a:prstGeom prst="roundRect">
            <a:avLst/>
          </a:prstGeom>
          <a:solidFill>
            <a:schemeClr val="accent4"/>
          </a:solidFill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endParaRPr lang="it-IT"/>
          </a:p>
        </p:txBody>
      </p:sp>
      <p:sp>
        <p:nvSpPr>
          <p:cNvPr id="105" name="Segnaposto testo 79">
            <a:extLst>
              <a:ext uri="{FF2B5EF4-FFF2-40B4-BE49-F238E27FC236}">
                <a16:creationId xmlns:a16="http://schemas.microsoft.com/office/drawing/2014/main" id="{467E7C99-F2D9-BC17-4B2A-639C8A053568}"/>
              </a:ext>
            </a:extLst>
          </p:cNvPr>
          <p:cNvSpPr>
            <a:spLocks noGrp="1"/>
          </p:cNvSpPr>
          <p:nvPr>
            <p:ph type="body" sz="quarter" idx="95" hasCustomPrompt="1"/>
          </p:nvPr>
        </p:nvSpPr>
        <p:spPr>
          <a:xfrm>
            <a:off x="3290888" y="4181397"/>
            <a:ext cx="788987" cy="270474"/>
          </a:xfrm>
          <a:prstGeom prst="roundRect">
            <a:avLst/>
          </a:prstGeom>
          <a:solidFill>
            <a:schemeClr val="accent4"/>
          </a:solidFill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endParaRPr lang="it-IT"/>
          </a:p>
        </p:txBody>
      </p:sp>
      <p:sp>
        <p:nvSpPr>
          <p:cNvPr id="107" name="Segnaposto testo 79">
            <a:extLst>
              <a:ext uri="{FF2B5EF4-FFF2-40B4-BE49-F238E27FC236}">
                <a16:creationId xmlns:a16="http://schemas.microsoft.com/office/drawing/2014/main" id="{830070E2-318D-87BC-D2F4-9EFECF45E237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3290888" y="4583365"/>
            <a:ext cx="788987" cy="270474"/>
          </a:xfrm>
          <a:prstGeom prst="roundRect">
            <a:avLst/>
          </a:prstGeom>
          <a:solidFill>
            <a:schemeClr val="accent4"/>
          </a:solidFill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endParaRPr lang="it-IT"/>
          </a:p>
        </p:txBody>
      </p:sp>
      <p:sp>
        <p:nvSpPr>
          <p:cNvPr id="108" name="Segnaposto testo 79">
            <a:extLst>
              <a:ext uri="{FF2B5EF4-FFF2-40B4-BE49-F238E27FC236}">
                <a16:creationId xmlns:a16="http://schemas.microsoft.com/office/drawing/2014/main" id="{F1A0CCF0-5A6A-4D45-70FA-9B08AB98F954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3290888" y="4918851"/>
            <a:ext cx="788987" cy="270474"/>
          </a:xfrm>
          <a:prstGeom prst="roundRect">
            <a:avLst/>
          </a:prstGeom>
          <a:solidFill>
            <a:schemeClr val="accent4"/>
          </a:solidFill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endParaRPr lang="it-IT"/>
          </a:p>
        </p:txBody>
      </p:sp>
      <p:sp>
        <p:nvSpPr>
          <p:cNvPr id="109" name="Segnaposto testo 79">
            <a:extLst>
              <a:ext uri="{FF2B5EF4-FFF2-40B4-BE49-F238E27FC236}">
                <a16:creationId xmlns:a16="http://schemas.microsoft.com/office/drawing/2014/main" id="{CC1F243F-D43F-A024-224C-167FF3FC5568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422275" y="5623522"/>
            <a:ext cx="3657599" cy="254157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0" scaled="0"/>
          </a:gradFill>
        </p:spPr>
        <p:txBody>
          <a:bodyPr/>
          <a:lstStyle>
            <a:lvl1pPr marL="0" indent="0" algn="l">
              <a:buNone/>
              <a:defRPr sz="1200" b="0" i="0">
                <a:solidFill>
                  <a:schemeClr val="bg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11" name="Segnaposto testo 79">
            <a:extLst>
              <a:ext uri="{FF2B5EF4-FFF2-40B4-BE49-F238E27FC236}">
                <a16:creationId xmlns:a16="http://schemas.microsoft.com/office/drawing/2014/main" id="{92926B64-6D84-BB7D-401E-78831F8A068C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4259263" y="1877372"/>
            <a:ext cx="1728787" cy="2310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0" i="0">
                <a:solidFill>
                  <a:schemeClr val="accent5">
                    <a:lumMod val="90000"/>
                  </a:schemeClr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2024</a:t>
            </a:r>
          </a:p>
        </p:txBody>
      </p:sp>
      <p:sp>
        <p:nvSpPr>
          <p:cNvPr id="112" name="Segnaposto testo 79">
            <a:extLst>
              <a:ext uri="{FF2B5EF4-FFF2-40B4-BE49-F238E27FC236}">
                <a16:creationId xmlns:a16="http://schemas.microsoft.com/office/drawing/2014/main" id="{DA192039-B055-69AD-D7BA-B8ED715317D2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4243387" y="5296738"/>
            <a:ext cx="1724400" cy="255600"/>
          </a:xfrm>
          <a:prstGeom prst="roundRect">
            <a:avLst/>
          </a:prstGeom>
          <a:ln>
            <a:gradFill>
              <a:gsLst>
                <a:gs pos="50000">
                  <a:schemeClr val="tx2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113" name="Segnaposto testo 79">
            <a:extLst>
              <a:ext uri="{FF2B5EF4-FFF2-40B4-BE49-F238E27FC236}">
                <a16:creationId xmlns:a16="http://schemas.microsoft.com/office/drawing/2014/main" id="{151CAF64-49B7-FB40-6E99-1A6683422DDA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6132513" y="5296356"/>
            <a:ext cx="1800000" cy="255600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0" scaled="0"/>
          </a:gradFill>
          <a:ln>
            <a:noFill/>
          </a:ln>
        </p:spPr>
        <p:txBody>
          <a:bodyPr lIns="0" tIns="36000" rIns="0" bIns="0" anchor="ctr"/>
          <a:lstStyle>
            <a:lvl1pPr marL="0" indent="0" algn="ctr">
              <a:buNone/>
              <a:defRPr sz="1200" b="1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115" name="Segnaposto testo 79">
            <a:extLst>
              <a:ext uri="{FF2B5EF4-FFF2-40B4-BE49-F238E27FC236}">
                <a16:creationId xmlns:a16="http://schemas.microsoft.com/office/drawing/2014/main" id="{BA7AF83C-6DA2-EA89-B303-5A9294038FF5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4243387" y="5623522"/>
            <a:ext cx="1725612" cy="254142"/>
          </a:xfrm>
          <a:prstGeom prst="roundRect">
            <a:avLst/>
          </a:prstGeom>
          <a:ln>
            <a:gradFill>
              <a:gsLst>
                <a:gs pos="50000">
                  <a:schemeClr val="tx2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116" name="Segnaposto testo 79">
            <a:extLst>
              <a:ext uri="{FF2B5EF4-FFF2-40B4-BE49-F238E27FC236}">
                <a16:creationId xmlns:a16="http://schemas.microsoft.com/office/drawing/2014/main" id="{BACCA23E-5C0F-ED4C-CBBD-C71AA43472E7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6132513" y="5623522"/>
            <a:ext cx="1800225" cy="254142"/>
          </a:xfrm>
          <a:prstGeom prst="round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0" scaled="0"/>
          </a:gradFill>
          <a:ln>
            <a:noFill/>
          </a:ln>
        </p:spPr>
        <p:txBody>
          <a:bodyPr lIns="0" tIns="36000" rIns="0" bIns="0" anchor="ctr"/>
          <a:lstStyle>
            <a:lvl1pPr marL="0" indent="0" algn="ctr">
              <a:buNone/>
              <a:defRPr sz="1200" b="1" i="0">
                <a:solidFill>
                  <a:schemeClr val="bg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117" name="CasellaDiTesto 116">
            <a:extLst>
              <a:ext uri="{FF2B5EF4-FFF2-40B4-BE49-F238E27FC236}">
                <a16:creationId xmlns:a16="http://schemas.microsoft.com/office/drawing/2014/main" id="{C85E8942-B35B-7008-9F73-8D27B49A8B23}"/>
              </a:ext>
            </a:extLst>
          </p:cNvPr>
          <p:cNvSpPr txBox="1"/>
          <p:nvPr userDrawn="1"/>
        </p:nvSpPr>
        <p:spPr>
          <a:xfrm>
            <a:off x="9057217" y="2597992"/>
            <a:ext cx="2718225" cy="59734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/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consectetur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 </a:t>
            </a:r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adipiscing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 </a:t>
            </a:r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elit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, sed do </a:t>
            </a:r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eiusmod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 </a:t>
            </a:r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tempor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 </a:t>
            </a:r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incididunt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 ut labore et dolore magna </a:t>
            </a:r>
            <a:r>
              <a:rPr lang="it-IT" sz="1200" err="1">
                <a:solidFill>
                  <a:schemeClr val="bg1"/>
                </a:solidFill>
                <a:latin typeface="TIM Sans Light" pitchFamily="2" charset="77"/>
              </a:rPr>
              <a:t>aliqua</a:t>
            </a:r>
            <a:r>
              <a:rPr lang="it-IT" sz="1200">
                <a:solidFill>
                  <a:schemeClr val="bg1"/>
                </a:solidFill>
                <a:latin typeface="TIM Sans Light" pitchFamily="2" charset="77"/>
              </a:rPr>
              <a:t>. </a:t>
            </a:r>
            <a:endParaRPr lang="it-IT" sz="1200" baseline="30000">
              <a:solidFill>
                <a:schemeClr val="bg1"/>
              </a:solidFill>
              <a:latin typeface="TIM Sans Light" pitchFamily="2" charset="77"/>
            </a:endParaRPr>
          </a:p>
        </p:txBody>
      </p:sp>
      <p:sp>
        <p:nvSpPr>
          <p:cNvPr id="118" name="CasellaDiTesto 117">
            <a:extLst>
              <a:ext uri="{FF2B5EF4-FFF2-40B4-BE49-F238E27FC236}">
                <a16:creationId xmlns:a16="http://schemas.microsoft.com/office/drawing/2014/main" id="{BAD27E5F-8279-F00D-FF67-9422F8AF0DA0}"/>
              </a:ext>
            </a:extLst>
          </p:cNvPr>
          <p:cNvSpPr txBox="1"/>
          <p:nvPr userDrawn="1"/>
        </p:nvSpPr>
        <p:spPr>
          <a:xfrm>
            <a:off x="9072739" y="3620487"/>
            <a:ext cx="2720270" cy="25433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/>
            <a:r>
              <a:rPr lang="it-IT" sz="1600" err="1">
                <a:solidFill>
                  <a:schemeClr val="bg1"/>
                </a:solidFill>
                <a:latin typeface="TIM Sans Medium" pitchFamily="2" charset="77"/>
              </a:rPr>
              <a:t>Lorem</a:t>
            </a:r>
            <a:r>
              <a:rPr lang="it-IT" sz="1600">
                <a:solidFill>
                  <a:schemeClr val="bg1"/>
                </a:solidFill>
                <a:latin typeface="TIM Sans Medium" pitchFamily="2" charset="77"/>
              </a:rPr>
              <a:t> </a:t>
            </a:r>
            <a:r>
              <a:rPr lang="it-IT" sz="1600" err="1">
                <a:solidFill>
                  <a:schemeClr val="bg1"/>
                </a:solidFill>
                <a:latin typeface="TIM Sans Medium" pitchFamily="2" charset="77"/>
              </a:rPr>
              <a:t>ipsum</a:t>
            </a:r>
            <a:endParaRPr lang="it-IT" sz="1600" baseline="30000">
              <a:solidFill>
                <a:schemeClr val="bg1"/>
              </a:solidFill>
              <a:latin typeface="TIM Sans Medium" pitchFamily="2" charset="77"/>
            </a:endParaRPr>
          </a:p>
        </p:txBody>
      </p:sp>
      <p:sp>
        <p:nvSpPr>
          <p:cNvPr id="122" name="Segnaposto testo 79">
            <a:extLst>
              <a:ext uri="{FF2B5EF4-FFF2-40B4-BE49-F238E27FC236}">
                <a16:creationId xmlns:a16="http://schemas.microsoft.com/office/drawing/2014/main" id="{B80D35D7-E554-16BB-9B35-6711583D8E82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425025" y="4560784"/>
            <a:ext cx="2718225" cy="628541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  <a:p>
            <a:pPr lvl="0"/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24" name="Segnaposto testo 79">
            <a:extLst>
              <a:ext uri="{FF2B5EF4-FFF2-40B4-BE49-F238E27FC236}">
                <a16:creationId xmlns:a16="http://schemas.microsoft.com/office/drawing/2014/main" id="{70A6013C-619F-DBDE-F456-EBA78A36E6A9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425025" y="2308651"/>
            <a:ext cx="2718225" cy="628541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  <a:p>
            <a:pPr lvl="0"/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25" name="Segnaposto testo 79">
            <a:extLst>
              <a:ext uri="{FF2B5EF4-FFF2-40B4-BE49-F238E27FC236}">
                <a16:creationId xmlns:a16="http://schemas.microsoft.com/office/drawing/2014/main" id="{156840D5-9AB4-F5BC-215E-157EF14A8D1E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425025" y="3062184"/>
            <a:ext cx="2718225" cy="628541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  <a:p>
            <a:pPr lvl="0"/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26" name="Segnaposto testo 79">
            <a:extLst>
              <a:ext uri="{FF2B5EF4-FFF2-40B4-BE49-F238E27FC236}">
                <a16:creationId xmlns:a16="http://schemas.microsoft.com/office/drawing/2014/main" id="{B8F97B6A-0411-D04B-AF26-23162B8D2944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425025" y="3824184"/>
            <a:ext cx="2718225" cy="628541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  <a:p>
            <a:pPr lvl="0"/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27" name="Titolo 6">
            <a:extLst>
              <a:ext uri="{FF2B5EF4-FFF2-40B4-BE49-F238E27FC236}">
                <a16:creationId xmlns:a16="http://schemas.microsoft.com/office/drawing/2014/main" id="{433BE563-30EE-C9E0-18ED-674B61ED01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7524749" cy="886988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28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</p:spTree>
    <p:extLst>
      <p:ext uri="{BB962C8B-B14F-4D97-AF65-F5344CB8AC3E}">
        <p14:creationId xmlns:p14="http://schemas.microsoft.com/office/powerpoint/2010/main" val="85456244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rna - Confronto e approfondim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egnaposto testo 79">
            <a:extLst>
              <a:ext uri="{FF2B5EF4-FFF2-40B4-BE49-F238E27FC236}">
                <a16:creationId xmlns:a16="http://schemas.microsoft.com/office/drawing/2014/main" id="{C9F5410E-85C9-1C70-9D6C-99943E594E0C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3290888" y="2322765"/>
            <a:ext cx="788987" cy="270474"/>
          </a:xfrm>
          <a:prstGeom prst="roundRect">
            <a:avLst/>
          </a:prstGeom>
          <a:solidFill>
            <a:schemeClr val="accent4"/>
          </a:solidFill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endParaRPr lang="it-IT"/>
          </a:p>
        </p:txBody>
      </p:sp>
      <p:sp>
        <p:nvSpPr>
          <p:cNvPr id="63" name="Rettangolo con un angolo ritagliato 5">
            <a:extLst>
              <a:ext uri="{FF2B5EF4-FFF2-40B4-BE49-F238E27FC236}">
                <a16:creationId xmlns:a16="http://schemas.microsoft.com/office/drawing/2014/main" id="{3C3D7180-69CE-CEB3-E674-DCB81B0AB932}"/>
              </a:ext>
            </a:extLst>
          </p:cNvPr>
          <p:cNvSpPr>
            <a:spLocks noChangeAspect="1"/>
          </p:cNvSpPr>
          <p:nvPr userDrawn="1"/>
        </p:nvSpPr>
        <p:spPr>
          <a:xfrm rot="10800000">
            <a:off x="8277954" y="621200"/>
            <a:ext cx="3914046" cy="5442958"/>
          </a:xfrm>
          <a:custGeom>
            <a:avLst/>
            <a:gdLst>
              <a:gd name="connsiteX0" fmla="*/ 0 w 3909764"/>
              <a:gd name="connsiteY0" fmla="*/ 0 h 5436006"/>
              <a:gd name="connsiteX1" fmla="*/ 3171483 w 3909764"/>
              <a:gd name="connsiteY1" fmla="*/ 0 h 5436006"/>
              <a:gd name="connsiteX2" fmla="*/ 3909764 w 3909764"/>
              <a:gd name="connsiteY2" fmla="*/ 738281 h 5436006"/>
              <a:gd name="connsiteX3" fmla="*/ 3909764 w 3909764"/>
              <a:gd name="connsiteY3" fmla="*/ 5436006 h 5436006"/>
              <a:gd name="connsiteX4" fmla="*/ 0 w 3909764"/>
              <a:gd name="connsiteY4" fmla="*/ 5436006 h 5436006"/>
              <a:gd name="connsiteX5" fmla="*/ 0 w 3909764"/>
              <a:gd name="connsiteY5" fmla="*/ 0 h 5436006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280010 w 3909764"/>
              <a:gd name="connsiteY3" fmla="*/ 109182 h 5439208"/>
              <a:gd name="connsiteX4" fmla="*/ 3909764 w 3909764"/>
              <a:gd name="connsiteY4" fmla="*/ 741483 h 5439208"/>
              <a:gd name="connsiteX5" fmla="*/ 3909764 w 3909764"/>
              <a:gd name="connsiteY5" fmla="*/ 5439208 h 5439208"/>
              <a:gd name="connsiteX6" fmla="*/ 0 w 3909764"/>
              <a:gd name="connsiteY6" fmla="*/ 5439208 h 5439208"/>
              <a:gd name="connsiteX7" fmla="*/ 0 w 3909764"/>
              <a:gd name="connsiteY7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909764 w 3909932"/>
              <a:gd name="connsiteY3" fmla="*/ 741483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764 w 3909932"/>
              <a:gd name="connsiteY4" fmla="*/ 741483 h 5439208"/>
              <a:gd name="connsiteX5" fmla="*/ 3909932 w 3909932"/>
              <a:gd name="connsiteY5" fmla="*/ 1016217 h 5439208"/>
              <a:gd name="connsiteX6" fmla="*/ 3909764 w 3909932"/>
              <a:gd name="connsiteY6" fmla="*/ 5439208 h 5439208"/>
              <a:gd name="connsiteX7" fmla="*/ 0 w 3909932"/>
              <a:gd name="connsiteY7" fmla="*/ 5439208 h 5439208"/>
              <a:gd name="connsiteX8" fmla="*/ 0 w 3909932"/>
              <a:gd name="connsiteY8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10458"/>
              <a:gd name="connsiteY0" fmla="*/ 3202 h 5439208"/>
              <a:gd name="connsiteX1" fmla="*/ 3057097 w 3910458"/>
              <a:gd name="connsiteY1" fmla="*/ 0 h 5439208"/>
              <a:gd name="connsiteX2" fmla="*/ 3280010 w 3910458"/>
              <a:gd name="connsiteY2" fmla="*/ 109182 h 5439208"/>
              <a:gd name="connsiteX3" fmla="*/ 3715060 w 3910458"/>
              <a:gd name="connsiteY3" fmla="*/ 544027 h 5439208"/>
              <a:gd name="connsiteX4" fmla="*/ 3909932 w 3910458"/>
              <a:gd name="connsiteY4" fmla="*/ 1016217 h 5439208"/>
              <a:gd name="connsiteX5" fmla="*/ 3909764 w 3910458"/>
              <a:gd name="connsiteY5" fmla="*/ 5439208 h 5439208"/>
              <a:gd name="connsiteX6" fmla="*/ 0 w 3910458"/>
              <a:gd name="connsiteY6" fmla="*/ 5439208 h 5439208"/>
              <a:gd name="connsiteX7" fmla="*/ 0 w 3910458"/>
              <a:gd name="connsiteY7" fmla="*/ 3202 h 5439208"/>
              <a:gd name="connsiteX0" fmla="*/ 0 w 4200678"/>
              <a:gd name="connsiteY0" fmla="*/ 3202 h 5515789"/>
              <a:gd name="connsiteX1" fmla="*/ 3057097 w 4200678"/>
              <a:gd name="connsiteY1" fmla="*/ 0 h 5515789"/>
              <a:gd name="connsiteX2" fmla="*/ 3280010 w 4200678"/>
              <a:gd name="connsiteY2" fmla="*/ 109182 h 5515789"/>
              <a:gd name="connsiteX3" fmla="*/ 3715060 w 4200678"/>
              <a:gd name="connsiteY3" fmla="*/ 544027 h 5515789"/>
              <a:gd name="connsiteX4" fmla="*/ 3909932 w 4200678"/>
              <a:gd name="connsiteY4" fmla="*/ 1016217 h 5515789"/>
              <a:gd name="connsiteX5" fmla="*/ 3913680 w 4200678"/>
              <a:gd name="connsiteY5" fmla="*/ 5082299 h 5515789"/>
              <a:gd name="connsiteX6" fmla="*/ 3909764 w 4200678"/>
              <a:gd name="connsiteY6" fmla="*/ 5439208 h 5515789"/>
              <a:gd name="connsiteX7" fmla="*/ 0 w 4200678"/>
              <a:gd name="connsiteY7" fmla="*/ 5439208 h 5515789"/>
              <a:gd name="connsiteX8" fmla="*/ 0 w 4200678"/>
              <a:gd name="connsiteY8" fmla="*/ 3202 h 5515789"/>
              <a:gd name="connsiteX0" fmla="*/ 0 w 4200678"/>
              <a:gd name="connsiteY0" fmla="*/ 3202 h 5439208"/>
              <a:gd name="connsiteX1" fmla="*/ 3057097 w 4200678"/>
              <a:gd name="connsiteY1" fmla="*/ 0 h 5439208"/>
              <a:gd name="connsiteX2" fmla="*/ 3280010 w 4200678"/>
              <a:gd name="connsiteY2" fmla="*/ 109182 h 5439208"/>
              <a:gd name="connsiteX3" fmla="*/ 3715060 w 4200678"/>
              <a:gd name="connsiteY3" fmla="*/ 544027 h 5439208"/>
              <a:gd name="connsiteX4" fmla="*/ 3909932 w 4200678"/>
              <a:gd name="connsiteY4" fmla="*/ 1016217 h 5439208"/>
              <a:gd name="connsiteX5" fmla="*/ 3913680 w 4200678"/>
              <a:gd name="connsiteY5" fmla="*/ 5082299 h 5439208"/>
              <a:gd name="connsiteX6" fmla="*/ 3909764 w 4200678"/>
              <a:gd name="connsiteY6" fmla="*/ 5439208 h 5439208"/>
              <a:gd name="connsiteX7" fmla="*/ 0 w 4200678"/>
              <a:gd name="connsiteY7" fmla="*/ 5439208 h 5439208"/>
              <a:gd name="connsiteX8" fmla="*/ 0 w 4200678"/>
              <a:gd name="connsiteY8" fmla="*/ 3202 h 5439208"/>
              <a:gd name="connsiteX0" fmla="*/ 0 w 3995172"/>
              <a:gd name="connsiteY0" fmla="*/ 3202 h 5439208"/>
              <a:gd name="connsiteX1" fmla="*/ 3057097 w 3995172"/>
              <a:gd name="connsiteY1" fmla="*/ 0 h 5439208"/>
              <a:gd name="connsiteX2" fmla="*/ 3280010 w 3995172"/>
              <a:gd name="connsiteY2" fmla="*/ 109182 h 5439208"/>
              <a:gd name="connsiteX3" fmla="*/ 3715060 w 3995172"/>
              <a:gd name="connsiteY3" fmla="*/ 544027 h 5439208"/>
              <a:gd name="connsiteX4" fmla="*/ 3909932 w 3995172"/>
              <a:gd name="connsiteY4" fmla="*/ 1016217 h 5439208"/>
              <a:gd name="connsiteX5" fmla="*/ 3913680 w 3995172"/>
              <a:gd name="connsiteY5" fmla="*/ 5082299 h 5439208"/>
              <a:gd name="connsiteX6" fmla="*/ 3587476 w 3995172"/>
              <a:gd name="connsiteY6" fmla="*/ 5439208 h 5439208"/>
              <a:gd name="connsiteX7" fmla="*/ 0 w 3995172"/>
              <a:gd name="connsiteY7" fmla="*/ 5439208 h 5439208"/>
              <a:gd name="connsiteX8" fmla="*/ 0 w 3995172"/>
              <a:gd name="connsiteY8" fmla="*/ 3202 h 5439208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39209"/>
              <a:gd name="connsiteX1" fmla="*/ 3057097 w 3925690"/>
              <a:gd name="connsiteY1" fmla="*/ 0 h 5439209"/>
              <a:gd name="connsiteX2" fmla="*/ 3280010 w 3925690"/>
              <a:gd name="connsiteY2" fmla="*/ 109182 h 5439209"/>
              <a:gd name="connsiteX3" fmla="*/ 3715060 w 3925690"/>
              <a:gd name="connsiteY3" fmla="*/ 544027 h 5439209"/>
              <a:gd name="connsiteX4" fmla="*/ 3909932 w 3925690"/>
              <a:gd name="connsiteY4" fmla="*/ 1016217 h 5439209"/>
              <a:gd name="connsiteX5" fmla="*/ 3913680 w 3925690"/>
              <a:gd name="connsiteY5" fmla="*/ 5082299 h 5439209"/>
              <a:gd name="connsiteX6" fmla="*/ 3587476 w 3925690"/>
              <a:gd name="connsiteY6" fmla="*/ 5439208 h 5439209"/>
              <a:gd name="connsiteX7" fmla="*/ 0 w 3925690"/>
              <a:gd name="connsiteY7" fmla="*/ 5439208 h 5439209"/>
              <a:gd name="connsiteX8" fmla="*/ 0 w 3925690"/>
              <a:gd name="connsiteY8" fmla="*/ 3202 h 5439209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42955"/>
              <a:gd name="connsiteX1" fmla="*/ 3057097 w 3925690"/>
              <a:gd name="connsiteY1" fmla="*/ 0 h 5442955"/>
              <a:gd name="connsiteX2" fmla="*/ 3280010 w 3925690"/>
              <a:gd name="connsiteY2" fmla="*/ 109182 h 5442955"/>
              <a:gd name="connsiteX3" fmla="*/ 3715060 w 3925690"/>
              <a:gd name="connsiteY3" fmla="*/ 544027 h 5442955"/>
              <a:gd name="connsiteX4" fmla="*/ 3909932 w 3925690"/>
              <a:gd name="connsiteY4" fmla="*/ 1016217 h 5442955"/>
              <a:gd name="connsiteX5" fmla="*/ 3913680 w 3925690"/>
              <a:gd name="connsiteY5" fmla="*/ 5082299 h 5442955"/>
              <a:gd name="connsiteX6" fmla="*/ 3531263 w 3925690"/>
              <a:gd name="connsiteY6" fmla="*/ 5442955 h 5442955"/>
              <a:gd name="connsiteX7" fmla="*/ 0 w 3925690"/>
              <a:gd name="connsiteY7" fmla="*/ 5439208 h 5442955"/>
              <a:gd name="connsiteX8" fmla="*/ 0 w 3925690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5 h 5442958"/>
              <a:gd name="connsiteX1" fmla="*/ 3057097 w 3914046"/>
              <a:gd name="connsiteY1" fmla="*/ 3 h 5442958"/>
              <a:gd name="connsiteX2" fmla="*/ 3280010 w 3914046"/>
              <a:gd name="connsiteY2" fmla="*/ 109185 h 5442958"/>
              <a:gd name="connsiteX3" fmla="*/ 3715060 w 3914046"/>
              <a:gd name="connsiteY3" fmla="*/ 544030 h 5442958"/>
              <a:gd name="connsiteX4" fmla="*/ 3909932 w 3914046"/>
              <a:gd name="connsiteY4" fmla="*/ 1016220 h 5442958"/>
              <a:gd name="connsiteX5" fmla="*/ 3913680 w 3914046"/>
              <a:gd name="connsiteY5" fmla="*/ 5082302 h 5442958"/>
              <a:gd name="connsiteX6" fmla="*/ 3531263 w 3914046"/>
              <a:gd name="connsiteY6" fmla="*/ 5442958 h 5442958"/>
              <a:gd name="connsiteX7" fmla="*/ 0 w 3914046"/>
              <a:gd name="connsiteY7" fmla="*/ 5439211 h 5442958"/>
              <a:gd name="connsiteX8" fmla="*/ 0 w 3914046"/>
              <a:gd name="connsiteY8" fmla="*/ 3205 h 5442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14046" h="5442958">
                <a:moveTo>
                  <a:pt x="0" y="3205"/>
                </a:moveTo>
                <a:lnTo>
                  <a:pt x="3057097" y="3"/>
                </a:lnTo>
                <a:cubicBezTo>
                  <a:pt x="3151024" y="-506"/>
                  <a:pt x="3228191" y="57801"/>
                  <a:pt x="3280010" y="109185"/>
                </a:cubicBezTo>
                <a:lnTo>
                  <a:pt x="3715060" y="544030"/>
                </a:lnTo>
                <a:cubicBezTo>
                  <a:pt x="3821240" y="663953"/>
                  <a:pt x="3904125" y="864892"/>
                  <a:pt x="3909932" y="1016220"/>
                </a:cubicBezTo>
                <a:cubicBezTo>
                  <a:pt x="3915739" y="1167548"/>
                  <a:pt x="3913708" y="4345137"/>
                  <a:pt x="3913680" y="5082302"/>
                </a:cubicBezTo>
                <a:cubicBezTo>
                  <a:pt x="3909904" y="5287317"/>
                  <a:pt x="3752576" y="5439687"/>
                  <a:pt x="3531263" y="5442958"/>
                </a:cubicBezTo>
                <a:lnTo>
                  <a:pt x="0" y="5439211"/>
                </a:lnTo>
                <a:lnTo>
                  <a:pt x="0" y="3205"/>
                </a:lnTo>
                <a:close/>
              </a:path>
            </a:pathLst>
          </a:custGeom>
          <a:gradFill flip="none" rotWithShape="1">
            <a:gsLst>
              <a:gs pos="0">
                <a:srgbClr val="4FE3C2"/>
              </a:gs>
              <a:gs pos="100000">
                <a:srgbClr val="B6F11F"/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65" name="CasellaDiTesto 64">
            <a:extLst>
              <a:ext uri="{FF2B5EF4-FFF2-40B4-BE49-F238E27FC236}">
                <a16:creationId xmlns:a16="http://schemas.microsoft.com/office/drawing/2014/main" id="{8CFBC148-5A50-31C8-45E8-945E08BB237A}"/>
              </a:ext>
            </a:extLst>
          </p:cNvPr>
          <p:cNvSpPr txBox="1"/>
          <p:nvPr userDrawn="1"/>
        </p:nvSpPr>
        <p:spPr>
          <a:xfrm>
            <a:off x="9057217" y="1682636"/>
            <a:ext cx="2718225" cy="59734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/>
            <a:r>
              <a:rPr lang="it-IT" sz="1200" err="1">
                <a:solidFill>
                  <a:schemeClr val="tx1"/>
                </a:solidFill>
                <a:latin typeface="TIM Sans Light" pitchFamily="2" charset="77"/>
              </a:rPr>
              <a:t>consectetur</a:t>
            </a:r>
            <a:r>
              <a:rPr lang="it-IT" sz="1200">
                <a:solidFill>
                  <a:schemeClr val="tx1"/>
                </a:solidFill>
                <a:latin typeface="TIM Sans Light" pitchFamily="2" charset="77"/>
              </a:rPr>
              <a:t> </a:t>
            </a:r>
            <a:r>
              <a:rPr lang="it-IT" sz="1200" err="1">
                <a:solidFill>
                  <a:schemeClr val="tx1"/>
                </a:solidFill>
                <a:latin typeface="TIM Sans Light" pitchFamily="2" charset="77"/>
              </a:rPr>
              <a:t>adipiscing</a:t>
            </a:r>
            <a:r>
              <a:rPr lang="it-IT" sz="1200">
                <a:solidFill>
                  <a:schemeClr val="tx1"/>
                </a:solidFill>
                <a:latin typeface="TIM Sans Light" pitchFamily="2" charset="77"/>
              </a:rPr>
              <a:t> </a:t>
            </a:r>
            <a:r>
              <a:rPr lang="it-IT" sz="1200" err="1">
                <a:solidFill>
                  <a:schemeClr val="tx1"/>
                </a:solidFill>
                <a:latin typeface="TIM Sans Light" pitchFamily="2" charset="77"/>
              </a:rPr>
              <a:t>elit</a:t>
            </a:r>
            <a:r>
              <a:rPr lang="it-IT" sz="1200">
                <a:solidFill>
                  <a:schemeClr val="tx1"/>
                </a:solidFill>
                <a:latin typeface="TIM Sans Light" pitchFamily="2" charset="77"/>
              </a:rPr>
              <a:t>, sed do </a:t>
            </a:r>
            <a:r>
              <a:rPr lang="it-IT" sz="1200" err="1">
                <a:solidFill>
                  <a:schemeClr val="tx1"/>
                </a:solidFill>
                <a:latin typeface="TIM Sans Light" pitchFamily="2" charset="77"/>
              </a:rPr>
              <a:t>eiusmod</a:t>
            </a:r>
            <a:r>
              <a:rPr lang="it-IT" sz="1200">
                <a:solidFill>
                  <a:schemeClr val="tx1"/>
                </a:solidFill>
                <a:latin typeface="TIM Sans Light" pitchFamily="2" charset="77"/>
              </a:rPr>
              <a:t> </a:t>
            </a:r>
            <a:r>
              <a:rPr lang="it-IT" sz="1200" err="1">
                <a:solidFill>
                  <a:schemeClr val="tx1"/>
                </a:solidFill>
                <a:latin typeface="TIM Sans Light" pitchFamily="2" charset="77"/>
              </a:rPr>
              <a:t>tempor</a:t>
            </a:r>
            <a:r>
              <a:rPr lang="it-IT" sz="1200">
                <a:solidFill>
                  <a:schemeClr val="tx1"/>
                </a:solidFill>
                <a:latin typeface="TIM Sans Light" pitchFamily="2" charset="77"/>
              </a:rPr>
              <a:t> </a:t>
            </a:r>
            <a:r>
              <a:rPr lang="it-IT" sz="1200" err="1">
                <a:solidFill>
                  <a:schemeClr val="tx1"/>
                </a:solidFill>
                <a:latin typeface="TIM Sans Light" pitchFamily="2" charset="77"/>
              </a:rPr>
              <a:t>incididunt</a:t>
            </a:r>
            <a:r>
              <a:rPr lang="it-IT" sz="1200">
                <a:solidFill>
                  <a:schemeClr val="tx1"/>
                </a:solidFill>
                <a:latin typeface="TIM Sans Light" pitchFamily="2" charset="77"/>
              </a:rPr>
              <a:t> ut labore et dolore magna </a:t>
            </a:r>
            <a:r>
              <a:rPr lang="it-IT" sz="1200" err="1">
                <a:solidFill>
                  <a:schemeClr val="tx1"/>
                </a:solidFill>
                <a:latin typeface="TIM Sans Light" pitchFamily="2" charset="77"/>
              </a:rPr>
              <a:t>aliqua</a:t>
            </a:r>
            <a:r>
              <a:rPr lang="it-IT" sz="1200">
                <a:solidFill>
                  <a:schemeClr val="tx1"/>
                </a:solidFill>
                <a:latin typeface="TIM Sans Light" pitchFamily="2" charset="77"/>
              </a:rPr>
              <a:t>. </a:t>
            </a:r>
            <a:endParaRPr lang="it-IT" sz="1200" baseline="30000">
              <a:solidFill>
                <a:schemeClr val="tx1"/>
              </a:solidFill>
              <a:latin typeface="TIM Sans Light" pitchFamily="2" charset="77"/>
            </a:endParaRPr>
          </a:p>
        </p:txBody>
      </p:sp>
      <p:sp>
        <p:nvSpPr>
          <p:cNvPr id="5" name="Segnaposto testo 2">
            <a:extLst>
              <a:ext uri="{FF2B5EF4-FFF2-40B4-BE49-F238E27FC236}">
                <a16:creationId xmlns:a16="http://schemas.microsoft.com/office/drawing/2014/main" id="{A977A334-68C2-7E12-72D6-294BDF900FF1}"/>
              </a:ext>
            </a:extLst>
          </p:cNvPr>
          <p:cNvSpPr>
            <a:spLocks noGrp="1"/>
          </p:cNvSpPr>
          <p:nvPr userDrawn="1">
            <p:ph type="body" sz="quarter" idx="76" hasCustomPrompt="1"/>
          </p:nvPr>
        </p:nvSpPr>
        <p:spPr>
          <a:xfrm>
            <a:off x="2326029" y="6169272"/>
            <a:ext cx="8535009" cy="28897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100"/>
              </a:lnSpc>
              <a:spcBef>
                <a:spcPts val="400"/>
              </a:spcBef>
              <a:buNone/>
              <a:defRPr sz="900" b="0" i="0">
                <a:solidFill>
                  <a:schemeClr val="tx1"/>
                </a:solidFill>
                <a:latin typeface="TIM Sans Thin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2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/>
              <a:t>Inserire note pie pagina</a:t>
            </a:r>
            <a:br>
              <a:rPr lang="it-IT"/>
            </a:br>
            <a:r>
              <a:rPr lang="it-IT"/>
              <a:t>Inserire note pie pagina</a:t>
            </a:r>
          </a:p>
        </p:txBody>
      </p:sp>
      <p:sp>
        <p:nvSpPr>
          <p:cNvPr id="76" name="Segnaposto testo 79">
            <a:extLst>
              <a:ext uri="{FF2B5EF4-FFF2-40B4-BE49-F238E27FC236}">
                <a16:creationId xmlns:a16="http://schemas.microsoft.com/office/drawing/2014/main" id="{7A95C04B-491B-9975-7B25-31E551D2A776}"/>
              </a:ext>
            </a:extLst>
          </p:cNvPr>
          <p:cNvSpPr>
            <a:spLocks noGrp="1"/>
          </p:cNvSpPr>
          <p:nvPr userDrawn="1">
            <p:ph type="body" sz="quarter" idx="80" hasCustomPrompt="1"/>
          </p:nvPr>
        </p:nvSpPr>
        <p:spPr>
          <a:xfrm>
            <a:off x="3290888" y="2658251"/>
            <a:ext cx="788987" cy="270474"/>
          </a:xfrm>
          <a:prstGeom prst="roundRect">
            <a:avLst/>
          </a:prstGeom>
          <a:solidFill>
            <a:schemeClr val="accent4"/>
          </a:solidFill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endParaRPr lang="it-IT"/>
          </a:p>
        </p:txBody>
      </p:sp>
      <p:sp>
        <p:nvSpPr>
          <p:cNvPr id="92" name="Segnaposto testo 79">
            <a:extLst>
              <a:ext uri="{FF2B5EF4-FFF2-40B4-BE49-F238E27FC236}">
                <a16:creationId xmlns:a16="http://schemas.microsoft.com/office/drawing/2014/main" id="{99D619F8-C29A-3C27-509E-39FE3011BABD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422275" y="5301402"/>
            <a:ext cx="3657599" cy="254157"/>
          </a:xfrm>
          <a:prstGeom prst="roundRect">
            <a:avLst/>
          </a:prstGeom>
          <a:gradFill>
            <a:gsLst>
              <a:gs pos="0">
                <a:srgbClr val="4FE3C2"/>
              </a:gs>
              <a:gs pos="100000">
                <a:srgbClr val="B6F11F"/>
              </a:gs>
            </a:gsLst>
            <a:lin ang="0" scaled="0"/>
          </a:gradFill>
        </p:spPr>
        <p:txBody>
          <a:bodyPr/>
          <a:lstStyle>
            <a:lvl1pPr marL="0" indent="0" algn="l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95" name="Segnaposto testo 79">
            <a:extLst>
              <a:ext uri="{FF2B5EF4-FFF2-40B4-BE49-F238E27FC236}">
                <a16:creationId xmlns:a16="http://schemas.microsoft.com/office/drawing/2014/main" id="{AB3AE24B-820B-0163-1140-2AE8074EE6C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132513" y="1877372"/>
            <a:ext cx="1797269" cy="2310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0" i="0">
                <a:solidFill>
                  <a:schemeClr val="accent5">
                    <a:lumMod val="90000"/>
                  </a:schemeClr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2025</a:t>
            </a:r>
          </a:p>
        </p:txBody>
      </p:sp>
      <p:cxnSp>
        <p:nvCxnSpPr>
          <p:cNvPr id="97" name="Connettore 1 96">
            <a:extLst>
              <a:ext uri="{FF2B5EF4-FFF2-40B4-BE49-F238E27FC236}">
                <a16:creationId xmlns:a16="http://schemas.microsoft.com/office/drawing/2014/main" id="{BEEDF802-F4AC-53E6-AF80-E8D93DE47F53}"/>
              </a:ext>
            </a:extLst>
          </p:cNvPr>
          <p:cNvCxnSpPr>
            <a:cxnSpLocks/>
          </p:cNvCxnSpPr>
          <p:nvPr userDrawn="1"/>
        </p:nvCxnSpPr>
        <p:spPr>
          <a:xfrm flipH="1">
            <a:off x="4259263" y="2204127"/>
            <a:ext cx="3670519" cy="0"/>
          </a:xfrm>
          <a:prstGeom prst="line">
            <a:avLst/>
          </a:prstGeom>
          <a:ln w="19050" cap="rnd">
            <a:gradFill>
              <a:gsLst>
                <a:gs pos="0">
                  <a:srgbClr val="25A8FC"/>
                </a:gs>
                <a:gs pos="50000">
                  <a:schemeClr val="tx2"/>
                </a:gs>
                <a:gs pos="100000">
                  <a:schemeClr val="accent2"/>
                </a:gs>
              </a:gsLst>
              <a:lin ang="5400000" scaled="1"/>
            </a:gradFill>
            <a:headEnd type="none" w="sm" len="sm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Segnaposto testo 79">
            <a:extLst>
              <a:ext uri="{FF2B5EF4-FFF2-40B4-BE49-F238E27FC236}">
                <a16:creationId xmlns:a16="http://schemas.microsoft.com/office/drawing/2014/main" id="{8DA18716-95EE-CC3B-9AAA-F243C8C91F5A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3290888" y="3067832"/>
            <a:ext cx="788987" cy="270474"/>
          </a:xfrm>
          <a:prstGeom prst="roundRect">
            <a:avLst/>
          </a:prstGeom>
          <a:solidFill>
            <a:schemeClr val="accent4"/>
          </a:solidFill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endParaRPr lang="it-IT"/>
          </a:p>
        </p:txBody>
      </p:sp>
      <p:sp>
        <p:nvSpPr>
          <p:cNvPr id="102" name="Segnaposto testo 79">
            <a:extLst>
              <a:ext uri="{FF2B5EF4-FFF2-40B4-BE49-F238E27FC236}">
                <a16:creationId xmlns:a16="http://schemas.microsoft.com/office/drawing/2014/main" id="{D4595CA6-695D-0198-37C9-F9BEDD3AB4DE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3290888" y="3403318"/>
            <a:ext cx="788987" cy="270474"/>
          </a:xfrm>
          <a:prstGeom prst="roundRect">
            <a:avLst/>
          </a:prstGeom>
          <a:solidFill>
            <a:schemeClr val="accent4"/>
          </a:solidFill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endParaRPr lang="it-IT"/>
          </a:p>
        </p:txBody>
      </p:sp>
      <p:sp>
        <p:nvSpPr>
          <p:cNvPr id="104" name="Segnaposto testo 79">
            <a:extLst>
              <a:ext uri="{FF2B5EF4-FFF2-40B4-BE49-F238E27FC236}">
                <a16:creationId xmlns:a16="http://schemas.microsoft.com/office/drawing/2014/main" id="{608805DA-E876-65EC-A4D3-98FA8FF5A0DB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3290888" y="3821365"/>
            <a:ext cx="788987" cy="270474"/>
          </a:xfrm>
          <a:prstGeom prst="roundRect">
            <a:avLst/>
          </a:prstGeom>
          <a:solidFill>
            <a:schemeClr val="accent4"/>
          </a:solidFill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endParaRPr lang="it-IT"/>
          </a:p>
        </p:txBody>
      </p:sp>
      <p:sp>
        <p:nvSpPr>
          <p:cNvPr id="105" name="Segnaposto testo 79">
            <a:extLst>
              <a:ext uri="{FF2B5EF4-FFF2-40B4-BE49-F238E27FC236}">
                <a16:creationId xmlns:a16="http://schemas.microsoft.com/office/drawing/2014/main" id="{467E7C99-F2D9-BC17-4B2A-639C8A053568}"/>
              </a:ext>
            </a:extLst>
          </p:cNvPr>
          <p:cNvSpPr>
            <a:spLocks noGrp="1"/>
          </p:cNvSpPr>
          <p:nvPr>
            <p:ph type="body" sz="quarter" idx="95" hasCustomPrompt="1"/>
          </p:nvPr>
        </p:nvSpPr>
        <p:spPr>
          <a:xfrm>
            <a:off x="3290888" y="4181397"/>
            <a:ext cx="788987" cy="270474"/>
          </a:xfrm>
          <a:prstGeom prst="roundRect">
            <a:avLst/>
          </a:prstGeom>
          <a:solidFill>
            <a:schemeClr val="accent4"/>
          </a:solidFill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endParaRPr lang="it-IT"/>
          </a:p>
        </p:txBody>
      </p:sp>
      <p:sp>
        <p:nvSpPr>
          <p:cNvPr id="107" name="Segnaposto testo 79">
            <a:extLst>
              <a:ext uri="{FF2B5EF4-FFF2-40B4-BE49-F238E27FC236}">
                <a16:creationId xmlns:a16="http://schemas.microsoft.com/office/drawing/2014/main" id="{830070E2-318D-87BC-D2F4-9EFECF45E237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3290888" y="4583365"/>
            <a:ext cx="788987" cy="270474"/>
          </a:xfrm>
          <a:prstGeom prst="roundRect">
            <a:avLst/>
          </a:prstGeom>
          <a:solidFill>
            <a:schemeClr val="accent4"/>
          </a:solidFill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endParaRPr lang="it-IT"/>
          </a:p>
        </p:txBody>
      </p:sp>
      <p:sp>
        <p:nvSpPr>
          <p:cNvPr id="108" name="Segnaposto testo 79">
            <a:extLst>
              <a:ext uri="{FF2B5EF4-FFF2-40B4-BE49-F238E27FC236}">
                <a16:creationId xmlns:a16="http://schemas.microsoft.com/office/drawing/2014/main" id="{F1A0CCF0-5A6A-4D45-70FA-9B08AB98F954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3290888" y="4918851"/>
            <a:ext cx="788987" cy="270474"/>
          </a:xfrm>
          <a:prstGeom prst="roundRect">
            <a:avLst/>
          </a:prstGeom>
          <a:solidFill>
            <a:schemeClr val="accent4"/>
          </a:solidFill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endParaRPr lang="it-IT"/>
          </a:p>
        </p:txBody>
      </p:sp>
      <p:sp>
        <p:nvSpPr>
          <p:cNvPr id="109" name="Segnaposto testo 79">
            <a:extLst>
              <a:ext uri="{FF2B5EF4-FFF2-40B4-BE49-F238E27FC236}">
                <a16:creationId xmlns:a16="http://schemas.microsoft.com/office/drawing/2014/main" id="{CC1F243F-D43F-A024-224C-167FF3FC5568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422275" y="5623522"/>
            <a:ext cx="3657599" cy="254157"/>
          </a:xfrm>
          <a:prstGeom prst="roundRect">
            <a:avLst/>
          </a:prstGeom>
          <a:gradFill>
            <a:gsLst>
              <a:gs pos="0">
                <a:srgbClr val="4FE3C2"/>
              </a:gs>
              <a:gs pos="100000">
                <a:srgbClr val="B6F11F"/>
              </a:gs>
            </a:gsLst>
            <a:lin ang="0" scaled="0"/>
          </a:gradFill>
        </p:spPr>
        <p:txBody>
          <a:bodyPr/>
          <a:lstStyle>
            <a:lvl1pPr marL="0" indent="0" algn="l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r>
              <a:rPr lang="it-IT"/>
              <a:t> dolor </a:t>
            </a:r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11" name="Segnaposto testo 79">
            <a:extLst>
              <a:ext uri="{FF2B5EF4-FFF2-40B4-BE49-F238E27FC236}">
                <a16:creationId xmlns:a16="http://schemas.microsoft.com/office/drawing/2014/main" id="{92926B64-6D84-BB7D-401E-78831F8A068C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4259263" y="1877372"/>
            <a:ext cx="1728787" cy="2310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0" i="0">
                <a:solidFill>
                  <a:schemeClr val="accent5">
                    <a:lumMod val="90000"/>
                  </a:schemeClr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2024</a:t>
            </a:r>
          </a:p>
        </p:txBody>
      </p:sp>
      <p:sp>
        <p:nvSpPr>
          <p:cNvPr id="112" name="Segnaposto testo 79">
            <a:extLst>
              <a:ext uri="{FF2B5EF4-FFF2-40B4-BE49-F238E27FC236}">
                <a16:creationId xmlns:a16="http://schemas.microsoft.com/office/drawing/2014/main" id="{DA192039-B055-69AD-D7BA-B8ED715317D2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4243387" y="5296738"/>
            <a:ext cx="1724400" cy="255600"/>
          </a:xfrm>
          <a:prstGeom prst="roundRect">
            <a:avLst/>
          </a:prstGeom>
          <a:ln>
            <a:gradFill>
              <a:gsLst>
                <a:gs pos="50000">
                  <a:schemeClr val="tx2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113" name="Segnaposto testo 79">
            <a:extLst>
              <a:ext uri="{FF2B5EF4-FFF2-40B4-BE49-F238E27FC236}">
                <a16:creationId xmlns:a16="http://schemas.microsoft.com/office/drawing/2014/main" id="{151CAF64-49B7-FB40-6E99-1A6683422DDA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6132513" y="5296356"/>
            <a:ext cx="1800000" cy="255600"/>
          </a:xfrm>
          <a:prstGeom prst="roundRect">
            <a:avLst/>
          </a:prstGeom>
          <a:gradFill>
            <a:gsLst>
              <a:gs pos="0">
                <a:srgbClr val="4FE3C2"/>
              </a:gs>
              <a:gs pos="100000">
                <a:srgbClr val="B6F11F"/>
              </a:gs>
            </a:gsLst>
            <a:lin ang="0" scaled="0"/>
          </a:gradFill>
          <a:ln>
            <a:noFill/>
          </a:ln>
        </p:spPr>
        <p:txBody>
          <a:bodyPr lIns="0" tIns="36000" rIns="0" bIns="0" anchor="ctr"/>
          <a:lstStyle>
            <a:lvl1pPr marL="0" indent="0" algn="ctr">
              <a:buNone/>
              <a:defRPr sz="12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115" name="Segnaposto testo 79">
            <a:extLst>
              <a:ext uri="{FF2B5EF4-FFF2-40B4-BE49-F238E27FC236}">
                <a16:creationId xmlns:a16="http://schemas.microsoft.com/office/drawing/2014/main" id="{BA7AF83C-6DA2-EA89-B303-5A9294038FF5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4243387" y="5623522"/>
            <a:ext cx="1725612" cy="254142"/>
          </a:xfrm>
          <a:prstGeom prst="roundRect">
            <a:avLst/>
          </a:prstGeom>
          <a:ln>
            <a:gradFill>
              <a:gsLst>
                <a:gs pos="50000">
                  <a:schemeClr val="tx2"/>
                </a:gs>
                <a:gs pos="0">
                  <a:schemeClr val="accent6"/>
                </a:gs>
                <a:gs pos="100000">
                  <a:schemeClr val="accent2"/>
                </a:gs>
              </a:gsLst>
              <a:lin ang="0" scaled="0"/>
            </a:gradFill>
          </a:ln>
        </p:spPr>
        <p:txBody>
          <a:bodyPr lIns="0" tIns="36000" rIns="0" bIns="0" anchor="ctr"/>
          <a:lstStyle>
            <a:lvl1pPr marL="0" indent="0" algn="ctr">
              <a:buNone/>
              <a:defRPr sz="1200" b="0" i="0">
                <a:solidFill>
                  <a:schemeClr val="tx1"/>
                </a:solidFill>
                <a:latin typeface="TIM Sans Light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116" name="Segnaposto testo 79">
            <a:extLst>
              <a:ext uri="{FF2B5EF4-FFF2-40B4-BE49-F238E27FC236}">
                <a16:creationId xmlns:a16="http://schemas.microsoft.com/office/drawing/2014/main" id="{BACCA23E-5C0F-ED4C-CBBD-C71AA43472E7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6132513" y="5623522"/>
            <a:ext cx="1800225" cy="254142"/>
          </a:xfrm>
          <a:prstGeom prst="roundRect">
            <a:avLst/>
          </a:prstGeom>
          <a:gradFill>
            <a:gsLst>
              <a:gs pos="0">
                <a:srgbClr val="4FE3C2"/>
              </a:gs>
              <a:gs pos="100000">
                <a:srgbClr val="B6F11F"/>
              </a:gs>
            </a:gsLst>
            <a:lin ang="0" scaled="0"/>
          </a:gradFill>
          <a:ln>
            <a:noFill/>
          </a:ln>
        </p:spPr>
        <p:txBody>
          <a:bodyPr lIns="0" tIns="36000" rIns="0" bIns="0" anchor="ctr"/>
          <a:lstStyle>
            <a:lvl1pPr marL="0" indent="0" algn="ctr">
              <a:buNone/>
              <a:defRPr sz="1200" b="1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/>
              <a:t>00.0%</a:t>
            </a:r>
          </a:p>
        </p:txBody>
      </p:sp>
      <p:sp>
        <p:nvSpPr>
          <p:cNvPr id="117" name="CasellaDiTesto 116">
            <a:extLst>
              <a:ext uri="{FF2B5EF4-FFF2-40B4-BE49-F238E27FC236}">
                <a16:creationId xmlns:a16="http://schemas.microsoft.com/office/drawing/2014/main" id="{C85E8942-B35B-7008-9F73-8D27B49A8B23}"/>
              </a:ext>
            </a:extLst>
          </p:cNvPr>
          <p:cNvSpPr txBox="1"/>
          <p:nvPr userDrawn="1"/>
        </p:nvSpPr>
        <p:spPr>
          <a:xfrm>
            <a:off x="9057217" y="2597992"/>
            <a:ext cx="2718225" cy="59734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/>
            <a:r>
              <a:rPr lang="it-IT" sz="1200" err="1">
                <a:solidFill>
                  <a:schemeClr val="tx1"/>
                </a:solidFill>
                <a:latin typeface="TIM Sans Light" pitchFamily="2" charset="77"/>
              </a:rPr>
              <a:t>consectetur</a:t>
            </a:r>
            <a:r>
              <a:rPr lang="it-IT" sz="1200">
                <a:solidFill>
                  <a:schemeClr val="tx1"/>
                </a:solidFill>
                <a:latin typeface="TIM Sans Light" pitchFamily="2" charset="77"/>
              </a:rPr>
              <a:t> </a:t>
            </a:r>
            <a:r>
              <a:rPr lang="it-IT" sz="1200" err="1">
                <a:solidFill>
                  <a:schemeClr val="tx1"/>
                </a:solidFill>
                <a:latin typeface="TIM Sans Light" pitchFamily="2" charset="77"/>
              </a:rPr>
              <a:t>adipiscing</a:t>
            </a:r>
            <a:r>
              <a:rPr lang="it-IT" sz="1200">
                <a:solidFill>
                  <a:schemeClr val="tx1"/>
                </a:solidFill>
                <a:latin typeface="TIM Sans Light" pitchFamily="2" charset="77"/>
              </a:rPr>
              <a:t> </a:t>
            </a:r>
            <a:r>
              <a:rPr lang="it-IT" sz="1200" err="1">
                <a:solidFill>
                  <a:schemeClr val="tx1"/>
                </a:solidFill>
                <a:latin typeface="TIM Sans Light" pitchFamily="2" charset="77"/>
              </a:rPr>
              <a:t>elit</a:t>
            </a:r>
            <a:r>
              <a:rPr lang="it-IT" sz="1200">
                <a:solidFill>
                  <a:schemeClr val="tx1"/>
                </a:solidFill>
                <a:latin typeface="TIM Sans Light" pitchFamily="2" charset="77"/>
              </a:rPr>
              <a:t>, sed do </a:t>
            </a:r>
            <a:r>
              <a:rPr lang="it-IT" sz="1200" err="1">
                <a:solidFill>
                  <a:schemeClr val="tx1"/>
                </a:solidFill>
                <a:latin typeface="TIM Sans Light" pitchFamily="2" charset="77"/>
              </a:rPr>
              <a:t>eiusmod</a:t>
            </a:r>
            <a:r>
              <a:rPr lang="it-IT" sz="1200">
                <a:solidFill>
                  <a:schemeClr val="tx1"/>
                </a:solidFill>
                <a:latin typeface="TIM Sans Light" pitchFamily="2" charset="77"/>
              </a:rPr>
              <a:t> </a:t>
            </a:r>
            <a:r>
              <a:rPr lang="it-IT" sz="1200" err="1">
                <a:solidFill>
                  <a:schemeClr val="tx1"/>
                </a:solidFill>
                <a:latin typeface="TIM Sans Light" pitchFamily="2" charset="77"/>
              </a:rPr>
              <a:t>tempor</a:t>
            </a:r>
            <a:r>
              <a:rPr lang="it-IT" sz="1200">
                <a:solidFill>
                  <a:schemeClr val="tx1"/>
                </a:solidFill>
                <a:latin typeface="TIM Sans Light" pitchFamily="2" charset="77"/>
              </a:rPr>
              <a:t> </a:t>
            </a:r>
            <a:r>
              <a:rPr lang="it-IT" sz="1200" err="1">
                <a:solidFill>
                  <a:schemeClr val="tx1"/>
                </a:solidFill>
                <a:latin typeface="TIM Sans Light" pitchFamily="2" charset="77"/>
              </a:rPr>
              <a:t>incididunt</a:t>
            </a:r>
            <a:r>
              <a:rPr lang="it-IT" sz="1200">
                <a:solidFill>
                  <a:schemeClr val="tx1"/>
                </a:solidFill>
                <a:latin typeface="TIM Sans Light" pitchFamily="2" charset="77"/>
              </a:rPr>
              <a:t> ut labore et dolore magna </a:t>
            </a:r>
            <a:r>
              <a:rPr lang="it-IT" sz="1200" err="1">
                <a:solidFill>
                  <a:schemeClr val="tx1"/>
                </a:solidFill>
                <a:latin typeface="TIM Sans Light" pitchFamily="2" charset="77"/>
              </a:rPr>
              <a:t>aliqua</a:t>
            </a:r>
            <a:r>
              <a:rPr lang="it-IT" sz="1200">
                <a:solidFill>
                  <a:schemeClr val="tx1"/>
                </a:solidFill>
                <a:latin typeface="TIM Sans Light" pitchFamily="2" charset="77"/>
              </a:rPr>
              <a:t>. </a:t>
            </a:r>
            <a:endParaRPr lang="it-IT" sz="1200" baseline="30000">
              <a:solidFill>
                <a:schemeClr val="tx1"/>
              </a:solidFill>
              <a:latin typeface="TIM Sans Light" pitchFamily="2" charset="77"/>
            </a:endParaRPr>
          </a:p>
        </p:txBody>
      </p:sp>
      <p:sp>
        <p:nvSpPr>
          <p:cNvPr id="118" name="CasellaDiTesto 117">
            <a:extLst>
              <a:ext uri="{FF2B5EF4-FFF2-40B4-BE49-F238E27FC236}">
                <a16:creationId xmlns:a16="http://schemas.microsoft.com/office/drawing/2014/main" id="{BAD27E5F-8279-F00D-FF67-9422F8AF0DA0}"/>
              </a:ext>
            </a:extLst>
          </p:cNvPr>
          <p:cNvSpPr txBox="1"/>
          <p:nvPr userDrawn="1"/>
        </p:nvSpPr>
        <p:spPr>
          <a:xfrm>
            <a:off x="9072739" y="3620487"/>
            <a:ext cx="2720270" cy="25433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/>
            <a:r>
              <a:rPr lang="it-IT" sz="1600" err="1">
                <a:solidFill>
                  <a:schemeClr val="tx1"/>
                </a:solidFill>
                <a:latin typeface="TIM Sans Medium" pitchFamily="2" charset="77"/>
              </a:rPr>
              <a:t>Lorem</a:t>
            </a:r>
            <a:r>
              <a:rPr lang="it-IT" sz="1600">
                <a:solidFill>
                  <a:schemeClr val="tx1"/>
                </a:solidFill>
                <a:latin typeface="TIM Sans Medium" pitchFamily="2" charset="77"/>
              </a:rPr>
              <a:t> </a:t>
            </a:r>
            <a:r>
              <a:rPr lang="it-IT" sz="1600" err="1">
                <a:solidFill>
                  <a:schemeClr val="tx1"/>
                </a:solidFill>
                <a:latin typeface="TIM Sans Medium" pitchFamily="2" charset="77"/>
              </a:rPr>
              <a:t>ipsum</a:t>
            </a:r>
            <a:endParaRPr lang="it-IT" sz="1600" baseline="30000">
              <a:solidFill>
                <a:schemeClr val="tx1"/>
              </a:solidFill>
              <a:latin typeface="TIM Sans Medium" pitchFamily="2" charset="77"/>
            </a:endParaRPr>
          </a:p>
        </p:txBody>
      </p:sp>
      <p:sp>
        <p:nvSpPr>
          <p:cNvPr id="122" name="Segnaposto testo 79">
            <a:extLst>
              <a:ext uri="{FF2B5EF4-FFF2-40B4-BE49-F238E27FC236}">
                <a16:creationId xmlns:a16="http://schemas.microsoft.com/office/drawing/2014/main" id="{B80D35D7-E554-16BB-9B35-6711583D8E82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425025" y="4560784"/>
            <a:ext cx="2718225" cy="628541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  <a:p>
            <a:pPr lvl="0"/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24" name="Segnaposto testo 79">
            <a:extLst>
              <a:ext uri="{FF2B5EF4-FFF2-40B4-BE49-F238E27FC236}">
                <a16:creationId xmlns:a16="http://schemas.microsoft.com/office/drawing/2014/main" id="{70A6013C-619F-DBDE-F456-EBA78A36E6A9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425025" y="2308651"/>
            <a:ext cx="2718225" cy="628541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  <a:p>
            <a:pPr lvl="0"/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25" name="Segnaposto testo 79">
            <a:extLst>
              <a:ext uri="{FF2B5EF4-FFF2-40B4-BE49-F238E27FC236}">
                <a16:creationId xmlns:a16="http://schemas.microsoft.com/office/drawing/2014/main" id="{156840D5-9AB4-F5BC-215E-157EF14A8D1E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425025" y="3062184"/>
            <a:ext cx="2718225" cy="628541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  <a:p>
            <a:pPr lvl="0"/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26" name="Segnaposto testo 79">
            <a:extLst>
              <a:ext uri="{FF2B5EF4-FFF2-40B4-BE49-F238E27FC236}">
                <a16:creationId xmlns:a16="http://schemas.microsoft.com/office/drawing/2014/main" id="{B8F97B6A-0411-D04B-AF26-23162B8D2944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425025" y="3824184"/>
            <a:ext cx="2718225" cy="628541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TIM Sans" pitchFamily="2" charset="77"/>
              </a:defRPr>
            </a:lvl1pPr>
            <a:lvl2pPr>
              <a:defRPr sz="1200">
                <a:latin typeface="TIM Sans" pitchFamily="2" charset="77"/>
              </a:defRPr>
            </a:lvl2pPr>
            <a:lvl3pPr>
              <a:defRPr sz="1200">
                <a:latin typeface="TIM Sans" pitchFamily="2" charset="77"/>
              </a:defRPr>
            </a:lvl3pPr>
            <a:lvl4pPr>
              <a:defRPr sz="1200">
                <a:latin typeface="TIM Sans" pitchFamily="2" charset="77"/>
              </a:defRPr>
            </a:lvl4pPr>
            <a:lvl5pPr>
              <a:defRPr sz="1200">
                <a:latin typeface="TIM Sans" pitchFamily="2" charset="77"/>
              </a:defRPr>
            </a:lvl5pPr>
          </a:lstStyle>
          <a:p>
            <a:pPr lvl="0"/>
            <a:r>
              <a:rPr lang="it-IT" err="1"/>
              <a:t>Lorem</a:t>
            </a:r>
            <a:r>
              <a:rPr lang="it-IT"/>
              <a:t> </a:t>
            </a:r>
            <a:r>
              <a:rPr lang="it-IT" err="1"/>
              <a:t>ipsum</a:t>
            </a:r>
            <a:endParaRPr lang="it-IT"/>
          </a:p>
          <a:p>
            <a:pPr lvl="0"/>
            <a:r>
              <a:rPr lang="it-IT" err="1"/>
              <a:t>Sit</a:t>
            </a:r>
            <a:r>
              <a:rPr lang="it-IT"/>
              <a:t> </a:t>
            </a:r>
            <a:r>
              <a:rPr lang="it-IT" err="1"/>
              <a:t>amet</a:t>
            </a:r>
            <a:endParaRPr lang="it-IT"/>
          </a:p>
        </p:txBody>
      </p:sp>
      <p:sp>
        <p:nvSpPr>
          <p:cNvPr id="127" name="Titolo 6">
            <a:extLst>
              <a:ext uri="{FF2B5EF4-FFF2-40B4-BE49-F238E27FC236}">
                <a16:creationId xmlns:a16="http://schemas.microsoft.com/office/drawing/2014/main" id="{433BE563-30EE-C9E0-18ED-674B61ED01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791316"/>
            <a:ext cx="7524749" cy="886988"/>
          </a:xfrm>
          <a:prstGeom prst="rect">
            <a:avLst/>
          </a:prstGeom>
        </p:spPr>
        <p:txBody>
          <a:bodyPr lIns="0" anchor="t"/>
          <a:lstStyle>
            <a:lvl1pPr marL="0" algn="l" defTabSz="914400" rtl="0" eaLnBrk="1" latinLnBrk="0" hangingPunct="1">
              <a:defRPr lang="it-IT" sz="28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</p:spTree>
    <p:extLst>
      <p:ext uri="{BB962C8B-B14F-4D97-AF65-F5344CB8AC3E}">
        <p14:creationId xmlns:p14="http://schemas.microsoft.com/office/powerpoint/2010/main" val="145192366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 - Titolo + Descrizione + Ico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con un angolo ritagliato 5">
            <a:extLst>
              <a:ext uri="{FF2B5EF4-FFF2-40B4-BE49-F238E27FC236}">
                <a16:creationId xmlns:a16="http://schemas.microsoft.com/office/drawing/2014/main" id="{6813F18A-6FBF-45C7-EB81-50C66C339A8E}"/>
              </a:ext>
            </a:extLst>
          </p:cNvPr>
          <p:cNvSpPr>
            <a:spLocks noChangeAspect="1"/>
          </p:cNvSpPr>
          <p:nvPr userDrawn="1"/>
        </p:nvSpPr>
        <p:spPr>
          <a:xfrm rot="10800000">
            <a:off x="7111257" y="0"/>
            <a:ext cx="5081217" cy="6866465"/>
          </a:xfrm>
          <a:custGeom>
            <a:avLst/>
            <a:gdLst>
              <a:gd name="connsiteX0" fmla="*/ 0 w 3909764"/>
              <a:gd name="connsiteY0" fmla="*/ 0 h 5436006"/>
              <a:gd name="connsiteX1" fmla="*/ 3171483 w 3909764"/>
              <a:gd name="connsiteY1" fmla="*/ 0 h 5436006"/>
              <a:gd name="connsiteX2" fmla="*/ 3909764 w 3909764"/>
              <a:gd name="connsiteY2" fmla="*/ 738281 h 5436006"/>
              <a:gd name="connsiteX3" fmla="*/ 3909764 w 3909764"/>
              <a:gd name="connsiteY3" fmla="*/ 5436006 h 5436006"/>
              <a:gd name="connsiteX4" fmla="*/ 0 w 3909764"/>
              <a:gd name="connsiteY4" fmla="*/ 5436006 h 5436006"/>
              <a:gd name="connsiteX5" fmla="*/ 0 w 3909764"/>
              <a:gd name="connsiteY5" fmla="*/ 0 h 5436006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280010 w 3909764"/>
              <a:gd name="connsiteY3" fmla="*/ 109182 h 5439208"/>
              <a:gd name="connsiteX4" fmla="*/ 3909764 w 3909764"/>
              <a:gd name="connsiteY4" fmla="*/ 741483 h 5439208"/>
              <a:gd name="connsiteX5" fmla="*/ 3909764 w 3909764"/>
              <a:gd name="connsiteY5" fmla="*/ 5439208 h 5439208"/>
              <a:gd name="connsiteX6" fmla="*/ 0 w 3909764"/>
              <a:gd name="connsiteY6" fmla="*/ 5439208 h 5439208"/>
              <a:gd name="connsiteX7" fmla="*/ 0 w 3909764"/>
              <a:gd name="connsiteY7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909764 w 3909932"/>
              <a:gd name="connsiteY3" fmla="*/ 741483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764 w 3909932"/>
              <a:gd name="connsiteY4" fmla="*/ 741483 h 5439208"/>
              <a:gd name="connsiteX5" fmla="*/ 3909932 w 3909932"/>
              <a:gd name="connsiteY5" fmla="*/ 1016217 h 5439208"/>
              <a:gd name="connsiteX6" fmla="*/ 3909764 w 3909932"/>
              <a:gd name="connsiteY6" fmla="*/ 5439208 h 5439208"/>
              <a:gd name="connsiteX7" fmla="*/ 0 w 3909932"/>
              <a:gd name="connsiteY7" fmla="*/ 5439208 h 5439208"/>
              <a:gd name="connsiteX8" fmla="*/ 0 w 3909932"/>
              <a:gd name="connsiteY8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10458"/>
              <a:gd name="connsiteY0" fmla="*/ 3202 h 5439208"/>
              <a:gd name="connsiteX1" fmla="*/ 3057097 w 3910458"/>
              <a:gd name="connsiteY1" fmla="*/ 0 h 5439208"/>
              <a:gd name="connsiteX2" fmla="*/ 3280010 w 3910458"/>
              <a:gd name="connsiteY2" fmla="*/ 109182 h 5439208"/>
              <a:gd name="connsiteX3" fmla="*/ 3715060 w 3910458"/>
              <a:gd name="connsiteY3" fmla="*/ 544027 h 5439208"/>
              <a:gd name="connsiteX4" fmla="*/ 3909932 w 3910458"/>
              <a:gd name="connsiteY4" fmla="*/ 1016217 h 5439208"/>
              <a:gd name="connsiteX5" fmla="*/ 3909764 w 3910458"/>
              <a:gd name="connsiteY5" fmla="*/ 5439208 h 5439208"/>
              <a:gd name="connsiteX6" fmla="*/ 0 w 3910458"/>
              <a:gd name="connsiteY6" fmla="*/ 5439208 h 5439208"/>
              <a:gd name="connsiteX7" fmla="*/ 0 w 3910458"/>
              <a:gd name="connsiteY7" fmla="*/ 3202 h 5439208"/>
              <a:gd name="connsiteX0" fmla="*/ 0 w 4200678"/>
              <a:gd name="connsiteY0" fmla="*/ 3202 h 5515789"/>
              <a:gd name="connsiteX1" fmla="*/ 3057097 w 4200678"/>
              <a:gd name="connsiteY1" fmla="*/ 0 h 5515789"/>
              <a:gd name="connsiteX2" fmla="*/ 3280010 w 4200678"/>
              <a:gd name="connsiteY2" fmla="*/ 109182 h 5515789"/>
              <a:gd name="connsiteX3" fmla="*/ 3715060 w 4200678"/>
              <a:gd name="connsiteY3" fmla="*/ 544027 h 5515789"/>
              <a:gd name="connsiteX4" fmla="*/ 3909932 w 4200678"/>
              <a:gd name="connsiteY4" fmla="*/ 1016217 h 5515789"/>
              <a:gd name="connsiteX5" fmla="*/ 3913680 w 4200678"/>
              <a:gd name="connsiteY5" fmla="*/ 5082299 h 5515789"/>
              <a:gd name="connsiteX6" fmla="*/ 3909764 w 4200678"/>
              <a:gd name="connsiteY6" fmla="*/ 5439208 h 5515789"/>
              <a:gd name="connsiteX7" fmla="*/ 0 w 4200678"/>
              <a:gd name="connsiteY7" fmla="*/ 5439208 h 5515789"/>
              <a:gd name="connsiteX8" fmla="*/ 0 w 4200678"/>
              <a:gd name="connsiteY8" fmla="*/ 3202 h 5515789"/>
              <a:gd name="connsiteX0" fmla="*/ 0 w 4200678"/>
              <a:gd name="connsiteY0" fmla="*/ 3202 h 5439208"/>
              <a:gd name="connsiteX1" fmla="*/ 3057097 w 4200678"/>
              <a:gd name="connsiteY1" fmla="*/ 0 h 5439208"/>
              <a:gd name="connsiteX2" fmla="*/ 3280010 w 4200678"/>
              <a:gd name="connsiteY2" fmla="*/ 109182 h 5439208"/>
              <a:gd name="connsiteX3" fmla="*/ 3715060 w 4200678"/>
              <a:gd name="connsiteY3" fmla="*/ 544027 h 5439208"/>
              <a:gd name="connsiteX4" fmla="*/ 3909932 w 4200678"/>
              <a:gd name="connsiteY4" fmla="*/ 1016217 h 5439208"/>
              <a:gd name="connsiteX5" fmla="*/ 3913680 w 4200678"/>
              <a:gd name="connsiteY5" fmla="*/ 5082299 h 5439208"/>
              <a:gd name="connsiteX6" fmla="*/ 3909764 w 4200678"/>
              <a:gd name="connsiteY6" fmla="*/ 5439208 h 5439208"/>
              <a:gd name="connsiteX7" fmla="*/ 0 w 4200678"/>
              <a:gd name="connsiteY7" fmla="*/ 5439208 h 5439208"/>
              <a:gd name="connsiteX8" fmla="*/ 0 w 4200678"/>
              <a:gd name="connsiteY8" fmla="*/ 3202 h 5439208"/>
              <a:gd name="connsiteX0" fmla="*/ 0 w 3995172"/>
              <a:gd name="connsiteY0" fmla="*/ 3202 h 5439208"/>
              <a:gd name="connsiteX1" fmla="*/ 3057097 w 3995172"/>
              <a:gd name="connsiteY1" fmla="*/ 0 h 5439208"/>
              <a:gd name="connsiteX2" fmla="*/ 3280010 w 3995172"/>
              <a:gd name="connsiteY2" fmla="*/ 109182 h 5439208"/>
              <a:gd name="connsiteX3" fmla="*/ 3715060 w 3995172"/>
              <a:gd name="connsiteY3" fmla="*/ 544027 h 5439208"/>
              <a:gd name="connsiteX4" fmla="*/ 3909932 w 3995172"/>
              <a:gd name="connsiteY4" fmla="*/ 1016217 h 5439208"/>
              <a:gd name="connsiteX5" fmla="*/ 3913680 w 3995172"/>
              <a:gd name="connsiteY5" fmla="*/ 5082299 h 5439208"/>
              <a:gd name="connsiteX6" fmla="*/ 3587476 w 3995172"/>
              <a:gd name="connsiteY6" fmla="*/ 5439208 h 5439208"/>
              <a:gd name="connsiteX7" fmla="*/ 0 w 3995172"/>
              <a:gd name="connsiteY7" fmla="*/ 5439208 h 5439208"/>
              <a:gd name="connsiteX8" fmla="*/ 0 w 3995172"/>
              <a:gd name="connsiteY8" fmla="*/ 3202 h 5439208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39209"/>
              <a:gd name="connsiteX1" fmla="*/ 3057097 w 3925690"/>
              <a:gd name="connsiteY1" fmla="*/ 0 h 5439209"/>
              <a:gd name="connsiteX2" fmla="*/ 3280010 w 3925690"/>
              <a:gd name="connsiteY2" fmla="*/ 109182 h 5439209"/>
              <a:gd name="connsiteX3" fmla="*/ 3715060 w 3925690"/>
              <a:gd name="connsiteY3" fmla="*/ 544027 h 5439209"/>
              <a:gd name="connsiteX4" fmla="*/ 3909932 w 3925690"/>
              <a:gd name="connsiteY4" fmla="*/ 1016217 h 5439209"/>
              <a:gd name="connsiteX5" fmla="*/ 3913680 w 3925690"/>
              <a:gd name="connsiteY5" fmla="*/ 5082299 h 5439209"/>
              <a:gd name="connsiteX6" fmla="*/ 3587476 w 3925690"/>
              <a:gd name="connsiteY6" fmla="*/ 5439208 h 5439209"/>
              <a:gd name="connsiteX7" fmla="*/ 0 w 3925690"/>
              <a:gd name="connsiteY7" fmla="*/ 5439208 h 5439209"/>
              <a:gd name="connsiteX8" fmla="*/ 0 w 3925690"/>
              <a:gd name="connsiteY8" fmla="*/ 3202 h 5439209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42955"/>
              <a:gd name="connsiteX1" fmla="*/ 3057097 w 3925690"/>
              <a:gd name="connsiteY1" fmla="*/ 0 h 5442955"/>
              <a:gd name="connsiteX2" fmla="*/ 3280010 w 3925690"/>
              <a:gd name="connsiteY2" fmla="*/ 109182 h 5442955"/>
              <a:gd name="connsiteX3" fmla="*/ 3715060 w 3925690"/>
              <a:gd name="connsiteY3" fmla="*/ 544027 h 5442955"/>
              <a:gd name="connsiteX4" fmla="*/ 3909932 w 3925690"/>
              <a:gd name="connsiteY4" fmla="*/ 1016217 h 5442955"/>
              <a:gd name="connsiteX5" fmla="*/ 3913680 w 3925690"/>
              <a:gd name="connsiteY5" fmla="*/ 5082299 h 5442955"/>
              <a:gd name="connsiteX6" fmla="*/ 3531263 w 3925690"/>
              <a:gd name="connsiteY6" fmla="*/ 5442955 h 5442955"/>
              <a:gd name="connsiteX7" fmla="*/ 0 w 3925690"/>
              <a:gd name="connsiteY7" fmla="*/ 5439208 h 5442955"/>
              <a:gd name="connsiteX8" fmla="*/ 0 w 3925690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5 h 5442958"/>
              <a:gd name="connsiteX1" fmla="*/ 3057097 w 3914046"/>
              <a:gd name="connsiteY1" fmla="*/ 3 h 5442958"/>
              <a:gd name="connsiteX2" fmla="*/ 3280010 w 3914046"/>
              <a:gd name="connsiteY2" fmla="*/ 109185 h 5442958"/>
              <a:gd name="connsiteX3" fmla="*/ 3715060 w 3914046"/>
              <a:gd name="connsiteY3" fmla="*/ 544030 h 5442958"/>
              <a:gd name="connsiteX4" fmla="*/ 3909932 w 3914046"/>
              <a:gd name="connsiteY4" fmla="*/ 1016220 h 5442958"/>
              <a:gd name="connsiteX5" fmla="*/ 3913680 w 3914046"/>
              <a:gd name="connsiteY5" fmla="*/ 5082302 h 5442958"/>
              <a:gd name="connsiteX6" fmla="*/ 3531263 w 3914046"/>
              <a:gd name="connsiteY6" fmla="*/ 5442958 h 5442958"/>
              <a:gd name="connsiteX7" fmla="*/ 0 w 3914046"/>
              <a:gd name="connsiteY7" fmla="*/ 5439211 h 5442958"/>
              <a:gd name="connsiteX8" fmla="*/ 0 w 3914046"/>
              <a:gd name="connsiteY8" fmla="*/ 3205 h 5442958"/>
              <a:gd name="connsiteX0" fmla="*/ 1318732 w 5232778"/>
              <a:gd name="connsiteY0" fmla="*/ 3205 h 5442958"/>
              <a:gd name="connsiteX1" fmla="*/ 4375829 w 5232778"/>
              <a:gd name="connsiteY1" fmla="*/ 3 h 5442958"/>
              <a:gd name="connsiteX2" fmla="*/ 4598742 w 5232778"/>
              <a:gd name="connsiteY2" fmla="*/ 109185 h 5442958"/>
              <a:gd name="connsiteX3" fmla="*/ 5033792 w 5232778"/>
              <a:gd name="connsiteY3" fmla="*/ 544030 h 5442958"/>
              <a:gd name="connsiteX4" fmla="*/ 5228664 w 5232778"/>
              <a:gd name="connsiteY4" fmla="*/ 1016220 h 5442958"/>
              <a:gd name="connsiteX5" fmla="*/ 5232412 w 5232778"/>
              <a:gd name="connsiteY5" fmla="*/ 5082302 h 5442958"/>
              <a:gd name="connsiteX6" fmla="*/ 4849995 w 5232778"/>
              <a:gd name="connsiteY6" fmla="*/ 5442958 h 5442958"/>
              <a:gd name="connsiteX7" fmla="*/ 0 w 5232778"/>
              <a:gd name="connsiteY7" fmla="*/ 5428379 h 5442958"/>
              <a:gd name="connsiteX8" fmla="*/ 1318732 w 5232778"/>
              <a:gd name="connsiteY8" fmla="*/ 3205 h 5442958"/>
              <a:gd name="connsiteX0" fmla="*/ 0 w 5250843"/>
              <a:gd name="connsiteY0" fmla="*/ 0 h 5450585"/>
              <a:gd name="connsiteX1" fmla="*/ 4393894 w 5250843"/>
              <a:gd name="connsiteY1" fmla="*/ 7630 h 5450585"/>
              <a:gd name="connsiteX2" fmla="*/ 4616807 w 5250843"/>
              <a:gd name="connsiteY2" fmla="*/ 116812 h 5450585"/>
              <a:gd name="connsiteX3" fmla="*/ 5051857 w 5250843"/>
              <a:gd name="connsiteY3" fmla="*/ 551657 h 5450585"/>
              <a:gd name="connsiteX4" fmla="*/ 5246729 w 5250843"/>
              <a:gd name="connsiteY4" fmla="*/ 1023847 h 5450585"/>
              <a:gd name="connsiteX5" fmla="*/ 5250477 w 5250843"/>
              <a:gd name="connsiteY5" fmla="*/ 5089929 h 5450585"/>
              <a:gd name="connsiteX6" fmla="*/ 4868060 w 5250843"/>
              <a:gd name="connsiteY6" fmla="*/ 5450585 h 5450585"/>
              <a:gd name="connsiteX7" fmla="*/ 18065 w 5250843"/>
              <a:gd name="connsiteY7" fmla="*/ 5436006 h 5450585"/>
              <a:gd name="connsiteX8" fmla="*/ 0 w 5250843"/>
              <a:gd name="connsiteY8" fmla="*/ 0 h 5450585"/>
              <a:gd name="connsiteX0" fmla="*/ 77326 w 5233071"/>
              <a:gd name="connsiteY0" fmla="*/ 142704 h 5442959"/>
              <a:gd name="connsiteX1" fmla="*/ 4376122 w 5233071"/>
              <a:gd name="connsiteY1" fmla="*/ 4 h 5442959"/>
              <a:gd name="connsiteX2" fmla="*/ 4599035 w 5233071"/>
              <a:gd name="connsiteY2" fmla="*/ 109186 h 5442959"/>
              <a:gd name="connsiteX3" fmla="*/ 5034085 w 5233071"/>
              <a:gd name="connsiteY3" fmla="*/ 544031 h 5442959"/>
              <a:gd name="connsiteX4" fmla="*/ 5228957 w 5233071"/>
              <a:gd name="connsiteY4" fmla="*/ 1016221 h 5442959"/>
              <a:gd name="connsiteX5" fmla="*/ 5232705 w 5233071"/>
              <a:gd name="connsiteY5" fmla="*/ 5082303 h 5442959"/>
              <a:gd name="connsiteX6" fmla="*/ 4850288 w 5233071"/>
              <a:gd name="connsiteY6" fmla="*/ 5442959 h 5442959"/>
              <a:gd name="connsiteX7" fmla="*/ 293 w 5233071"/>
              <a:gd name="connsiteY7" fmla="*/ 5428380 h 5442959"/>
              <a:gd name="connsiteX8" fmla="*/ 77326 w 5233071"/>
              <a:gd name="connsiteY8" fmla="*/ 142704 h 5442959"/>
              <a:gd name="connsiteX0" fmla="*/ 0 w 5246521"/>
              <a:gd name="connsiteY0" fmla="*/ 0 h 5445400"/>
              <a:gd name="connsiteX1" fmla="*/ 4389572 w 5246521"/>
              <a:gd name="connsiteY1" fmla="*/ 2445 h 5445400"/>
              <a:gd name="connsiteX2" fmla="*/ 4612485 w 5246521"/>
              <a:gd name="connsiteY2" fmla="*/ 111627 h 5445400"/>
              <a:gd name="connsiteX3" fmla="*/ 5047535 w 5246521"/>
              <a:gd name="connsiteY3" fmla="*/ 546472 h 5445400"/>
              <a:gd name="connsiteX4" fmla="*/ 5242407 w 5246521"/>
              <a:gd name="connsiteY4" fmla="*/ 1018662 h 5445400"/>
              <a:gd name="connsiteX5" fmla="*/ 5246155 w 5246521"/>
              <a:gd name="connsiteY5" fmla="*/ 5084744 h 5445400"/>
              <a:gd name="connsiteX6" fmla="*/ 4863738 w 5246521"/>
              <a:gd name="connsiteY6" fmla="*/ 5445400 h 5445400"/>
              <a:gd name="connsiteX7" fmla="*/ 13743 w 5246521"/>
              <a:gd name="connsiteY7" fmla="*/ 5430821 h 5445400"/>
              <a:gd name="connsiteX8" fmla="*/ 0 w 5246521"/>
              <a:gd name="connsiteY8" fmla="*/ 0 h 5445400"/>
              <a:gd name="connsiteX0" fmla="*/ 0 w 5246521"/>
              <a:gd name="connsiteY0" fmla="*/ 0 h 5445400"/>
              <a:gd name="connsiteX1" fmla="*/ 4389572 w 5246521"/>
              <a:gd name="connsiteY1" fmla="*/ 2445 h 5445400"/>
              <a:gd name="connsiteX2" fmla="*/ 4612485 w 5246521"/>
              <a:gd name="connsiteY2" fmla="*/ 111627 h 5445400"/>
              <a:gd name="connsiteX3" fmla="*/ 5047535 w 5246521"/>
              <a:gd name="connsiteY3" fmla="*/ 546472 h 5445400"/>
              <a:gd name="connsiteX4" fmla="*/ 5242407 w 5246521"/>
              <a:gd name="connsiteY4" fmla="*/ 1018662 h 5445400"/>
              <a:gd name="connsiteX5" fmla="*/ 5246155 w 5246521"/>
              <a:gd name="connsiteY5" fmla="*/ 5084744 h 5445400"/>
              <a:gd name="connsiteX6" fmla="*/ 4863738 w 5246521"/>
              <a:gd name="connsiteY6" fmla="*/ 5445400 h 5445400"/>
              <a:gd name="connsiteX7" fmla="*/ 173288 w 5246521"/>
              <a:gd name="connsiteY7" fmla="*/ 5252689 h 5445400"/>
              <a:gd name="connsiteX8" fmla="*/ 0 w 5246521"/>
              <a:gd name="connsiteY8" fmla="*/ 0 h 5445400"/>
              <a:gd name="connsiteX0" fmla="*/ 3797 w 5250318"/>
              <a:gd name="connsiteY0" fmla="*/ 0 h 5449801"/>
              <a:gd name="connsiteX1" fmla="*/ 4393369 w 5250318"/>
              <a:gd name="connsiteY1" fmla="*/ 2445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018662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0 h 5449801"/>
              <a:gd name="connsiteX1" fmla="*/ 4393369 w 5250318"/>
              <a:gd name="connsiteY1" fmla="*/ 2445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10401 h 5460202"/>
              <a:gd name="connsiteX1" fmla="*/ 4034550 w 5250318"/>
              <a:gd name="connsiteY1" fmla="*/ 2 h 5460202"/>
              <a:gd name="connsiteX2" fmla="*/ 4616282 w 5250318"/>
              <a:gd name="connsiteY2" fmla="*/ 122028 h 5460202"/>
              <a:gd name="connsiteX3" fmla="*/ 5051332 w 5250318"/>
              <a:gd name="connsiteY3" fmla="*/ 556873 h 5460202"/>
              <a:gd name="connsiteX4" fmla="*/ 5246204 w 5250318"/>
              <a:gd name="connsiteY4" fmla="*/ 1960307 h 5460202"/>
              <a:gd name="connsiteX5" fmla="*/ 5249952 w 5250318"/>
              <a:gd name="connsiteY5" fmla="*/ 5095145 h 5460202"/>
              <a:gd name="connsiteX6" fmla="*/ 4867535 w 5250318"/>
              <a:gd name="connsiteY6" fmla="*/ 5455801 h 5460202"/>
              <a:gd name="connsiteX7" fmla="*/ 1511 w 5250318"/>
              <a:gd name="connsiteY7" fmla="*/ 5460202 h 5460202"/>
              <a:gd name="connsiteX8" fmla="*/ 3797 w 5250318"/>
              <a:gd name="connsiteY8" fmla="*/ 10401 h 5460202"/>
              <a:gd name="connsiteX0" fmla="*/ 3797 w 5250318"/>
              <a:gd name="connsiteY0" fmla="*/ 0 h 5449801"/>
              <a:gd name="connsiteX1" fmla="*/ 4061328 w 5250318"/>
              <a:gd name="connsiteY1" fmla="*/ 92360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0 h 5449801"/>
              <a:gd name="connsiteX1" fmla="*/ 4141661 w 5250318"/>
              <a:gd name="connsiteY1" fmla="*/ 8868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61042"/>
              <a:gd name="connsiteY0" fmla="*/ 0 h 5449801"/>
              <a:gd name="connsiteX1" fmla="*/ 4141661 w 5261042"/>
              <a:gd name="connsiteY1" fmla="*/ 8868 h 5449801"/>
              <a:gd name="connsiteX2" fmla="*/ 4616282 w 5261042"/>
              <a:gd name="connsiteY2" fmla="*/ 111627 h 5449801"/>
              <a:gd name="connsiteX3" fmla="*/ 5201286 w 5261042"/>
              <a:gd name="connsiteY3" fmla="*/ 1342846 h 5449801"/>
              <a:gd name="connsiteX4" fmla="*/ 5246204 w 5261042"/>
              <a:gd name="connsiteY4" fmla="*/ 1949906 h 5449801"/>
              <a:gd name="connsiteX5" fmla="*/ 5249952 w 5261042"/>
              <a:gd name="connsiteY5" fmla="*/ 5084744 h 5449801"/>
              <a:gd name="connsiteX6" fmla="*/ 4867535 w 5261042"/>
              <a:gd name="connsiteY6" fmla="*/ 5445400 h 5449801"/>
              <a:gd name="connsiteX7" fmla="*/ 1511 w 5261042"/>
              <a:gd name="connsiteY7" fmla="*/ 5449801 h 5449801"/>
              <a:gd name="connsiteX8" fmla="*/ 3797 w 5261042"/>
              <a:gd name="connsiteY8" fmla="*/ 0 h 5449801"/>
              <a:gd name="connsiteX0" fmla="*/ 3797 w 5261042"/>
              <a:gd name="connsiteY0" fmla="*/ 0 h 5449801"/>
              <a:gd name="connsiteX1" fmla="*/ 4141661 w 5261042"/>
              <a:gd name="connsiteY1" fmla="*/ 8868 h 5449801"/>
              <a:gd name="connsiteX2" fmla="*/ 4562727 w 5261042"/>
              <a:gd name="connsiteY2" fmla="*/ 496969 h 5449801"/>
              <a:gd name="connsiteX3" fmla="*/ 5201286 w 5261042"/>
              <a:gd name="connsiteY3" fmla="*/ 1342846 h 5449801"/>
              <a:gd name="connsiteX4" fmla="*/ 5246204 w 5261042"/>
              <a:gd name="connsiteY4" fmla="*/ 1949906 h 5449801"/>
              <a:gd name="connsiteX5" fmla="*/ 5249952 w 5261042"/>
              <a:gd name="connsiteY5" fmla="*/ 5084744 h 5449801"/>
              <a:gd name="connsiteX6" fmla="*/ 4867535 w 5261042"/>
              <a:gd name="connsiteY6" fmla="*/ 5445400 h 5449801"/>
              <a:gd name="connsiteX7" fmla="*/ 1511 w 5261042"/>
              <a:gd name="connsiteY7" fmla="*/ 5449801 h 5449801"/>
              <a:gd name="connsiteX8" fmla="*/ 3797 w 5261042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27940 h 5477741"/>
              <a:gd name="connsiteX1" fmla="*/ 4141661 w 5251134"/>
              <a:gd name="connsiteY1" fmla="*/ 36808 h 5477741"/>
              <a:gd name="connsiteX2" fmla="*/ 4587826 w 5251134"/>
              <a:gd name="connsiteY2" fmla="*/ 501498 h 5477741"/>
              <a:gd name="connsiteX3" fmla="*/ 5201286 w 5251134"/>
              <a:gd name="connsiteY3" fmla="*/ 1370786 h 5477741"/>
              <a:gd name="connsiteX4" fmla="*/ 5246204 w 5251134"/>
              <a:gd name="connsiteY4" fmla="*/ 1977846 h 5477741"/>
              <a:gd name="connsiteX5" fmla="*/ 5249952 w 5251134"/>
              <a:gd name="connsiteY5" fmla="*/ 5112684 h 5477741"/>
              <a:gd name="connsiteX6" fmla="*/ 4867535 w 5251134"/>
              <a:gd name="connsiteY6" fmla="*/ 5473340 h 5477741"/>
              <a:gd name="connsiteX7" fmla="*/ 1511 w 5251134"/>
              <a:gd name="connsiteY7" fmla="*/ 5477741 h 5477741"/>
              <a:gd name="connsiteX8" fmla="*/ 3797 w 5251134"/>
              <a:gd name="connsiteY8" fmla="*/ 27940 h 5477741"/>
              <a:gd name="connsiteX0" fmla="*/ 3797 w 5251134"/>
              <a:gd name="connsiteY0" fmla="*/ 27940 h 5477741"/>
              <a:gd name="connsiteX1" fmla="*/ 4141661 w 5251134"/>
              <a:gd name="connsiteY1" fmla="*/ 36808 h 5477741"/>
              <a:gd name="connsiteX2" fmla="*/ 4587826 w 5251134"/>
              <a:gd name="connsiteY2" fmla="*/ 501498 h 5477741"/>
              <a:gd name="connsiteX3" fmla="*/ 5201286 w 5251134"/>
              <a:gd name="connsiteY3" fmla="*/ 1370786 h 5477741"/>
              <a:gd name="connsiteX4" fmla="*/ 5246204 w 5251134"/>
              <a:gd name="connsiteY4" fmla="*/ 1977846 h 5477741"/>
              <a:gd name="connsiteX5" fmla="*/ 5249952 w 5251134"/>
              <a:gd name="connsiteY5" fmla="*/ 5112684 h 5477741"/>
              <a:gd name="connsiteX6" fmla="*/ 4867535 w 5251134"/>
              <a:gd name="connsiteY6" fmla="*/ 5473340 h 5477741"/>
              <a:gd name="connsiteX7" fmla="*/ 1511 w 5251134"/>
              <a:gd name="connsiteY7" fmla="*/ 5477741 h 5477741"/>
              <a:gd name="connsiteX8" fmla="*/ 3797 w 5251134"/>
              <a:gd name="connsiteY8" fmla="*/ 27940 h 547774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87826 w 5251134"/>
              <a:gd name="connsiteY2" fmla="*/ 473558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87826 w 5251134"/>
              <a:gd name="connsiteY2" fmla="*/ 473558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5201286 w 5251134"/>
              <a:gd name="connsiteY2" fmla="*/ 1342846 h 5449801"/>
              <a:gd name="connsiteX3" fmla="*/ 5246204 w 5251134"/>
              <a:gd name="connsiteY3" fmla="*/ 1949906 h 5449801"/>
              <a:gd name="connsiteX4" fmla="*/ 5249952 w 5251134"/>
              <a:gd name="connsiteY4" fmla="*/ 5084744 h 5449801"/>
              <a:gd name="connsiteX5" fmla="*/ 4867535 w 5251134"/>
              <a:gd name="connsiteY5" fmla="*/ 5445400 h 5449801"/>
              <a:gd name="connsiteX6" fmla="*/ 1511 w 5251134"/>
              <a:gd name="connsiteY6" fmla="*/ 5449801 h 5449801"/>
              <a:gd name="connsiteX7" fmla="*/ 3797 w 5251134"/>
              <a:gd name="connsiteY7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5201286 w 5251134"/>
              <a:gd name="connsiteY2" fmla="*/ 1342846 h 5449801"/>
              <a:gd name="connsiteX3" fmla="*/ 5246204 w 5251134"/>
              <a:gd name="connsiteY3" fmla="*/ 1949906 h 5449801"/>
              <a:gd name="connsiteX4" fmla="*/ 5249952 w 5251134"/>
              <a:gd name="connsiteY4" fmla="*/ 5084744 h 5449801"/>
              <a:gd name="connsiteX5" fmla="*/ 4867535 w 5251134"/>
              <a:gd name="connsiteY5" fmla="*/ 5445400 h 5449801"/>
              <a:gd name="connsiteX6" fmla="*/ 1511 w 5251134"/>
              <a:gd name="connsiteY6" fmla="*/ 5449801 h 5449801"/>
              <a:gd name="connsiteX7" fmla="*/ 3797 w 5251134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5201286 w 5249952"/>
              <a:gd name="connsiteY2" fmla="*/ 1342846 h 5449801"/>
              <a:gd name="connsiteX3" fmla="*/ 5246204 w 5249952"/>
              <a:gd name="connsiteY3" fmla="*/ 1949906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949906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099118 w 5249952"/>
              <a:gd name="connsiteY3" fmla="*/ 1422124 h 5449801"/>
              <a:gd name="connsiteX4" fmla="*/ 5246204 w 5249952"/>
              <a:gd name="connsiteY4" fmla="*/ 1949906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07882 w 5249952"/>
              <a:gd name="connsiteY3" fmla="*/ 1375303 h 5449801"/>
              <a:gd name="connsiteX4" fmla="*/ 5246204 w 5249952"/>
              <a:gd name="connsiteY4" fmla="*/ 1949906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07882 w 5249952"/>
              <a:gd name="connsiteY3" fmla="*/ 1375303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465137"/>
              <a:gd name="connsiteY0" fmla="*/ 0 h 5449801"/>
              <a:gd name="connsiteX1" fmla="*/ 4141661 w 5465137"/>
              <a:gd name="connsiteY1" fmla="*/ 8868 h 5449801"/>
              <a:gd name="connsiteX2" fmla="*/ 4980970 w 5465137"/>
              <a:gd name="connsiteY2" fmla="*/ 1018443 h 5449801"/>
              <a:gd name="connsiteX3" fmla="*/ 5246204 w 5465137"/>
              <a:gd name="connsiteY3" fmla="*/ 1595404 h 5449801"/>
              <a:gd name="connsiteX4" fmla="*/ 5249952 w 5465137"/>
              <a:gd name="connsiteY4" fmla="*/ 5084744 h 5449801"/>
              <a:gd name="connsiteX5" fmla="*/ 2328766 w 5465137"/>
              <a:gd name="connsiteY5" fmla="*/ 3427523 h 5449801"/>
              <a:gd name="connsiteX6" fmla="*/ 1511 w 5465137"/>
              <a:gd name="connsiteY6" fmla="*/ 5449801 h 5449801"/>
              <a:gd name="connsiteX7" fmla="*/ 3797 w 5465137"/>
              <a:gd name="connsiteY7" fmla="*/ 0 h 5449801"/>
              <a:gd name="connsiteX0" fmla="*/ 3797 w 5353875"/>
              <a:gd name="connsiteY0" fmla="*/ 0 h 5449801"/>
              <a:gd name="connsiteX1" fmla="*/ 4141661 w 5353875"/>
              <a:gd name="connsiteY1" fmla="*/ 8868 h 5449801"/>
              <a:gd name="connsiteX2" fmla="*/ 4980970 w 5353875"/>
              <a:gd name="connsiteY2" fmla="*/ 1018443 h 5449801"/>
              <a:gd name="connsiteX3" fmla="*/ 5246204 w 5353875"/>
              <a:gd name="connsiteY3" fmla="*/ 1595404 h 5449801"/>
              <a:gd name="connsiteX4" fmla="*/ 3139231 w 5353875"/>
              <a:gd name="connsiteY4" fmla="*/ 3341228 h 5449801"/>
              <a:gd name="connsiteX5" fmla="*/ 2328766 w 5353875"/>
              <a:gd name="connsiteY5" fmla="*/ 3427523 h 5449801"/>
              <a:gd name="connsiteX6" fmla="*/ 1511 w 5353875"/>
              <a:gd name="connsiteY6" fmla="*/ 5449801 h 5449801"/>
              <a:gd name="connsiteX7" fmla="*/ 3797 w 5353875"/>
              <a:gd name="connsiteY7" fmla="*/ 0 h 5449801"/>
              <a:gd name="connsiteX0" fmla="*/ 3797 w 5353875"/>
              <a:gd name="connsiteY0" fmla="*/ 0 h 5449801"/>
              <a:gd name="connsiteX1" fmla="*/ 4141661 w 5353875"/>
              <a:gd name="connsiteY1" fmla="*/ 8868 h 5449801"/>
              <a:gd name="connsiteX2" fmla="*/ 4980970 w 5353875"/>
              <a:gd name="connsiteY2" fmla="*/ 1018443 h 5449801"/>
              <a:gd name="connsiteX3" fmla="*/ 5246204 w 5353875"/>
              <a:gd name="connsiteY3" fmla="*/ 1595404 h 5449801"/>
              <a:gd name="connsiteX4" fmla="*/ 3139231 w 5353875"/>
              <a:gd name="connsiteY4" fmla="*/ 3341228 h 5449801"/>
              <a:gd name="connsiteX5" fmla="*/ 2454229 w 5353875"/>
              <a:gd name="connsiteY5" fmla="*/ 4055898 h 5449801"/>
              <a:gd name="connsiteX6" fmla="*/ 1511 w 5353875"/>
              <a:gd name="connsiteY6" fmla="*/ 5449801 h 5449801"/>
              <a:gd name="connsiteX7" fmla="*/ 3797 w 5353875"/>
              <a:gd name="connsiteY7" fmla="*/ 0 h 5449801"/>
              <a:gd name="connsiteX0" fmla="*/ 0 w 5350078"/>
              <a:gd name="connsiteY0" fmla="*/ 0 h 4055926"/>
              <a:gd name="connsiteX1" fmla="*/ 4137864 w 5350078"/>
              <a:gd name="connsiteY1" fmla="*/ 8868 h 4055926"/>
              <a:gd name="connsiteX2" fmla="*/ 4977173 w 5350078"/>
              <a:gd name="connsiteY2" fmla="*/ 1018443 h 4055926"/>
              <a:gd name="connsiteX3" fmla="*/ 5242407 w 5350078"/>
              <a:gd name="connsiteY3" fmla="*/ 1595404 h 4055926"/>
              <a:gd name="connsiteX4" fmla="*/ 3135434 w 5350078"/>
              <a:gd name="connsiteY4" fmla="*/ 3341228 h 4055926"/>
              <a:gd name="connsiteX5" fmla="*/ 2450432 w 5350078"/>
              <a:gd name="connsiteY5" fmla="*/ 4055898 h 4055926"/>
              <a:gd name="connsiteX6" fmla="*/ 56755 w 5350078"/>
              <a:gd name="connsiteY6" fmla="*/ 3785938 h 4055926"/>
              <a:gd name="connsiteX7" fmla="*/ 0 w 5350078"/>
              <a:gd name="connsiteY7" fmla="*/ 0 h 4055926"/>
              <a:gd name="connsiteX0" fmla="*/ 10733 w 5360811"/>
              <a:gd name="connsiteY0" fmla="*/ 0 h 4387761"/>
              <a:gd name="connsiteX1" fmla="*/ 4148597 w 5360811"/>
              <a:gd name="connsiteY1" fmla="*/ 8868 h 4387761"/>
              <a:gd name="connsiteX2" fmla="*/ 4987906 w 5360811"/>
              <a:gd name="connsiteY2" fmla="*/ 1018443 h 4387761"/>
              <a:gd name="connsiteX3" fmla="*/ 5253140 w 5360811"/>
              <a:gd name="connsiteY3" fmla="*/ 1595404 h 4387761"/>
              <a:gd name="connsiteX4" fmla="*/ 3146167 w 5360811"/>
              <a:gd name="connsiteY4" fmla="*/ 3341228 h 4387761"/>
              <a:gd name="connsiteX5" fmla="*/ 2461165 w 5360811"/>
              <a:gd name="connsiteY5" fmla="*/ 4055898 h 4387761"/>
              <a:gd name="connsiteX6" fmla="*/ 1066 w 5360811"/>
              <a:gd name="connsiteY6" fmla="*/ 4387761 h 4387761"/>
              <a:gd name="connsiteX7" fmla="*/ 10733 w 5360811"/>
              <a:gd name="connsiteY7" fmla="*/ 0 h 4387761"/>
              <a:gd name="connsiteX0" fmla="*/ 10733 w 4987906"/>
              <a:gd name="connsiteY0" fmla="*/ 0 h 4387761"/>
              <a:gd name="connsiteX1" fmla="*/ 4148597 w 4987906"/>
              <a:gd name="connsiteY1" fmla="*/ 8868 h 4387761"/>
              <a:gd name="connsiteX2" fmla="*/ 4987906 w 4987906"/>
              <a:gd name="connsiteY2" fmla="*/ 1018443 h 4387761"/>
              <a:gd name="connsiteX3" fmla="*/ 3146167 w 4987906"/>
              <a:gd name="connsiteY3" fmla="*/ 3341228 h 4387761"/>
              <a:gd name="connsiteX4" fmla="*/ 2461165 w 4987906"/>
              <a:gd name="connsiteY4" fmla="*/ 4055898 h 4387761"/>
              <a:gd name="connsiteX5" fmla="*/ 1066 w 4987906"/>
              <a:gd name="connsiteY5" fmla="*/ 4387761 h 4387761"/>
              <a:gd name="connsiteX6" fmla="*/ 10733 w 4987906"/>
              <a:gd name="connsiteY6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2461165 w 4148597"/>
              <a:gd name="connsiteY3" fmla="*/ 4055898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2461165 w 4148597"/>
              <a:gd name="connsiteY3" fmla="*/ 4055898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3007296 w 4148597"/>
              <a:gd name="connsiteY3" fmla="*/ 4383361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269096"/>
              <a:gd name="connsiteY0" fmla="*/ 0 h 4387761"/>
              <a:gd name="connsiteX1" fmla="*/ 4148597 w 4269096"/>
              <a:gd name="connsiteY1" fmla="*/ 8868 h 4387761"/>
              <a:gd name="connsiteX2" fmla="*/ 3146167 w 4269096"/>
              <a:gd name="connsiteY2" fmla="*/ 3341228 h 4387761"/>
              <a:gd name="connsiteX3" fmla="*/ 3007296 w 4269096"/>
              <a:gd name="connsiteY3" fmla="*/ 4383361 h 4387761"/>
              <a:gd name="connsiteX4" fmla="*/ 1066 w 4269096"/>
              <a:gd name="connsiteY4" fmla="*/ 4387761 h 4387761"/>
              <a:gd name="connsiteX5" fmla="*/ 10733 w 4269096"/>
              <a:gd name="connsiteY5" fmla="*/ 0 h 4387761"/>
              <a:gd name="connsiteX0" fmla="*/ 10733 w 4284865"/>
              <a:gd name="connsiteY0" fmla="*/ 0 h 4436798"/>
              <a:gd name="connsiteX1" fmla="*/ 4148597 w 4284865"/>
              <a:gd name="connsiteY1" fmla="*/ 8868 h 4436798"/>
              <a:gd name="connsiteX2" fmla="*/ 3345431 w 4284865"/>
              <a:gd name="connsiteY2" fmla="*/ 3677541 h 4436798"/>
              <a:gd name="connsiteX3" fmla="*/ 3007296 w 4284865"/>
              <a:gd name="connsiteY3" fmla="*/ 4383361 h 4436798"/>
              <a:gd name="connsiteX4" fmla="*/ 1066 w 4284865"/>
              <a:gd name="connsiteY4" fmla="*/ 4387761 h 4436798"/>
              <a:gd name="connsiteX5" fmla="*/ 10733 w 4284865"/>
              <a:gd name="connsiteY5" fmla="*/ 0 h 4436798"/>
              <a:gd name="connsiteX0" fmla="*/ 10733 w 3467988"/>
              <a:gd name="connsiteY0" fmla="*/ 0 h 4436798"/>
              <a:gd name="connsiteX1" fmla="*/ 1882894 w 3467988"/>
              <a:gd name="connsiteY1" fmla="*/ 955853 h 4436798"/>
              <a:gd name="connsiteX2" fmla="*/ 3345431 w 3467988"/>
              <a:gd name="connsiteY2" fmla="*/ 3677541 h 4436798"/>
              <a:gd name="connsiteX3" fmla="*/ 3007296 w 3467988"/>
              <a:gd name="connsiteY3" fmla="*/ 4383361 h 4436798"/>
              <a:gd name="connsiteX4" fmla="*/ 1066 w 3467988"/>
              <a:gd name="connsiteY4" fmla="*/ 4387761 h 4436798"/>
              <a:gd name="connsiteX5" fmla="*/ 10733 w 346798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242390"/>
              <a:gd name="connsiteY0" fmla="*/ 0 h 4387761"/>
              <a:gd name="connsiteX1" fmla="*/ 975137 w 3242390"/>
              <a:gd name="connsiteY1" fmla="*/ 17 h 4387761"/>
              <a:gd name="connsiteX2" fmla="*/ 3124026 w 3242390"/>
              <a:gd name="connsiteY2" fmla="*/ 2916412 h 4387761"/>
              <a:gd name="connsiteX3" fmla="*/ 2498066 w 3242390"/>
              <a:gd name="connsiteY3" fmla="*/ 4020497 h 4387761"/>
              <a:gd name="connsiteX4" fmla="*/ 1066 w 3242390"/>
              <a:gd name="connsiteY4" fmla="*/ 4387761 h 4387761"/>
              <a:gd name="connsiteX5" fmla="*/ 10733 w 3242390"/>
              <a:gd name="connsiteY5" fmla="*/ 0 h 4387761"/>
              <a:gd name="connsiteX0" fmla="*/ 10733 w 3319637"/>
              <a:gd name="connsiteY0" fmla="*/ 0 h 4461918"/>
              <a:gd name="connsiteX1" fmla="*/ 975137 w 3319637"/>
              <a:gd name="connsiteY1" fmla="*/ 17 h 4461918"/>
              <a:gd name="connsiteX2" fmla="*/ 3124026 w 3319637"/>
              <a:gd name="connsiteY2" fmla="*/ 2916412 h 4461918"/>
              <a:gd name="connsiteX3" fmla="*/ 2837553 w 3319637"/>
              <a:gd name="connsiteY3" fmla="*/ 4339109 h 4461918"/>
              <a:gd name="connsiteX4" fmla="*/ 1066 w 3319637"/>
              <a:gd name="connsiteY4" fmla="*/ 4387761 h 4461918"/>
              <a:gd name="connsiteX5" fmla="*/ 10733 w 3319637"/>
              <a:gd name="connsiteY5" fmla="*/ 0 h 4461918"/>
              <a:gd name="connsiteX0" fmla="*/ 10733 w 3387320"/>
              <a:gd name="connsiteY0" fmla="*/ 0 h 4415469"/>
              <a:gd name="connsiteX1" fmla="*/ 975137 w 3387320"/>
              <a:gd name="connsiteY1" fmla="*/ 17 h 4415469"/>
              <a:gd name="connsiteX2" fmla="*/ 3124026 w 3387320"/>
              <a:gd name="connsiteY2" fmla="*/ 2916412 h 4415469"/>
              <a:gd name="connsiteX3" fmla="*/ 3320537 w 3387320"/>
              <a:gd name="connsiteY3" fmla="*/ 3563619 h 4415469"/>
              <a:gd name="connsiteX4" fmla="*/ 2837553 w 3387320"/>
              <a:gd name="connsiteY4" fmla="*/ 4339109 h 4415469"/>
              <a:gd name="connsiteX5" fmla="*/ 1066 w 3387320"/>
              <a:gd name="connsiteY5" fmla="*/ 4387761 h 4415469"/>
              <a:gd name="connsiteX6" fmla="*/ 10733 w 3387320"/>
              <a:gd name="connsiteY6" fmla="*/ 0 h 4415469"/>
              <a:gd name="connsiteX0" fmla="*/ 10733 w 3422878"/>
              <a:gd name="connsiteY0" fmla="*/ 0 h 4415469"/>
              <a:gd name="connsiteX1" fmla="*/ 975137 w 3422878"/>
              <a:gd name="connsiteY1" fmla="*/ 17 h 4415469"/>
              <a:gd name="connsiteX2" fmla="*/ 3124026 w 3422878"/>
              <a:gd name="connsiteY2" fmla="*/ 2916412 h 4415469"/>
              <a:gd name="connsiteX3" fmla="*/ 3379578 w 3422878"/>
              <a:gd name="connsiteY3" fmla="*/ 3475115 h 4415469"/>
              <a:gd name="connsiteX4" fmla="*/ 2837553 w 3422878"/>
              <a:gd name="connsiteY4" fmla="*/ 4339109 h 4415469"/>
              <a:gd name="connsiteX5" fmla="*/ 1066 w 3422878"/>
              <a:gd name="connsiteY5" fmla="*/ 4387761 h 4415469"/>
              <a:gd name="connsiteX6" fmla="*/ 10733 w 3422878"/>
              <a:gd name="connsiteY6" fmla="*/ 0 h 4415469"/>
              <a:gd name="connsiteX0" fmla="*/ 10733 w 3422878"/>
              <a:gd name="connsiteY0" fmla="*/ 0 h 4394640"/>
              <a:gd name="connsiteX1" fmla="*/ 975137 w 3422878"/>
              <a:gd name="connsiteY1" fmla="*/ 17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422878"/>
              <a:gd name="connsiteY0" fmla="*/ 0 h 4394640"/>
              <a:gd name="connsiteX1" fmla="*/ 852107 w 3422878"/>
              <a:gd name="connsiteY1" fmla="*/ 7992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422878"/>
              <a:gd name="connsiteY0" fmla="*/ 0 h 4394640"/>
              <a:gd name="connsiteX1" fmla="*/ 998413 w 3422878"/>
              <a:gd name="connsiteY1" fmla="*/ 4005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333953"/>
              <a:gd name="connsiteY0" fmla="*/ 0 h 4394640"/>
              <a:gd name="connsiteX1" fmla="*/ 998413 w 3333953"/>
              <a:gd name="connsiteY1" fmla="*/ 4005 h 4394640"/>
              <a:gd name="connsiteX2" fmla="*/ 3124026 w 3333953"/>
              <a:gd name="connsiteY2" fmla="*/ 2916412 h 4394640"/>
              <a:gd name="connsiteX3" fmla="*/ 2983889 w 3333953"/>
              <a:gd name="connsiteY3" fmla="*/ 3658541 h 4394640"/>
              <a:gd name="connsiteX4" fmla="*/ 3320537 w 3333953"/>
              <a:gd name="connsiteY4" fmla="*/ 3882232 h 4394640"/>
              <a:gd name="connsiteX5" fmla="*/ 2837553 w 3333953"/>
              <a:gd name="connsiteY5" fmla="*/ 4339109 h 4394640"/>
              <a:gd name="connsiteX6" fmla="*/ 1066 w 3333953"/>
              <a:gd name="connsiteY6" fmla="*/ 4387761 h 4394640"/>
              <a:gd name="connsiteX7" fmla="*/ 10733 w 3333953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0 w 3350005"/>
              <a:gd name="connsiteY0" fmla="*/ 0 h 4356553"/>
              <a:gd name="connsiteX1" fmla="*/ 987680 w 3350005"/>
              <a:gd name="connsiteY1" fmla="*/ 4005 h 4356553"/>
              <a:gd name="connsiteX2" fmla="*/ 3216372 w 3350005"/>
              <a:gd name="connsiteY2" fmla="*/ 3016099 h 4356553"/>
              <a:gd name="connsiteX3" fmla="*/ 2973156 w 3350005"/>
              <a:gd name="connsiteY3" fmla="*/ 3658541 h 4356553"/>
              <a:gd name="connsiteX4" fmla="*/ 3309804 w 3350005"/>
              <a:gd name="connsiteY4" fmla="*/ 3882232 h 4356553"/>
              <a:gd name="connsiteX5" fmla="*/ 2826820 w 3350005"/>
              <a:gd name="connsiteY5" fmla="*/ 4339109 h 4356553"/>
              <a:gd name="connsiteX6" fmla="*/ 113363 w 3350005"/>
              <a:gd name="connsiteY6" fmla="*/ 4176423 h 4356553"/>
              <a:gd name="connsiteX7" fmla="*/ 0 w 3350005"/>
              <a:gd name="connsiteY7" fmla="*/ 0 h 4356553"/>
              <a:gd name="connsiteX0" fmla="*/ 1465 w 3351470"/>
              <a:gd name="connsiteY0" fmla="*/ 0 h 4394640"/>
              <a:gd name="connsiteX1" fmla="*/ 989145 w 3351470"/>
              <a:gd name="connsiteY1" fmla="*/ 4005 h 4394640"/>
              <a:gd name="connsiteX2" fmla="*/ 3217837 w 3351470"/>
              <a:gd name="connsiteY2" fmla="*/ 3016099 h 4394640"/>
              <a:gd name="connsiteX3" fmla="*/ 2974621 w 3351470"/>
              <a:gd name="connsiteY3" fmla="*/ 3658541 h 4394640"/>
              <a:gd name="connsiteX4" fmla="*/ 3311269 w 3351470"/>
              <a:gd name="connsiteY4" fmla="*/ 3882232 h 4394640"/>
              <a:gd name="connsiteX5" fmla="*/ 2828285 w 3351470"/>
              <a:gd name="connsiteY5" fmla="*/ 4339109 h 4394640"/>
              <a:gd name="connsiteX6" fmla="*/ 1774 w 3351470"/>
              <a:gd name="connsiteY6" fmla="*/ 4387762 h 4394640"/>
              <a:gd name="connsiteX7" fmla="*/ 1465 w 3351470"/>
              <a:gd name="connsiteY7" fmla="*/ 0 h 4394640"/>
              <a:gd name="connsiteX0" fmla="*/ 0 w 3350005"/>
              <a:gd name="connsiteY0" fmla="*/ 0 h 4392502"/>
              <a:gd name="connsiteX1" fmla="*/ 987680 w 3350005"/>
              <a:gd name="connsiteY1" fmla="*/ 4005 h 4392502"/>
              <a:gd name="connsiteX2" fmla="*/ 3216372 w 3350005"/>
              <a:gd name="connsiteY2" fmla="*/ 3016099 h 4392502"/>
              <a:gd name="connsiteX3" fmla="*/ 2973156 w 3350005"/>
              <a:gd name="connsiteY3" fmla="*/ 3658541 h 4392502"/>
              <a:gd name="connsiteX4" fmla="*/ 3309804 w 3350005"/>
              <a:gd name="connsiteY4" fmla="*/ 3882232 h 4392502"/>
              <a:gd name="connsiteX5" fmla="*/ 2826820 w 3350005"/>
              <a:gd name="connsiteY5" fmla="*/ 4339109 h 4392502"/>
              <a:gd name="connsiteX6" fmla="*/ 103388 w 3350005"/>
              <a:gd name="connsiteY6" fmla="*/ 4383775 h 4392502"/>
              <a:gd name="connsiteX7" fmla="*/ 0 w 3350005"/>
              <a:gd name="connsiteY7" fmla="*/ 0 h 4392502"/>
              <a:gd name="connsiteX0" fmla="*/ 4465 w 3354470"/>
              <a:gd name="connsiteY0" fmla="*/ 0 h 4390514"/>
              <a:gd name="connsiteX1" fmla="*/ 992145 w 3354470"/>
              <a:gd name="connsiteY1" fmla="*/ 4005 h 4390514"/>
              <a:gd name="connsiteX2" fmla="*/ 3220837 w 3354470"/>
              <a:gd name="connsiteY2" fmla="*/ 3016099 h 4390514"/>
              <a:gd name="connsiteX3" fmla="*/ 2977621 w 3354470"/>
              <a:gd name="connsiteY3" fmla="*/ 3658541 h 4390514"/>
              <a:gd name="connsiteX4" fmla="*/ 3314269 w 3354470"/>
              <a:gd name="connsiteY4" fmla="*/ 3882232 h 4390514"/>
              <a:gd name="connsiteX5" fmla="*/ 2831285 w 3354470"/>
              <a:gd name="connsiteY5" fmla="*/ 4339109 h 4390514"/>
              <a:gd name="connsiteX6" fmla="*/ 1450 w 3354470"/>
              <a:gd name="connsiteY6" fmla="*/ 4379787 h 4390514"/>
              <a:gd name="connsiteX7" fmla="*/ 4465 w 3354470"/>
              <a:gd name="connsiteY7" fmla="*/ 0 h 4390514"/>
              <a:gd name="connsiteX0" fmla="*/ 4465 w 3354470"/>
              <a:gd name="connsiteY0" fmla="*/ 0 h 4422334"/>
              <a:gd name="connsiteX1" fmla="*/ 992145 w 3354470"/>
              <a:gd name="connsiteY1" fmla="*/ 4005 h 4422334"/>
              <a:gd name="connsiteX2" fmla="*/ 3220837 w 3354470"/>
              <a:gd name="connsiteY2" fmla="*/ 3016099 h 4422334"/>
              <a:gd name="connsiteX3" fmla="*/ 2977621 w 3354470"/>
              <a:gd name="connsiteY3" fmla="*/ 3658541 h 4422334"/>
              <a:gd name="connsiteX4" fmla="*/ 3314269 w 3354470"/>
              <a:gd name="connsiteY4" fmla="*/ 3882232 h 4422334"/>
              <a:gd name="connsiteX5" fmla="*/ 2834610 w 3354470"/>
              <a:gd name="connsiteY5" fmla="*/ 4386959 h 4422334"/>
              <a:gd name="connsiteX6" fmla="*/ 1450 w 3354470"/>
              <a:gd name="connsiteY6" fmla="*/ 4379787 h 4422334"/>
              <a:gd name="connsiteX7" fmla="*/ 4465 w 3354470"/>
              <a:gd name="connsiteY7" fmla="*/ 0 h 4422334"/>
              <a:gd name="connsiteX0" fmla="*/ 4465 w 3354470"/>
              <a:gd name="connsiteY0" fmla="*/ 0 h 4422334"/>
              <a:gd name="connsiteX1" fmla="*/ 992145 w 3354470"/>
              <a:gd name="connsiteY1" fmla="*/ 4005 h 4422334"/>
              <a:gd name="connsiteX2" fmla="*/ 3220837 w 3354470"/>
              <a:gd name="connsiteY2" fmla="*/ 3016099 h 4422334"/>
              <a:gd name="connsiteX3" fmla="*/ 2977621 w 3354470"/>
              <a:gd name="connsiteY3" fmla="*/ 3658541 h 4422334"/>
              <a:gd name="connsiteX4" fmla="*/ 3314269 w 3354470"/>
              <a:gd name="connsiteY4" fmla="*/ 3882232 h 4422334"/>
              <a:gd name="connsiteX5" fmla="*/ 2834610 w 3354470"/>
              <a:gd name="connsiteY5" fmla="*/ 4386959 h 4422334"/>
              <a:gd name="connsiteX6" fmla="*/ 1450 w 3354470"/>
              <a:gd name="connsiteY6" fmla="*/ 4379787 h 4422334"/>
              <a:gd name="connsiteX7" fmla="*/ 4465 w 3354470"/>
              <a:gd name="connsiteY7" fmla="*/ 0 h 4422334"/>
              <a:gd name="connsiteX0" fmla="*/ 4465 w 3354470"/>
              <a:gd name="connsiteY0" fmla="*/ 0 h 4387070"/>
              <a:gd name="connsiteX1" fmla="*/ 992145 w 3354470"/>
              <a:gd name="connsiteY1" fmla="*/ 4005 h 4387070"/>
              <a:gd name="connsiteX2" fmla="*/ 3220837 w 3354470"/>
              <a:gd name="connsiteY2" fmla="*/ 3016099 h 4387070"/>
              <a:gd name="connsiteX3" fmla="*/ 2977621 w 3354470"/>
              <a:gd name="connsiteY3" fmla="*/ 3658541 h 4387070"/>
              <a:gd name="connsiteX4" fmla="*/ 3314269 w 3354470"/>
              <a:gd name="connsiteY4" fmla="*/ 3882232 h 4387070"/>
              <a:gd name="connsiteX5" fmla="*/ 2834610 w 3354470"/>
              <a:gd name="connsiteY5" fmla="*/ 4386959 h 4387070"/>
              <a:gd name="connsiteX6" fmla="*/ 1450 w 3354470"/>
              <a:gd name="connsiteY6" fmla="*/ 4379787 h 4387070"/>
              <a:gd name="connsiteX7" fmla="*/ 4465 w 3354470"/>
              <a:gd name="connsiteY7" fmla="*/ 0 h 4387070"/>
              <a:gd name="connsiteX0" fmla="*/ 4465 w 3354470"/>
              <a:gd name="connsiteY0" fmla="*/ 0 h 4386983"/>
              <a:gd name="connsiteX1" fmla="*/ 992145 w 3354470"/>
              <a:gd name="connsiteY1" fmla="*/ 4005 h 4386983"/>
              <a:gd name="connsiteX2" fmla="*/ 3220837 w 3354470"/>
              <a:gd name="connsiteY2" fmla="*/ 3016099 h 4386983"/>
              <a:gd name="connsiteX3" fmla="*/ 2977621 w 3354470"/>
              <a:gd name="connsiteY3" fmla="*/ 3658541 h 4386983"/>
              <a:gd name="connsiteX4" fmla="*/ 3314269 w 3354470"/>
              <a:gd name="connsiteY4" fmla="*/ 3882232 h 4386983"/>
              <a:gd name="connsiteX5" fmla="*/ 2834610 w 3354470"/>
              <a:gd name="connsiteY5" fmla="*/ 4386959 h 4386983"/>
              <a:gd name="connsiteX6" fmla="*/ 1450 w 3354470"/>
              <a:gd name="connsiteY6" fmla="*/ 4379787 h 4386983"/>
              <a:gd name="connsiteX7" fmla="*/ 4465 w 3354470"/>
              <a:gd name="connsiteY7" fmla="*/ 0 h 4386983"/>
              <a:gd name="connsiteX0" fmla="*/ 4465 w 3354470"/>
              <a:gd name="connsiteY0" fmla="*/ 0 h 4386959"/>
              <a:gd name="connsiteX1" fmla="*/ 992145 w 3354470"/>
              <a:gd name="connsiteY1" fmla="*/ 4005 h 4386959"/>
              <a:gd name="connsiteX2" fmla="*/ 3220837 w 3354470"/>
              <a:gd name="connsiteY2" fmla="*/ 3016099 h 4386959"/>
              <a:gd name="connsiteX3" fmla="*/ 2977621 w 3354470"/>
              <a:gd name="connsiteY3" fmla="*/ 3658541 h 4386959"/>
              <a:gd name="connsiteX4" fmla="*/ 3314269 w 3354470"/>
              <a:gd name="connsiteY4" fmla="*/ 3882232 h 4386959"/>
              <a:gd name="connsiteX5" fmla="*/ 2834610 w 3354470"/>
              <a:gd name="connsiteY5" fmla="*/ 4386959 h 4386959"/>
              <a:gd name="connsiteX6" fmla="*/ 1450 w 3354470"/>
              <a:gd name="connsiteY6" fmla="*/ 4379787 h 4386959"/>
              <a:gd name="connsiteX7" fmla="*/ 4465 w 3354470"/>
              <a:gd name="connsiteY7" fmla="*/ 0 h 4386959"/>
              <a:gd name="connsiteX0" fmla="*/ 4465 w 3376244"/>
              <a:gd name="connsiteY0" fmla="*/ 0 h 4414869"/>
              <a:gd name="connsiteX1" fmla="*/ 992145 w 3376244"/>
              <a:gd name="connsiteY1" fmla="*/ 4005 h 4414869"/>
              <a:gd name="connsiteX2" fmla="*/ 3220837 w 3376244"/>
              <a:gd name="connsiteY2" fmla="*/ 3016099 h 4414869"/>
              <a:gd name="connsiteX3" fmla="*/ 2977621 w 3376244"/>
              <a:gd name="connsiteY3" fmla="*/ 3658541 h 4414869"/>
              <a:gd name="connsiteX4" fmla="*/ 3364146 w 3376244"/>
              <a:gd name="connsiteY4" fmla="*/ 3985907 h 4414869"/>
              <a:gd name="connsiteX5" fmla="*/ 2834610 w 3376244"/>
              <a:gd name="connsiteY5" fmla="*/ 4386959 h 4414869"/>
              <a:gd name="connsiteX6" fmla="*/ 1450 w 3376244"/>
              <a:gd name="connsiteY6" fmla="*/ 4379787 h 4414869"/>
              <a:gd name="connsiteX7" fmla="*/ 4465 w 3376244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386973"/>
              <a:gd name="connsiteX1" fmla="*/ 992145 w 3365177"/>
              <a:gd name="connsiteY1" fmla="*/ 4005 h 4386973"/>
              <a:gd name="connsiteX2" fmla="*/ 3220837 w 3365177"/>
              <a:gd name="connsiteY2" fmla="*/ 3016099 h 4386973"/>
              <a:gd name="connsiteX3" fmla="*/ 2977621 w 3365177"/>
              <a:gd name="connsiteY3" fmla="*/ 3658541 h 4386973"/>
              <a:gd name="connsiteX4" fmla="*/ 3364146 w 3365177"/>
              <a:gd name="connsiteY4" fmla="*/ 3985907 h 4386973"/>
              <a:gd name="connsiteX5" fmla="*/ 2834610 w 3365177"/>
              <a:gd name="connsiteY5" fmla="*/ 4386959 h 4386973"/>
              <a:gd name="connsiteX6" fmla="*/ 1450 w 3365177"/>
              <a:gd name="connsiteY6" fmla="*/ 4379787 h 4386973"/>
              <a:gd name="connsiteX7" fmla="*/ 4465 w 3365177"/>
              <a:gd name="connsiteY7" fmla="*/ 0 h 4386973"/>
              <a:gd name="connsiteX0" fmla="*/ 4465 w 3368288"/>
              <a:gd name="connsiteY0" fmla="*/ 0 h 4386972"/>
              <a:gd name="connsiteX1" fmla="*/ 992145 w 3368288"/>
              <a:gd name="connsiteY1" fmla="*/ 4005 h 4386972"/>
              <a:gd name="connsiteX2" fmla="*/ 3220837 w 3368288"/>
              <a:gd name="connsiteY2" fmla="*/ 3016099 h 4386972"/>
              <a:gd name="connsiteX3" fmla="*/ 2977621 w 3368288"/>
              <a:gd name="connsiteY3" fmla="*/ 3658541 h 4386972"/>
              <a:gd name="connsiteX4" fmla="*/ 3364146 w 3368288"/>
              <a:gd name="connsiteY4" fmla="*/ 3985907 h 4386972"/>
              <a:gd name="connsiteX5" fmla="*/ 2834610 w 3368288"/>
              <a:gd name="connsiteY5" fmla="*/ 4386959 h 4386972"/>
              <a:gd name="connsiteX6" fmla="*/ 1450 w 3368288"/>
              <a:gd name="connsiteY6" fmla="*/ 4379787 h 4386972"/>
              <a:gd name="connsiteX7" fmla="*/ 4465 w 3368288"/>
              <a:gd name="connsiteY7" fmla="*/ 0 h 4386972"/>
              <a:gd name="connsiteX0" fmla="*/ 4465 w 3452833"/>
              <a:gd name="connsiteY0" fmla="*/ 0 h 4386971"/>
              <a:gd name="connsiteX1" fmla="*/ 992145 w 3452833"/>
              <a:gd name="connsiteY1" fmla="*/ 4005 h 4386971"/>
              <a:gd name="connsiteX2" fmla="*/ 3220837 w 3452833"/>
              <a:gd name="connsiteY2" fmla="*/ 3016099 h 4386971"/>
              <a:gd name="connsiteX3" fmla="*/ 3353360 w 3452833"/>
              <a:gd name="connsiteY3" fmla="*/ 3630629 h 4386971"/>
              <a:gd name="connsiteX4" fmla="*/ 3364146 w 3452833"/>
              <a:gd name="connsiteY4" fmla="*/ 3985907 h 4386971"/>
              <a:gd name="connsiteX5" fmla="*/ 2834610 w 3452833"/>
              <a:gd name="connsiteY5" fmla="*/ 4386959 h 4386971"/>
              <a:gd name="connsiteX6" fmla="*/ 1450 w 3452833"/>
              <a:gd name="connsiteY6" fmla="*/ 4379787 h 4386971"/>
              <a:gd name="connsiteX7" fmla="*/ 4465 w 3452833"/>
              <a:gd name="connsiteY7" fmla="*/ 0 h 4386971"/>
              <a:gd name="connsiteX0" fmla="*/ 4465 w 3441757"/>
              <a:gd name="connsiteY0" fmla="*/ 0 h 4386971"/>
              <a:gd name="connsiteX1" fmla="*/ 992145 w 3441757"/>
              <a:gd name="connsiteY1" fmla="*/ 4005 h 4386971"/>
              <a:gd name="connsiteX2" fmla="*/ 3220837 w 3441757"/>
              <a:gd name="connsiteY2" fmla="*/ 3016099 h 4386971"/>
              <a:gd name="connsiteX3" fmla="*/ 3353360 w 3441757"/>
              <a:gd name="connsiteY3" fmla="*/ 3630629 h 4386971"/>
              <a:gd name="connsiteX4" fmla="*/ 3364146 w 3441757"/>
              <a:gd name="connsiteY4" fmla="*/ 3985907 h 4386971"/>
              <a:gd name="connsiteX5" fmla="*/ 2834610 w 3441757"/>
              <a:gd name="connsiteY5" fmla="*/ 4386959 h 4386971"/>
              <a:gd name="connsiteX6" fmla="*/ 1450 w 3441757"/>
              <a:gd name="connsiteY6" fmla="*/ 4379787 h 4386971"/>
              <a:gd name="connsiteX7" fmla="*/ 4465 w 3441757"/>
              <a:gd name="connsiteY7" fmla="*/ 0 h 4386971"/>
              <a:gd name="connsiteX0" fmla="*/ 4465 w 3441757"/>
              <a:gd name="connsiteY0" fmla="*/ 0 h 4386971"/>
              <a:gd name="connsiteX1" fmla="*/ 992145 w 3441757"/>
              <a:gd name="connsiteY1" fmla="*/ 4005 h 4386971"/>
              <a:gd name="connsiteX2" fmla="*/ 3220837 w 3441757"/>
              <a:gd name="connsiteY2" fmla="*/ 3016099 h 4386971"/>
              <a:gd name="connsiteX3" fmla="*/ 3353360 w 3441757"/>
              <a:gd name="connsiteY3" fmla="*/ 3630629 h 4386971"/>
              <a:gd name="connsiteX4" fmla="*/ 3364146 w 3441757"/>
              <a:gd name="connsiteY4" fmla="*/ 3985907 h 4386971"/>
              <a:gd name="connsiteX5" fmla="*/ 2834610 w 3441757"/>
              <a:gd name="connsiteY5" fmla="*/ 4386959 h 4386971"/>
              <a:gd name="connsiteX6" fmla="*/ 1450 w 3441757"/>
              <a:gd name="connsiteY6" fmla="*/ 4379787 h 4386971"/>
              <a:gd name="connsiteX7" fmla="*/ 4465 w 3441757"/>
              <a:gd name="connsiteY7" fmla="*/ 0 h 4386971"/>
              <a:gd name="connsiteX0" fmla="*/ 4465 w 3441757"/>
              <a:gd name="connsiteY0" fmla="*/ 0 h 4386973"/>
              <a:gd name="connsiteX1" fmla="*/ 992145 w 3441757"/>
              <a:gd name="connsiteY1" fmla="*/ 4005 h 4386973"/>
              <a:gd name="connsiteX2" fmla="*/ 3220837 w 3441757"/>
              <a:gd name="connsiteY2" fmla="*/ 3016099 h 4386973"/>
              <a:gd name="connsiteX3" fmla="*/ 3353360 w 3441757"/>
              <a:gd name="connsiteY3" fmla="*/ 3630629 h 4386973"/>
              <a:gd name="connsiteX4" fmla="*/ 3364146 w 3441757"/>
              <a:gd name="connsiteY4" fmla="*/ 3985907 h 4386973"/>
              <a:gd name="connsiteX5" fmla="*/ 2834610 w 3441757"/>
              <a:gd name="connsiteY5" fmla="*/ 4386959 h 4386973"/>
              <a:gd name="connsiteX6" fmla="*/ 1450 w 3441757"/>
              <a:gd name="connsiteY6" fmla="*/ 4379787 h 4386973"/>
              <a:gd name="connsiteX7" fmla="*/ 4465 w 3441757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20837 w 3364449"/>
              <a:gd name="connsiteY2" fmla="*/ 3016099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65"/>
              <a:gd name="connsiteX1" fmla="*/ 992145 w 3364449"/>
              <a:gd name="connsiteY1" fmla="*/ 4005 h 4386965"/>
              <a:gd name="connsiteX2" fmla="*/ 3237193 w 3364449"/>
              <a:gd name="connsiteY2" fmla="*/ 3031791 h 4386965"/>
              <a:gd name="connsiteX3" fmla="*/ 3353360 w 3364449"/>
              <a:gd name="connsiteY3" fmla="*/ 3630629 h 4386965"/>
              <a:gd name="connsiteX4" fmla="*/ 3364146 w 3364449"/>
              <a:gd name="connsiteY4" fmla="*/ 3985907 h 4386965"/>
              <a:gd name="connsiteX5" fmla="*/ 2834610 w 3364449"/>
              <a:gd name="connsiteY5" fmla="*/ 4386959 h 4386965"/>
              <a:gd name="connsiteX6" fmla="*/ 1450 w 3364449"/>
              <a:gd name="connsiteY6" fmla="*/ 4379787 h 4386965"/>
              <a:gd name="connsiteX7" fmla="*/ 4465 w 3364449"/>
              <a:gd name="connsiteY7" fmla="*/ 0 h 4386965"/>
              <a:gd name="connsiteX0" fmla="*/ 4465 w 3364146"/>
              <a:gd name="connsiteY0" fmla="*/ 0 h 4386965"/>
              <a:gd name="connsiteX1" fmla="*/ 992145 w 3364146"/>
              <a:gd name="connsiteY1" fmla="*/ 4005 h 4386965"/>
              <a:gd name="connsiteX2" fmla="*/ 3237193 w 3364146"/>
              <a:gd name="connsiteY2" fmla="*/ 3031791 h 4386965"/>
              <a:gd name="connsiteX3" fmla="*/ 3353360 w 3364146"/>
              <a:gd name="connsiteY3" fmla="*/ 3630629 h 4386965"/>
              <a:gd name="connsiteX4" fmla="*/ 3364146 w 3364146"/>
              <a:gd name="connsiteY4" fmla="*/ 3985907 h 4386965"/>
              <a:gd name="connsiteX5" fmla="*/ 2834610 w 3364146"/>
              <a:gd name="connsiteY5" fmla="*/ 4386959 h 4386965"/>
              <a:gd name="connsiteX6" fmla="*/ 1450 w 3364146"/>
              <a:gd name="connsiteY6" fmla="*/ 4379787 h 4386965"/>
              <a:gd name="connsiteX7" fmla="*/ 4465 w 3364146"/>
              <a:gd name="connsiteY7" fmla="*/ 0 h 4386965"/>
              <a:gd name="connsiteX0" fmla="*/ 4465 w 3362060"/>
              <a:gd name="connsiteY0" fmla="*/ 0 h 4412820"/>
              <a:gd name="connsiteX1" fmla="*/ 992145 w 3362060"/>
              <a:gd name="connsiteY1" fmla="*/ 4005 h 4412820"/>
              <a:gd name="connsiteX2" fmla="*/ 3237193 w 3362060"/>
              <a:gd name="connsiteY2" fmla="*/ 3031791 h 4412820"/>
              <a:gd name="connsiteX3" fmla="*/ 3353360 w 3362060"/>
              <a:gd name="connsiteY3" fmla="*/ 3630629 h 4412820"/>
              <a:gd name="connsiteX4" fmla="*/ 3353640 w 3362060"/>
              <a:gd name="connsiteY4" fmla="*/ 4013626 h 4412820"/>
              <a:gd name="connsiteX5" fmla="*/ 2834610 w 3362060"/>
              <a:gd name="connsiteY5" fmla="*/ 4386959 h 4412820"/>
              <a:gd name="connsiteX6" fmla="*/ 1450 w 3362060"/>
              <a:gd name="connsiteY6" fmla="*/ 4379787 h 4412820"/>
              <a:gd name="connsiteX7" fmla="*/ 4465 w 3362060"/>
              <a:gd name="connsiteY7" fmla="*/ 0 h 4412820"/>
              <a:gd name="connsiteX0" fmla="*/ 4465 w 3362060"/>
              <a:gd name="connsiteY0" fmla="*/ 0 h 4412820"/>
              <a:gd name="connsiteX1" fmla="*/ 992145 w 3362060"/>
              <a:gd name="connsiteY1" fmla="*/ 4005 h 4412820"/>
              <a:gd name="connsiteX2" fmla="*/ 3237193 w 3362060"/>
              <a:gd name="connsiteY2" fmla="*/ 3031791 h 4412820"/>
              <a:gd name="connsiteX3" fmla="*/ 3353360 w 3362060"/>
              <a:gd name="connsiteY3" fmla="*/ 3630629 h 4412820"/>
              <a:gd name="connsiteX4" fmla="*/ 3353640 w 3362060"/>
              <a:gd name="connsiteY4" fmla="*/ 4013626 h 4412820"/>
              <a:gd name="connsiteX5" fmla="*/ 2834610 w 3362060"/>
              <a:gd name="connsiteY5" fmla="*/ 4386959 h 4412820"/>
              <a:gd name="connsiteX6" fmla="*/ 1450 w 3362060"/>
              <a:gd name="connsiteY6" fmla="*/ 4379787 h 4412820"/>
              <a:gd name="connsiteX7" fmla="*/ 4465 w 3362060"/>
              <a:gd name="connsiteY7" fmla="*/ 0 h 4412820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593908"/>
              <a:gd name="connsiteY0" fmla="*/ 0 h 4555979"/>
              <a:gd name="connsiteX1" fmla="*/ 992145 w 3593908"/>
              <a:gd name="connsiteY1" fmla="*/ 4005 h 4555979"/>
              <a:gd name="connsiteX2" fmla="*/ 3237193 w 3593908"/>
              <a:gd name="connsiteY2" fmla="*/ 3031791 h 4555979"/>
              <a:gd name="connsiteX3" fmla="*/ 3353360 w 3593908"/>
              <a:gd name="connsiteY3" fmla="*/ 3630629 h 4555979"/>
              <a:gd name="connsiteX4" fmla="*/ 1450 w 3593908"/>
              <a:gd name="connsiteY4" fmla="*/ 4379787 h 4555979"/>
              <a:gd name="connsiteX5" fmla="*/ 4465 w 3593908"/>
              <a:gd name="connsiteY5" fmla="*/ 0 h 4555979"/>
              <a:gd name="connsiteX0" fmla="*/ 4465 w 3237193"/>
              <a:gd name="connsiteY0" fmla="*/ 0 h 4506229"/>
              <a:gd name="connsiteX1" fmla="*/ 992145 w 3237193"/>
              <a:gd name="connsiteY1" fmla="*/ 4005 h 4506229"/>
              <a:gd name="connsiteX2" fmla="*/ 3237193 w 3237193"/>
              <a:gd name="connsiteY2" fmla="*/ 3031791 h 4506229"/>
              <a:gd name="connsiteX3" fmla="*/ 1450 w 3237193"/>
              <a:gd name="connsiteY3" fmla="*/ 4379787 h 4506229"/>
              <a:gd name="connsiteX4" fmla="*/ 4465 w 3237193"/>
              <a:gd name="connsiteY4" fmla="*/ 0 h 4506229"/>
              <a:gd name="connsiteX0" fmla="*/ 4465 w 3237193"/>
              <a:gd name="connsiteY0" fmla="*/ 0 h 4502203"/>
              <a:gd name="connsiteX1" fmla="*/ 992145 w 3237193"/>
              <a:gd name="connsiteY1" fmla="*/ 4005 h 4502203"/>
              <a:gd name="connsiteX2" fmla="*/ 3237193 w 3237193"/>
              <a:gd name="connsiteY2" fmla="*/ 3031791 h 4502203"/>
              <a:gd name="connsiteX3" fmla="*/ 1450 w 3237193"/>
              <a:gd name="connsiteY3" fmla="*/ 4379787 h 4502203"/>
              <a:gd name="connsiteX4" fmla="*/ 4465 w 3237193"/>
              <a:gd name="connsiteY4" fmla="*/ 0 h 4502203"/>
              <a:gd name="connsiteX0" fmla="*/ 4465 w 3237193"/>
              <a:gd name="connsiteY0" fmla="*/ 0 h 4379787"/>
              <a:gd name="connsiteX1" fmla="*/ 992145 w 3237193"/>
              <a:gd name="connsiteY1" fmla="*/ 4005 h 4379787"/>
              <a:gd name="connsiteX2" fmla="*/ 3237193 w 3237193"/>
              <a:gd name="connsiteY2" fmla="*/ 3031791 h 4379787"/>
              <a:gd name="connsiteX3" fmla="*/ 1450 w 3237193"/>
              <a:gd name="connsiteY3" fmla="*/ 4379787 h 4379787"/>
              <a:gd name="connsiteX4" fmla="*/ 4465 w 3237193"/>
              <a:gd name="connsiteY4" fmla="*/ 0 h 4379787"/>
              <a:gd name="connsiteX0" fmla="*/ 4465 w 3237193"/>
              <a:gd name="connsiteY0" fmla="*/ 0 h 4379787"/>
              <a:gd name="connsiteX1" fmla="*/ 992145 w 3237193"/>
              <a:gd name="connsiteY1" fmla="*/ 4005 h 4379787"/>
              <a:gd name="connsiteX2" fmla="*/ 3237193 w 3237193"/>
              <a:gd name="connsiteY2" fmla="*/ 3031791 h 4379787"/>
              <a:gd name="connsiteX3" fmla="*/ 1443030 w 3237193"/>
              <a:gd name="connsiteY3" fmla="*/ 3777881 h 4379787"/>
              <a:gd name="connsiteX4" fmla="*/ 1450 w 3237193"/>
              <a:gd name="connsiteY4" fmla="*/ 4379787 h 4379787"/>
              <a:gd name="connsiteX5" fmla="*/ 4465 w 3237193"/>
              <a:gd name="connsiteY5" fmla="*/ 0 h 4379787"/>
              <a:gd name="connsiteX0" fmla="*/ 4465 w 3237193"/>
              <a:gd name="connsiteY0" fmla="*/ 0 h 4379842"/>
              <a:gd name="connsiteX1" fmla="*/ 992145 w 3237193"/>
              <a:gd name="connsiteY1" fmla="*/ 4005 h 4379842"/>
              <a:gd name="connsiteX2" fmla="*/ 3237193 w 3237193"/>
              <a:gd name="connsiteY2" fmla="*/ 3031791 h 4379842"/>
              <a:gd name="connsiteX3" fmla="*/ 3117809 w 3237193"/>
              <a:gd name="connsiteY3" fmla="*/ 4379842 h 4379842"/>
              <a:gd name="connsiteX4" fmla="*/ 1450 w 3237193"/>
              <a:gd name="connsiteY4" fmla="*/ 4379787 h 4379842"/>
              <a:gd name="connsiteX5" fmla="*/ 4465 w 3237193"/>
              <a:gd name="connsiteY5" fmla="*/ 0 h 4379842"/>
              <a:gd name="connsiteX0" fmla="*/ 4465 w 3237193"/>
              <a:gd name="connsiteY0" fmla="*/ 0 h 4379842"/>
              <a:gd name="connsiteX1" fmla="*/ 992145 w 3237193"/>
              <a:gd name="connsiteY1" fmla="*/ 4005 h 4379842"/>
              <a:gd name="connsiteX2" fmla="*/ 3237193 w 3237193"/>
              <a:gd name="connsiteY2" fmla="*/ 3031791 h 4379842"/>
              <a:gd name="connsiteX3" fmla="*/ 3136573 w 3237193"/>
              <a:gd name="connsiteY3" fmla="*/ 4205442 h 4379842"/>
              <a:gd name="connsiteX4" fmla="*/ 3117809 w 3237193"/>
              <a:gd name="connsiteY4" fmla="*/ 4379842 h 4379842"/>
              <a:gd name="connsiteX5" fmla="*/ 1450 w 3237193"/>
              <a:gd name="connsiteY5" fmla="*/ 4379787 h 4379842"/>
              <a:gd name="connsiteX6" fmla="*/ 4465 w 3237193"/>
              <a:gd name="connsiteY6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66445 w 3366445"/>
              <a:gd name="connsiteY3" fmla="*/ 4042294 h 4379842"/>
              <a:gd name="connsiteX4" fmla="*/ 3117809 w 3366445"/>
              <a:gd name="connsiteY4" fmla="*/ 4379842 h 4379842"/>
              <a:gd name="connsiteX5" fmla="*/ 1450 w 3366445"/>
              <a:gd name="connsiteY5" fmla="*/ 4379787 h 4379842"/>
              <a:gd name="connsiteX6" fmla="*/ 4465 w 3366445"/>
              <a:gd name="connsiteY6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10150 w 3366445"/>
              <a:gd name="connsiteY3" fmla="*/ 3524721 h 4379842"/>
              <a:gd name="connsiteX4" fmla="*/ 3366445 w 3366445"/>
              <a:gd name="connsiteY4" fmla="*/ 4042294 h 4379842"/>
              <a:gd name="connsiteX5" fmla="*/ 3117809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57927 w 3366445"/>
              <a:gd name="connsiteY3" fmla="*/ 3395809 h 4379842"/>
              <a:gd name="connsiteX4" fmla="*/ 3366445 w 3366445"/>
              <a:gd name="connsiteY4" fmla="*/ 4042294 h 4379842"/>
              <a:gd name="connsiteX5" fmla="*/ 3117809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57927 w 3366445"/>
              <a:gd name="connsiteY3" fmla="*/ 3395809 h 4379842"/>
              <a:gd name="connsiteX4" fmla="*/ 3366445 w 3366445"/>
              <a:gd name="connsiteY4" fmla="*/ 4042294 h 4379842"/>
              <a:gd name="connsiteX5" fmla="*/ 3094695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62130 w 3366445"/>
              <a:gd name="connsiteY3" fmla="*/ 3423528 h 4379842"/>
              <a:gd name="connsiteX4" fmla="*/ 3366445 w 3366445"/>
              <a:gd name="connsiteY4" fmla="*/ 4042294 h 4379842"/>
              <a:gd name="connsiteX5" fmla="*/ 3094695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5461319"/>
              <a:gd name="connsiteX1" fmla="*/ 992145 w 3362558"/>
              <a:gd name="connsiteY1" fmla="*/ 1085482 h 5461319"/>
              <a:gd name="connsiteX2" fmla="*/ 3237193 w 3362558"/>
              <a:gd name="connsiteY2" fmla="*/ 4113268 h 5461319"/>
              <a:gd name="connsiteX3" fmla="*/ 3362130 w 3362558"/>
              <a:gd name="connsiteY3" fmla="*/ 4505005 h 5461319"/>
              <a:gd name="connsiteX4" fmla="*/ 3362242 w 3362558"/>
              <a:gd name="connsiteY4" fmla="*/ 5111172 h 5461319"/>
              <a:gd name="connsiteX5" fmla="*/ 3094695 w 3362558"/>
              <a:gd name="connsiteY5" fmla="*/ 5461319 h 5461319"/>
              <a:gd name="connsiteX6" fmla="*/ 1450 w 3362558"/>
              <a:gd name="connsiteY6" fmla="*/ 5461264 h 5461319"/>
              <a:gd name="connsiteX7" fmla="*/ 4465 w 3362558"/>
              <a:gd name="connsiteY7" fmla="*/ 0 h 5461319"/>
              <a:gd name="connsiteX0" fmla="*/ 4465 w 3362558"/>
              <a:gd name="connsiteY0" fmla="*/ 0 h 5375939"/>
              <a:gd name="connsiteX1" fmla="*/ 992145 w 3362558"/>
              <a:gd name="connsiteY1" fmla="*/ 1000102 h 5375939"/>
              <a:gd name="connsiteX2" fmla="*/ 3237193 w 3362558"/>
              <a:gd name="connsiteY2" fmla="*/ 4027888 h 5375939"/>
              <a:gd name="connsiteX3" fmla="*/ 3362130 w 3362558"/>
              <a:gd name="connsiteY3" fmla="*/ 4419625 h 5375939"/>
              <a:gd name="connsiteX4" fmla="*/ 3362242 w 3362558"/>
              <a:gd name="connsiteY4" fmla="*/ 5025792 h 5375939"/>
              <a:gd name="connsiteX5" fmla="*/ 3094695 w 3362558"/>
              <a:gd name="connsiteY5" fmla="*/ 5375939 h 5375939"/>
              <a:gd name="connsiteX6" fmla="*/ 1450 w 3362558"/>
              <a:gd name="connsiteY6" fmla="*/ 5375884 h 5375939"/>
              <a:gd name="connsiteX7" fmla="*/ 4465 w 3362558"/>
              <a:gd name="connsiteY7" fmla="*/ 0 h 5375939"/>
              <a:gd name="connsiteX0" fmla="*/ 1543 w 3362872"/>
              <a:gd name="connsiteY0" fmla="*/ 0 h 5449676"/>
              <a:gd name="connsiteX1" fmla="*/ 992459 w 3362872"/>
              <a:gd name="connsiteY1" fmla="*/ 1073839 h 5449676"/>
              <a:gd name="connsiteX2" fmla="*/ 3237507 w 3362872"/>
              <a:gd name="connsiteY2" fmla="*/ 4101625 h 5449676"/>
              <a:gd name="connsiteX3" fmla="*/ 3362444 w 3362872"/>
              <a:gd name="connsiteY3" fmla="*/ 4493362 h 5449676"/>
              <a:gd name="connsiteX4" fmla="*/ 3362556 w 3362872"/>
              <a:gd name="connsiteY4" fmla="*/ 5099529 h 5449676"/>
              <a:gd name="connsiteX5" fmla="*/ 3095009 w 3362872"/>
              <a:gd name="connsiteY5" fmla="*/ 5449676 h 5449676"/>
              <a:gd name="connsiteX6" fmla="*/ 1764 w 3362872"/>
              <a:gd name="connsiteY6" fmla="*/ 5449621 h 5449676"/>
              <a:gd name="connsiteX7" fmla="*/ 1543 w 3362872"/>
              <a:gd name="connsiteY7" fmla="*/ 0 h 5449676"/>
              <a:gd name="connsiteX0" fmla="*/ 1543 w 3362872"/>
              <a:gd name="connsiteY0" fmla="*/ 0 h 5449676"/>
              <a:gd name="connsiteX1" fmla="*/ 196351 w 3362872"/>
              <a:gd name="connsiteY1" fmla="*/ 2711 h 5449676"/>
              <a:gd name="connsiteX2" fmla="*/ 3237507 w 3362872"/>
              <a:gd name="connsiteY2" fmla="*/ 4101625 h 5449676"/>
              <a:gd name="connsiteX3" fmla="*/ 3362444 w 3362872"/>
              <a:gd name="connsiteY3" fmla="*/ 4493362 h 5449676"/>
              <a:gd name="connsiteX4" fmla="*/ 3362556 w 3362872"/>
              <a:gd name="connsiteY4" fmla="*/ 5099529 h 5449676"/>
              <a:gd name="connsiteX5" fmla="*/ 3095009 w 3362872"/>
              <a:gd name="connsiteY5" fmla="*/ 5449676 h 5449676"/>
              <a:gd name="connsiteX6" fmla="*/ 1764 w 3362872"/>
              <a:gd name="connsiteY6" fmla="*/ 5449621 h 5449676"/>
              <a:gd name="connsiteX7" fmla="*/ 1543 w 3362872"/>
              <a:gd name="connsiteY7" fmla="*/ 0 h 5449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62872" h="5449676">
                <a:moveTo>
                  <a:pt x="1543" y="0"/>
                </a:moveTo>
                <a:lnTo>
                  <a:pt x="196351" y="2711"/>
                </a:lnTo>
                <a:lnTo>
                  <a:pt x="3237507" y="4101625"/>
                </a:lnTo>
                <a:cubicBezTo>
                  <a:pt x="3312774" y="4209525"/>
                  <a:pt x="3364925" y="4259468"/>
                  <a:pt x="3362444" y="4493362"/>
                </a:cubicBezTo>
                <a:cubicBezTo>
                  <a:pt x="3363882" y="4699617"/>
                  <a:pt x="3361118" y="4893274"/>
                  <a:pt x="3362556" y="5099529"/>
                </a:cubicBezTo>
                <a:cubicBezTo>
                  <a:pt x="3359527" y="5339720"/>
                  <a:pt x="3161077" y="5446355"/>
                  <a:pt x="3095009" y="5449676"/>
                </a:cubicBezTo>
                <a:lnTo>
                  <a:pt x="1764" y="5449621"/>
                </a:lnTo>
                <a:cubicBezTo>
                  <a:pt x="-4258" y="3637619"/>
                  <a:pt x="7565" y="1812002"/>
                  <a:pt x="1543" y="0"/>
                </a:cubicBezTo>
                <a:close/>
              </a:path>
            </a:pathLst>
          </a:custGeom>
          <a:gradFill flip="none" rotWithShape="1">
            <a:gsLst>
              <a:gs pos="50000">
                <a:srgbClr val="1229C2"/>
              </a:gs>
              <a:gs pos="0">
                <a:srgbClr val="26A9FF"/>
              </a:gs>
              <a:gs pos="100000">
                <a:srgbClr val="071777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/>
              <a:t> </a:t>
            </a:r>
          </a:p>
        </p:txBody>
      </p:sp>
      <p:sp>
        <p:nvSpPr>
          <p:cNvPr id="2" name="Titolo 6">
            <a:extLst>
              <a:ext uri="{FF2B5EF4-FFF2-40B4-BE49-F238E27FC236}">
                <a16:creationId xmlns:a16="http://schemas.microsoft.com/office/drawing/2014/main" id="{6C4F91A7-EB28-5E44-321C-A71C20D63D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8" y="771704"/>
            <a:ext cx="5580062" cy="1159031"/>
          </a:xfrm>
          <a:prstGeom prst="rect">
            <a:avLst/>
          </a:prstGeom>
        </p:spPr>
        <p:txBody>
          <a:bodyPr lIns="0" anchor="b"/>
          <a:lstStyle>
            <a:lvl1pPr marL="0" algn="l" defTabSz="914400" rtl="0" eaLnBrk="1" latinLnBrk="0" hangingPunct="1">
              <a:defRPr lang="it-IT" sz="50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3" name="Segnaposto testo 8">
            <a:extLst>
              <a:ext uri="{FF2B5EF4-FFF2-40B4-BE49-F238E27FC236}">
                <a16:creationId xmlns:a16="http://schemas.microsoft.com/office/drawing/2014/main" id="{2228DAEE-4C70-C55D-54BB-F7E9814EE0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77367" y="2184439"/>
            <a:ext cx="3628071" cy="44379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914400" rtl="0" eaLnBrk="1" latinLnBrk="0" hangingPunct="1">
              <a:buNone/>
              <a:defRPr lang="it-IT" sz="180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Titolo punto</a:t>
            </a:r>
          </a:p>
        </p:txBody>
      </p:sp>
      <p:sp>
        <p:nvSpPr>
          <p:cNvPr id="15" name="Segnaposto testo 8">
            <a:extLst>
              <a:ext uri="{FF2B5EF4-FFF2-40B4-BE49-F238E27FC236}">
                <a16:creationId xmlns:a16="http://schemas.microsoft.com/office/drawing/2014/main" id="{9E973832-6DCC-107C-9E3F-4619B3E9DE9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77367" y="2612966"/>
            <a:ext cx="3628071" cy="53300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Descrizione punto</a:t>
            </a:r>
          </a:p>
        </p:txBody>
      </p:sp>
      <p:sp>
        <p:nvSpPr>
          <p:cNvPr id="21" name="Segnaposto testo 8">
            <a:extLst>
              <a:ext uri="{FF2B5EF4-FFF2-40B4-BE49-F238E27FC236}">
                <a16:creationId xmlns:a16="http://schemas.microsoft.com/office/drawing/2014/main" id="{271513B3-CE77-BCFD-670A-5290D4D7E5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77367" y="3424304"/>
            <a:ext cx="3628071" cy="44379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914400" rtl="0" eaLnBrk="1" latinLnBrk="0" hangingPunct="1">
              <a:buNone/>
              <a:defRPr lang="it-IT" sz="180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Titolo punto</a:t>
            </a:r>
          </a:p>
        </p:txBody>
      </p:sp>
      <p:sp>
        <p:nvSpPr>
          <p:cNvPr id="22" name="Segnaposto testo 8">
            <a:extLst>
              <a:ext uri="{FF2B5EF4-FFF2-40B4-BE49-F238E27FC236}">
                <a16:creationId xmlns:a16="http://schemas.microsoft.com/office/drawing/2014/main" id="{86A034C0-17DE-27EC-BFCB-0A65B3A0BF3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77367" y="3852831"/>
            <a:ext cx="3628071" cy="53300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Descrizione punto</a:t>
            </a:r>
          </a:p>
        </p:txBody>
      </p:sp>
      <p:sp>
        <p:nvSpPr>
          <p:cNvPr id="24" name="Segnaposto testo 8">
            <a:extLst>
              <a:ext uri="{FF2B5EF4-FFF2-40B4-BE49-F238E27FC236}">
                <a16:creationId xmlns:a16="http://schemas.microsoft.com/office/drawing/2014/main" id="{19C681B2-21B6-E506-F55B-6CF5A09CCBE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77367" y="4664169"/>
            <a:ext cx="3628071" cy="44379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914400" rtl="0" eaLnBrk="1" latinLnBrk="0" hangingPunct="1">
              <a:buNone/>
              <a:defRPr lang="it-IT" sz="180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Titolo punto</a:t>
            </a:r>
          </a:p>
        </p:txBody>
      </p:sp>
      <p:sp>
        <p:nvSpPr>
          <p:cNvPr id="25" name="Segnaposto testo 8">
            <a:extLst>
              <a:ext uri="{FF2B5EF4-FFF2-40B4-BE49-F238E27FC236}">
                <a16:creationId xmlns:a16="http://schemas.microsoft.com/office/drawing/2014/main" id="{DCA3EDEB-B545-E20B-7F4A-ADF5215D5F4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77367" y="5092696"/>
            <a:ext cx="3628071" cy="53300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Descrizione punto</a:t>
            </a:r>
          </a:p>
        </p:txBody>
      </p:sp>
      <p:sp>
        <p:nvSpPr>
          <p:cNvPr id="4" name="Segnaposto immagine 5">
            <a:extLst>
              <a:ext uri="{FF2B5EF4-FFF2-40B4-BE49-F238E27FC236}">
                <a16:creationId xmlns:a16="http://schemas.microsoft.com/office/drawing/2014/main" id="{D6F31383-9485-99D5-E9F6-C9AB6F0CFE0B}"/>
              </a:ext>
            </a:extLst>
          </p:cNvPr>
          <p:cNvSpPr>
            <a:spLocks noGrp="1" noChangeAspect="1"/>
          </p:cNvSpPr>
          <p:nvPr>
            <p:ph type="pic" sz="quarter" idx="77" hasCustomPrompt="1"/>
          </p:nvPr>
        </p:nvSpPr>
        <p:spPr>
          <a:xfrm>
            <a:off x="621361" y="2628229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5" name="Segnaposto immagine 5">
            <a:extLst>
              <a:ext uri="{FF2B5EF4-FFF2-40B4-BE49-F238E27FC236}">
                <a16:creationId xmlns:a16="http://schemas.microsoft.com/office/drawing/2014/main" id="{3F5F740D-F3F2-C200-F6DD-304B683B572D}"/>
              </a:ext>
            </a:extLst>
          </p:cNvPr>
          <p:cNvSpPr>
            <a:spLocks noGrp="1" noChangeAspect="1"/>
          </p:cNvSpPr>
          <p:nvPr>
            <p:ph type="pic" sz="quarter" idx="78" hasCustomPrompt="1"/>
          </p:nvPr>
        </p:nvSpPr>
        <p:spPr>
          <a:xfrm>
            <a:off x="621361" y="3870156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7" name="Segnaposto immagine 5">
            <a:extLst>
              <a:ext uri="{FF2B5EF4-FFF2-40B4-BE49-F238E27FC236}">
                <a16:creationId xmlns:a16="http://schemas.microsoft.com/office/drawing/2014/main" id="{1A19E4F7-FD74-56B3-EBBB-54B49C5F6E64}"/>
              </a:ext>
            </a:extLst>
          </p:cNvPr>
          <p:cNvSpPr>
            <a:spLocks noGrp="1" noChangeAspect="1"/>
          </p:cNvSpPr>
          <p:nvPr>
            <p:ph type="pic" sz="quarter" idx="79" hasCustomPrompt="1"/>
          </p:nvPr>
        </p:nvSpPr>
        <p:spPr>
          <a:xfrm>
            <a:off x="621361" y="5111390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</p:spTree>
    <p:extLst>
      <p:ext uri="{BB962C8B-B14F-4D97-AF65-F5344CB8AC3E}">
        <p14:creationId xmlns:p14="http://schemas.microsoft.com/office/powerpoint/2010/main" val="293495920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na - Titolo + Descrizione + Ico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con un angolo ritagliato 5">
            <a:extLst>
              <a:ext uri="{FF2B5EF4-FFF2-40B4-BE49-F238E27FC236}">
                <a16:creationId xmlns:a16="http://schemas.microsoft.com/office/drawing/2014/main" id="{6813F18A-6FBF-45C7-EB81-50C66C339A8E}"/>
              </a:ext>
            </a:extLst>
          </p:cNvPr>
          <p:cNvSpPr>
            <a:spLocks noChangeAspect="1"/>
          </p:cNvSpPr>
          <p:nvPr userDrawn="1"/>
        </p:nvSpPr>
        <p:spPr>
          <a:xfrm rot="10800000">
            <a:off x="7111257" y="0"/>
            <a:ext cx="5081217" cy="6866465"/>
          </a:xfrm>
          <a:custGeom>
            <a:avLst/>
            <a:gdLst>
              <a:gd name="connsiteX0" fmla="*/ 0 w 3909764"/>
              <a:gd name="connsiteY0" fmla="*/ 0 h 5436006"/>
              <a:gd name="connsiteX1" fmla="*/ 3171483 w 3909764"/>
              <a:gd name="connsiteY1" fmla="*/ 0 h 5436006"/>
              <a:gd name="connsiteX2" fmla="*/ 3909764 w 3909764"/>
              <a:gd name="connsiteY2" fmla="*/ 738281 h 5436006"/>
              <a:gd name="connsiteX3" fmla="*/ 3909764 w 3909764"/>
              <a:gd name="connsiteY3" fmla="*/ 5436006 h 5436006"/>
              <a:gd name="connsiteX4" fmla="*/ 0 w 3909764"/>
              <a:gd name="connsiteY4" fmla="*/ 5436006 h 5436006"/>
              <a:gd name="connsiteX5" fmla="*/ 0 w 3909764"/>
              <a:gd name="connsiteY5" fmla="*/ 0 h 5436006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280010 w 3909764"/>
              <a:gd name="connsiteY3" fmla="*/ 109182 h 5439208"/>
              <a:gd name="connsiteX4" fmla="*/ 3909764 w 3909764"/>
              <a:gd name="connsiteY4" fmla="*/ 741483 h 5439208"/>
              <a:gd name="connsiteX5" fmla="*/ 3909764 w 3909764"/>
              <a:gd name="connsiteY5" fmla="*/ 5439208 h 5439208"/>
              <a:gd name="connsiteX6" fmla="*/ 0 w 3909764"/>
              <a:gd name="connsiteY6" fmla="*/ 5439208 h 5439208"/>
              <a:gd name="connsiteX7" fmla="*/ 0 w 3909764"/>
              <a:gd name="connsiteY7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909764 w 3909932"/>
              <a:gd name="connsiteY3" fmla="*/ 741483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764 w 3909932"/>
              <a:gd name="connsiteY4" fmla="*/ 741483 h 5439208"/>
              <a:gd name="connsiteX5" fmla="*/ 3909932 w 3909932"/>
              <a:gd name="connsiteY5" fmla="*/ 1016217 h 5439208"/>
              <a:gd name="connsiteX6" fmla="*/ 3909764 w 3909932"/>
              <a:gd name="connsiteY6" fmla="*/ 5439208 h 5439208"/>
              <a:gd name="connsiteX7" fmla="*/ 0 w 3909932"/>
              <a:gd name="connsiteY7" fmla="*/ 5439208 h 5439208"/>
              <a:gd name="connsiteX8" fmla="*/ 0 w 3909932"/>
              <a:gd name="connsiteY8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10458"/>
              <a:gd name="connsiteY0" fmla="*/ 3202 h 5439208"/>
              <a:gd name="connsiteX1" fmla="*/ 3057097 w 3910458"/>
              <a:gd name="connsiteY1" fmla="*/ 0 h 5439208"/>
              <a:gd name="connsiteX2" fmla="*/ 3280010 w 3910458"/>
              <a:gd name="connsiteY2" fmla="*/ 109182 h 5439208"/>
              <a:gd name="connsiteX3" fmla="*/ 3715060 w 3910458"/>
              <a:gd name="connsiteY3" fmla="*/ 544027 h 5439208"/>
              <a:gd name="connsiteX4" fmla="*/ 3909932 w 3910458"/>
              <a:gd name="connsiteY4" fmla="*/ 1016217 h 5439208"/>
              <a:gd name="connsiteX5" fmla="*/ 3909764 w 3910458"/>
              <a:gd name="connsiteY5" fmla="*/ 5439208 h 5439208"/>
              <a:gd name="connsiteX6" fmla="*/ 0 w 3910458"/>
              <a:gd name="connsiteY6" fmla="*/ 5439208 h 5439208"/>
              <a:gd name="connsiteX7" fmla="*/ 0 w 3910458"/>
              <a:gd name="connsiteY7" fmla="*/ 3202 h 5439208"/>
              <a:gd name="connsiteX0" fmla="*/ 0 w 4200678"/>
              <a:gd name="connsiteY0" fmla="*/ 3202 h 5515789"/>
              <a:gd name="connsiteX1" fmla="*/ 3057097 w 4200678"/>
              <a:gd name="connsiteY1" fmla="*/ 0 h 5515789"/>
              <a:gd name="connsiteX2" fmla="*/ 3280010 w 4200678"/>
              <a:gd name="connsiteY2" fmla="*/ 109182 h 5515789"/>
              <a:gd name="connsiteX3" fmla="*/ 3715060 w 4200678"/>
              <a:gd name="connsiteY3" fmla="*/ 544027 h 5515789"/>
              <a:gd name="connsiteX4" fmla="*/ 3909932 w 4200678"/>
              <a:gd name="connsiteY4" fmla="*/ 1016217 h 5515789"/>
              <a:gd name="connsiteX5" fmla="*/ 3913680 w 4200678"/>
              <a:gd name="connsiteY5" fmla="*/ 5082299 h 5515789"/>
              <a:gd name="connsiteX6" fmla="*/ 3909764 w 4200678"/>
              <a:gd name="connsiteY6" fmla="*/ 5439208 h 5515789"/>
              <a:gd name="connsiteX7" fmla="*/ 0 w 4200678"/>
              <a:gd name="connsiteY7" fmla="*/ 5439208 h 5515789"/>
              <a:gd name="connsiteX8" fmla="*/ 0 w 4200678"/>
              <a:gd name="connsiteY8" fmla="*/ 3202 h 5515789"/>
              <a:gd name="connsiteX0" fmla="*/ 0 w 4200678"/>
              <a:gd name="connsiteY0" fmla="*/ 3202 h 5439208"/>
              <a:gd name="connsiteX1" fmla="*/ 3057097 w 4200678"/>
              <a:gd name="connsiteY1" fmla="*/ 0 h 5439208"/>
              <a:gd name="connsiteX2" fmla="*/ 3280010 w 4200678"/>
              <a:gd name="connsiteY2" fmla="*/ 109182 h 5439208"/>
              <a:gd name="connsiteX3" fmla="*/ 3715060 w 4200678"/>
              <a:gd name="connsiteY3" fmla="*/ 544027 h 5439208"/>
              <a:gd name="connsiteX4" fmla="*/ 3909932 w 4200678"/>
              <a:gd name="connsiteY4" fmla="*/ 1016217 h 5439208"/>
              <a:gd name="connsiteX5" fmla="*/ 3913680 w 4200678"/>
              <a:gd name="connsiteY5" fmla="*/ 5082299 h 5439208"/>
              <a:gd name="connsiteX6" fmla="*/ 3909764 w 4200678"/>
              <a:gd name="connsiteY6" fmla="*/ 5439208 h 5439208"/>
              <a:gd name="connsiteX7" fmla="*/ 0 w 4200678"/>
              <a:gd name="connsiteY7" fmla="*/ 5439208 h 5439208"/>
              <a:gd name="connsiteX8" fmla="*/ 0 w 4200678"/>
              <a:gd name="connsiteY8" fmla="*/ 3202 h 5439208"/>
              <a:gd name="connsiteX0" fmla="*/ 0 w 3995172"/>
              <a:gd name="connsiteY0" fmla="*/ 3202 h 5439208"/>
              <a:gd name="connsiteX1" fmla="*/ 3057097 w 3995172"/>
              <a:gd name="connsiteY1" fmla="*/ 0 h 5439208"/>
              <a:gd name="connsiteX2" fmla="*/ 3280010 w 3995172"/>
              <a:gd name="connsiteY2" fmla="*/ 109182 h 5439208"/>
              <a:gd name="connsiteX3" fmla="*/ 3715060 w 3995172"/>
              <a:gd name="connsiteY3" fmla="*/ 544027 h 5439208"/>
              <a:gd name="connsiteX4" fmla="*/ 3909932 w 3995172"/>
              <a:gd name="connsiteY4" fmla="*/ 1016217 h 5439208"/>
              <a:gd name="connsiteX5" fmla="*/ 3913680 w 3995172"/>
              <a:gd name="connsiteY5" fmla="*/ 5082299 h 5439208"/>
              <a:gd name="connsiteX6" fmla="*/ 3587476 w 3995172"/>
              <a:gd name="connsiteY6" fmla="*/ 5439208 h 5439208"/>
              <a:gd name="connsiteX7" fmla="*/ 0 w 3995172"/>
              <a:gd name="connsiteY7" fmla="*/ 5439208 h 5439208"/>
              <a:gd name="connsiteX8" fmla="*/ 0 w 3995172"/>
              <a:gd name="connsiteY8" fmla="*/ 3202 h 5439208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39209"/>
              <a:gd name="connsiteX1" fmla="*/ 3057097 w 3925690"/>
              <a:gd name="connsiteY1" fmla="*/ 0 h 5439209"/>
              <a:gd name="connsiteX2" fmla="*/ 3280010 w 3925690"/>
              <a:gd name="connsiteY2" fmla="*/ 109182 h 5439209"/>
              <a:gd name="connsiteX3" fmla="*/ 3715060 w 3925690"/>
              <a:gd name="connsiteY3" fmla="*/ 544027 h 5439209"/>
              <a:gd name="connsiteX4" fmla="*/ 3909932 w 3925690"/>
              <a:gd name="connsiteY4" fmla="*/ 1016217 h 5439209"/>
              <a:gd name="connsiteX5" fmla="*/ 3913680 w 3925690"/>
              <a:gd name="connsiteY5" fmla="*/ 5082299 h 5439209"/>
              <a:gd name="connsiteX6" fmla="*/ 3587476 w 3925690"/>
              <a:gd name="connsiteY6" fmla="*/ 5439208 h 5439209"/>
              <a:gd name="connsiteX7" fmla="*/ 0 w 3925690"/>
              <a:gd name="connsiteY7" fmla="*/ 5439208 h 5439209"/>
              <a:gd name="connsiteX8" fmla="*/ 0 w 3925690"/>
              <a:gd name="connsiteY8" fmla="*/ 3202 h 5439209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42955"/>
              <a:gd name="connsiteX1" fmla="*/ 3057097 w 3925690"/>
              <a:gd name="connsiteY1" fmla="*/ 0 h 5442955"/>
              <a:gd name="connsiteX2" fmla="*/ 3280010 w 3925690"/>
              <a:gd name="connsiteY2" fmla="*/ 109182 h 5442955"/>
              <a:gd name="connsiteX3" fmla="*/ 3715060 w 3925690"/>
              <a:gd name="connsiteY3" fmla="*/ 544027 h 5442955"/>
              <a:gd name="connsiteX4" fmla="*/ 3909932 w 3925690"/>
              <a:gd name="connsiteY4" fmla="*/ 1016217 h 5442955"/>
              <a:gd name="connsiteX5" fmla="*/ 3913680 w 3925690"/>
              <a:gd name="connsiteY5" fmla="*/ 5082299 h 5442955"/>
              <a:gd name="connsiteX6" fmla="*/ 3531263 w 3925690"/>
              <a:gd name="connsiteY6" fmla="*/ 5442955 h 5442955"/>
              <a:gd name="connsiteX7" fmla="*/ 0 w 3925690"/>
              <a:gd name="connsiteY7" fmla="*/ 5439208 h 5442955"/>
              <a:gd name="connsiteX8" fmla="*/ 0 w 3925690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5 h 5442958"/>
              <a:gd name="connsiteX1" fmla="*/ 3057097 w 3914046"/>
              <a:gd name="connsiteY1" fmla="*/ 3 h 5442958"/>
              <a:gd name="connsiteX2" fmla="*/ 3280010 w 3914046"/>
              <a:gd name="connsiteY2" fmla="*/ 109185 h 5442958"/>
              <a:gd name="connsiteX3" fmla="*/ 3715060 w 3914046"/>
              <a:gd name="connsiteY3" fmla="*/ 544030 h 5442958"/>
              <a:gd name="connsiteX4" fmla="*/ 3909932 w 3914046"/>
              <a:gd name="connsiteY4" fmla="*/ 1016220 h 5442958"/>
              <a:gd name="connsiteX5" fmla="*/ 3913680 w 3914046"/>
              <a:gd name="connsiteY5" fmla="*/ 5082302 h 5442958"/>
              <a:gd name="connsiteX6" fmla="*/ 3531263 w 3914046"/>
              <a:gd name="connsiteY6" fmla="*/ 5442958 h 5442958"/>
              <a:gd name="connsiteX7" fmla="*/ 0 w 3914046"/>
              <a:gd name="connsiteY7" fmla="*/ 5439211 h 5442958"/>
              <a:gd name="connsiteX8" fmla="*/ 0 w 3914046"/>
              <a:gd name="connsiteY8" fmla="*/ 3205 h 5442958"/>
              <a:gd name="connsiteX0" fmla="*/ 1318732 w 5232778"/>
              <a:gd name="connsiteY0" fmla="*/ 3205 h 5442958"/>
              <a:gd name="connsiteX1" fmla="*/ 4375829 w 5232778"/>
              <a:gd name="connsiteY1" fmla="*/ 3 h 5442958"/>
              <a:gd name="connsiteX2" fmla="*/ 4598742 w 5232778"/>
              <a:gd name="connsiteY2" fmla="*/ 109185 h 5442958"/>
              <a:gd name="connsiteX3" fmla="*/ 5033792 w 5232778"/>
              <a:gd name="connsiteY3" fmla="*/ 544030 h 5442958"/>
              <a:gd name="connsiteX4" fmla="*/ 5228664 w 5232778"/>
              <a:gd name="connsiteY4" fmla="*/ 1016220 h 5442958"/>
              <a:gd name="connsiteX5" fmla="*/ 5232412 w 5232778"/>
              <a:gd name="connsiteY5" fmla="*/ 5082302 h 5442958"/>
              <a:gd name="connsiteX6" fmla="*/ 4849995 w 5232778"/>
              <a:gd name="connsiteY6" fmla="*/ 5442958 h 5442958"/>
              <a:gd name="connsiteX7" fmla="*/ 0 w 5232778"/>
              <a:gd name="connsiteY7" fmla="*/ 5428379 h 5442958"/>
              <a:gd name="connsiteX8" fmla="*/ 1318732 w 5232778"/>
              <a:gd name="connsiteY8" fmla="*/ 3205 h 5442958"/>
              <a:gd name="connsiteX0" fmla="*/ 0 w 5250843"/>
              <a:gd name="connsiteY0" fmla="*/ 0 h 5450585"/>
              <a:gd name="connsiteX1" fmla="*/ 4393894 w 5250843"/>
              <a:gd name="connsiteY1" fmla="*/ 7630 h 5450585"/>
              <a:gd name="connsiteX2" fmla="*/ 4616807 w 5250843"/>
              <a:gd name="connsiteY2" fmla="*/ 116812 h 5450585"/>
              <a:gd name="connsiteX3" fmla="*/ 5051857 w 5250843"/>
              <a:gd name="connsiteY3" fmla="*/ 551657 h 5450585"/>
              <a:gd name="connsiteX4" fmla="*/ 5246729 w 5250843"/>
              <a:gd name="connsiteY4" fmla="*/ 1023847 h 5450585"/>
              <a:gd name="connsiteX5" fmla="*/ 5250477 w 5250843"/>
              <a:gd name="connsiteY5" fmla="*/ 5089929 h 5450585"/>
              <a:gd name="connsiteX6" fmla="*/ 4868060 w 5250843"/>
              <a:gd name="connsiteY6" fmla="*/ 5450585 h 5450585"/>
              <a:gd name="connsiteX7" fmla="*/ 18065 w 5250843"/>
              <a:gd name="connsiteY7" fmla="*/ 5436006 h 5450585"/>
              <a:gd name="connsiteX8" fmla="*/ 0 w 5250843"/>
              <a:gd name="connsiteY8" fmla="*/ 0 h 5450585"/>
              <a:gd name="connsiteX0" fmla="*/ 77326 w 5233071"/>
              <a:gd name="connsiteY0" fmla="*/ 142704 h 5442959"/>
              <a:gd name="connsiteX1" fmla="*/ 4376122 w 5233071"/>
              <a:gd name="connsiteY1" fmla="*/ 4 h 5442959"/>
              <a:gd name="connsiteX2" fmla="*/ 4599035 w 5233071"/>
              <a:gd name="connsiteY2" fmla="*/ 109186 h 5442959"/>
              <a:gd name="connsiteX3" fmla="*/ 5034085 w 5233071"/>
              <a:gd name="connsiteY3" fmla="*/ 544031 h 5442959"/>
              <a:gd name="connsiteX4" fmla="*/ 5228957 w 5233071"/>
              <a:gd name="connsiteY4" fmla="*/ 1016221 h 5442959"/>
              <a:gd name="connsiteX5" fmla="*/ 5232705 w 5233071"/>
              <a:gd name="connsiteY5" fmla="*/ 5082303 h 5442959"/>
              <a:gd name="connsiteX6" fmla="*/ 4850288 w 5233071"/>
              <a:gd name="connsiteY6" fmla="*/ 5442959 h 5442959"/>
              <a:gd name="connsiteX7" fmla="*/ 293 w 5233071"/>
              <a:gd name="connsiteY7" fmla="*/ 5428380 h 5442959"/>
              <a:gd name="connsiteX8" fmla="*/ 77326 w 5233071"/>
              <a:gd name="connsiteY8" fmla="*/ 142704 h 5442959"/>
              <a:gd name="connsiteX0" fmla="*/ 0 w 5246521"/>
              <a:gd name="connsiteY0" fmla="*/ 0 h 5445400"/>
              <a:gd name="connsiteX1" fmla="*/ 4389572 w 5246521"/>
              <a:gd name="connsiteY1" fmla="*/ 2445 h 5445400"/>
              <a:gd name="connsiteX2" fmla="*/ 4612485 w 5246521"/>
              <a:gd name="connsiteY2" fmla="*/ 111627 h 5445400"/>
              <a:gd name="connsiteX3" fmla="*/ 5047535 w 5246521"/>
              <a:gd name="connsiteY3" fmla="*/ 546472 h 5445400"/>
              <a:gd name="connsiteX4" fmla="*/ 5242407 w 5246521"/>
              <a:gd name="connsiteY4" fmla="*/ 1018662 h 5445400"/>
              <a:gd name="connsiteX5" fmla="*/ 5246155 w 5246521"/>
              <a:gd name="connsiteY5" fmla="*/ 5084744 h 5445400"/>
              <a:gd name="connsiteX6" fmla="*/ 4863738 w 5246521"/>
              <a:gd name="connsiteY6" fmla="*/ 5445400 h 5445400"/>
              <a:gd name="connsiteX7" fmla="*/ 13743 w 5246521"/>
              <a:gd name="connsiteY7" fmla="*/ 5430821 h 5445400"/>
              <a:gd name="connsiteX8" fmla="*/ 0 w 5246521"/>
              <a:gd name="connsiteY8" fmla="*/ 0 h 5445400"/>
              <a:gd name="connsiteX0" fmla="*/ 0 w 5246521"/>
              <a:gd name="connsiteY0" fmla="*/ 0 h 5445400"/>
              <a:gd name="connsiteX1" fmla="*/ 4389572 w 5246521"/>
              <a:gd name="connsiteY1" fmla="*/ 2445 h 5445400"/>
              <a:gd name="connsiteX2" fmla="*/ 4612485 w 5246521"/>
              <a:gd name="connsiteY2" fmla="*/ 111627 h 5445400"/>
              <a:gd name="connsiteX3" fmla="*/ 5047535 w 5246521"/>
              <a:gd name="connsiteY3" fmla="*/ 546472 h 5445400"/>
              <a:gd name="connsiteX4" fmla="*/ 5242407 w 5246521"/>
              <a:gd name="connsiteY4" fmla="*/ 1018662 h 5445400"/>
              <a:gd name="connsiteX5" fmla="*/ 5246155 w 5246521"/>
              <a:gd name="connsiteY5" fmla="*/ 5084744 h 5445400"/>
              <a:gd name="connsiteX6" fmla="*/ 4863738 w 5246521"/>
              <a:gd name="connsiteY6" fmla="*/ 5445400 h 5445400"/>
              <a:gd name="connsiteX7" fmla="*/ 173288 w 5246521"/>
              <a:gd name="connsiteY7" fmla="*/ 5252689 h 5445400"/>
              <a:gd name="connsiteX8" fmla="*/ 0 w 5246521"/>
              <a:gd name="connsiteY8" fmla="*/ 0 h 5445400"/>
              <a:gd name="connsiteX0" fmla="*/ 3797 w 5250318"/>
              <a:gd name="connsiteY0" fmla="*/ 0 h 5449801"/>
              <a:gd name="connsiteX1" fmla="*/ 4393369 w 5250318"/>
              <a:gd name="connsiteY1" fmla="*/ 2445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018662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0 h 5449801"/>
              <a:gd name="connsiteX1" fmla="*/ 4393369 w 5250318"/>
              <a:gd name="connsiteY1" fmla="*/ 2445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10401 h 5460202"/>
              <a:gd name="connsiteX1" fmla="*/ 4034550 w 5250318"/>
              <a:gd name="connsiteY1" fmla="*/ 2 h 5460202"/>
              <a:gd name="connsiteX2" fmla="*/ 4616282 w 5250318"/>
              <a:gd name="connsiteY2" fmla="*/ 122028 h 5460202"/>
              <a:gd name="connsiteX3" fmla="*/ 5051332 w 5250318"/>
              <a:gd name="connsiteY3" fmla="*/ 556873 h 5460202"/>
              <a:gd name="connsiteX4" fmla="*/ 5246204 w 5250318"/>
              <a:gd name="connsiteY4" fmla="*/ 1960307 h 5460202"/>
              <a:gd name="connsiteX5" fmla="*/ 5249952 w 5250318"/>
              <a:gd name="connsiteY5" fmla="*/ 5095145 h 5460202"/>
              <a:gd name="connsiteX6" fmla="*/ 4867535 w 5250318"/>
              <a:gd name="connsiteY6" fmla="*/ 5455801 h 5460202"/>
              <a:gd name="connsiteX7" fmla="*/ 1511 w 5250318"/>
              <a:gd name="connsiteY7" fmla="*/ 5460202 h 5460202"/>
              <a:gd name="connsiteX8" fmla="*/ 3797 w 5250318"/>
              <a:gd name="connsiteY8" fmla="*/ 10401 h 5460202"/>
              <a:gd name="connsiteX0" fmla="*/ 3797 w 5250318"/>
              <a:gd name="connsiteY0" fmla="*/ 0 h 5449801"/>
              <a:gd name="connsiteX1" fmla="*/ 4061328 w 5250318"/>
              <a:gd name="connsiteY1" fmla="*/ 92360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0 h 5449801"/>
              <a:gd name="connsiteX1" fmla="*/ 4141661 w 5250318"/>
              <a:gd name="connsiteY1" fmla="*/ 8868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61042"/>
              <a:gd name="connsiteY0" fmla="*/ 0 h 5449801"/>
              <a:gd name="connsiteX1" fmla="*/ 4141661 w 5261042"/>
              <a:gd name="connsiteY1" fmla="*/ 8868 h 5449801"/>
              <a:gd name="connsiteX2" fmla="*/ 4616282 w 5261042"/>
              <a:gd name="connsiteY2" fmla="*/ 111627 h 5449801"/>
              <a:gd name="connsiteX3" fmla="*/ 5201286 w 5261042"/>
              <a:gd name="connsiteY3" fmla="*/ 1342846 h 5449801"/>
              <a:gd name="connsiteX4" fmla="*/ 5246204 w 5261042"/>
              <a:gd name="connsiteY4" fmla="*/ 1949906 h 5449801"/>
              <a:gd name="connsiteX5" fmla="*/ 5249952 w 5261042"/>
              <a:gd name="connsiteY5" fmla="*/ 5084744 h 5449801"/>
              <a:gd name="connsiteX6" fmla="*/ 4867535 w 5261042"/>
              <a:gd name="connsiteY6" fmla="*/ 5445400 h 5449801"/>
              <a:gd name="connsiteX7" fmla="*/ 1511 w 5261042"/>
              <a:gd name="connsiteY7" fmla="*/ 5449801 h 5449801"/>
              <a:gd name="connsiteX8" fmla="*/ 3797 w 5261042"/>
              <a:gd name="connsiteY8" fmla="*/ 0 h 5449801"/>
              <a:gd name="connsiteX0" fmla="*/ 3797 w 5261042"/>
              <a:gd name="connsiteY0" fmla="*/ 0 h 5449801"/>
              <a:gd name="connsiteX1" fmla="*/ 4141661 w 5261042"/>
              <a:gd name="connsiteY1" fmla="*/ 8868 h 5449801"/>
              <a:gd name="connsiteX2" fmla="*/ 4562727 w 5261042"/>
              <a:gd name="connsiteY2" fmla="*/ 496969 h 5449801"/>
              <a:gd name="connsiteX3" fmla="*/ 5201286 w 5261042"/>
              <a:gd name="connsiteY3" fmla="*/ 1342846 h 5449801"/>
              <a:gd name="connsiteX4" fmla="*/ 5246204 w 5261042"/>
              <a:gd name="connsiteY4" fmla="*/ 1949906 h 5449801"/>
              <a:gd name="connsiteX5" fmla="*/ 5249952 w 5261042"/>
              <a:gd name="connsiteY5" fmla="*/ 5084744 h 5449801"/>
              <a:gd name="connsiteX6" fmla="*/ 4867535 w 5261042"/>
              <a:gd name="connsiteY6" fmla="*/ 5445400 h 5449801"/>
              <a:gd name="connsiteX7" fmla="*/ 1511 w 5261042"/>
              <a:gd name="connsiteY7" fmla="*/ 5449801 h 5449801"/>
              <a:gd name="connsiteX8" fmla="*/ 3797 w 5261042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27940 h 5477741"/>
              <a:gd name="connsiteX1" fmla="*/ 4141661 w 5251134"/>
              <a:gd name="connsiteY1" fmla="*/ 36808 h 5477741"/>
              <a:gd name="connsiteX2" fmla="*/ 4587826 w 5251134"/>
              <a:gd name="connsiteY2" fmla="*/ 501498 h 5477741"/>
              <a:gd name="connsiteX3" fmla="*/ 5201286 w 5251134"/>
              <a:gd name="connsiteY3" fmla="*/ 1370786 h 5477741"/>
              <a:gd name="connsiteX4" fmla="*/ 5246204 w 5251134"/>
              <a:gd name="connsiteY4" fmla="*/ 1977846 h 5477741"/>
              <a:gd name="connsiteX5" fmla="*/ 5249952 w 5251134"/>
              <a:gd name="connsiteY5" fmla="*/ 5112684 h 5477741"/>
              <a:gd name="connsiteX6" fmla="*/ 4867535 w 5251134"/>
              <a:gd name="connsiteY6" fmla="*/ 5473340 h 5477741"/>
              <a:gd name="connsiteX7" fmla="*/ 1511 w 5251134"/>
              <a:gd name="connsiteY7" fmla="*/ 5477741 h 5477741"/>
              <a:gd name="connsiteX8" fmla="*/ 3797 w 5251134"/>
              <a:gd name="connsiteY8" fmla="*/ 27940 h 5477741"/>
              <a:gd name="connsiteX0" fmla="*/ 3797 w 5251134"/>
              <a:gd name="connsiteY0" fmla="*/ 27940 h 5477741"/>
              <a:gd name="connsiteX1" fmla="*/ 4141661 w 5251134"/>
              <a:gd name="connsiteY1" fmla="*/ 36808 h 5477741"/>
              <a:gd name="connsiteX2" fmla="*/ 4587826 w 5251134"/>
              <a:gd name="connsiteY2" fmla="*/ 501498 h 5477741"/>
              <a:gd name="connsiteX3" fmla="*/ 5201286 w 5251134"/>
              <a:gd name="connsiteY3" fmla="*/ 1370786 h 5477741"/>
              <a:gd name="connsiteX4" fmla="*/ 5246204 w 5251134"/>
              <a:gd name="connsiteY4" fmla="*/ 1977846 h 5477741"/>
              <a:gd name="connsiteX5" fmla="*/ 5249952 w 5251134"/>
              <a:gd name="connsiteY5" fmla="*/ 5112684 h 5477741"/>
              <a:gd name="connsiteX6" fmla="*/ 4867535 w 5251134"/>
              <a:gd name="connsiteY6" fmla="*/ 5473340 h 5477741"/>
              <a:gd name="connsiteX7" fmla="*/ 1511 w 5251134"/>
              <a:gd name="connsiteY7" fmla="*/ 5477741 h 5477741"/>
              <a:gd name="connsiteX8" fmla="*/ 3797 w 5251134"/>
              <a:gd name="connsiteY8" fmla="*/ 27940 h 547774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87826 w 5251134"/>
              <a:gd name="connsiteY2" fmla="*/ 473558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87826 w 5251134"/>
              <a:gd name="connsiteY2" fmla="*/ 473558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5201286 w 5251134"/>
              <a:gd name="connsiteY2" fmla="*/ 1342846 h 5449801"/>
              <a:gd name="connsiteX3" fmla="*/ 5246204 w 5251134"/>
              <a:gd name="connsiteY3" fmla="*/ 1949906 h 5449801"/>
              <a:gd name="connsiteX4" fmla="*/ 5249952 w 5251134"/>
              <a:gd name="connsiteY4" fmla="*/ 5084744 h 5449801"/>
              <a:gd name="connsiteX5" fmla="*/ 4867535 w 5251134"/>
              <a:gd name="connsiteY5" fmla="*/ 5445400 h 5449801"/>
              <a:gd name="connsiteX6" fmla="*/ 1511 w 5251134"/>
              <a:gd name="connsiteY6" fmla="*/ 5449801 h 5449801"/>
              <a:gd name="connsiteX7" fmla="*/ 3797 w 5251134"/>
              <a:gd name="connsiteY7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5201286 w 5251134"/>
              <a:gd name="connsiteY2" fmla="*/ 1342846 h 5449801"/>
              <a:gd name="connsiteX3" fmla="*/ 5246204 w 5251134"/>
              <a:gd name="connsiteY3" fmla="*/ 1949906 h 5449801"/>
              <a:gd name="connsiteX4" fmla="*/ 5249952 w 5251134"/>
              <a:gd name="connsiteY4" fmla="*/ 5084744 h 5449801"/>
              <a:gd name="connsiteX5" fmla="*/ 4867535 w 5251134"/>
              <a:gd name="connsiteY5" fmla="*/ 5445400 h 5449801"/>
              <a:gd name="connsiteX6" fmla="*/ 1511 w 5251134"/>
              <a:gd name="connsiteY6" fmla="*/ 5449801 h 5449801"/>
              <a:gd name="connsiteX7" fmla="*/ 3797 w 5251134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5201286 w 5249952"/>
              <a:gd name="connsiteY2" fmla="*/ 1342846 h 5449801"/>
              <a:gd name="connsiteX3" fmla="*/ 5246204 w 5249952"/>
              <a:gd name="connsiteY3" fmla="*/ 1949906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949906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099118 w 5249952"/>
              <a:gd name="connsiteY3" fmla="*/ 1422124 h 5449801"/>
              <a:gd name="connsiteX4" fmla="*/ 5246204 w 5249952"/>
              <a:gd name="connsiteY4" fmla="*/ 1949906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07882 w 5249952"/>
              <a:gd name="connsiteY3" fmla="*/ 1375303 h 5449801"/>
              <a:gd name="connsiteX4" fmla="*/ 5246204 w 5249952"/>
              <a:gd name="connsiteY4" fmla="*/ 1949906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07882 w 5249952"/>
              <a:gd name="connsiteY3" fmla="*/ 1375303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465137"/>
              <a:gd name="connsiteY0" fmla="*/ 0 h 5449801"/>
              <a:gd name="connsiteX1" fmla="*/ 4141661 w 5465137"/>
              <a:gd name="connsiteY1" fmla="*/ 8868 h 5449801"/>
              <a:gd name="connsiteX2" fmla="*/ 4980970 w 5465137"/>
              <a:gd name="connsiteY2" fmla="*/ 1018443 h 5449801"/>
              <a:gd name="connsiteX3" fmla="*/ 5246204 w 5465137"/>
              <a:gd name="connsiteY3" fmla="*/ 1595404 h 5449801"/>
              <a:gd name="connsiteX4" fmla="*/ 5249952 w 5465137"/>
              <a:gd name="connsiteY4" fmla="*/ 5084744 h 5449801"/>
              <a:gd name="connsiteX5" fmla="*/ 2328766 w 5465137"/>
              <a:gd name="connsiteY5" fmla="*/ 3427523 h 5449801"/>
              <a:gd name="connsiteX6" fmla="*/ 1511 w 5465137"/>
              <a:gd name="connsiteY6" fmla="*/ 5449801 h 5449801"/>
              <a:gd name="connsiteX7" fmla="*/ 3797 w 5465137"/>
              <a:gd name="connsiteY7" fmla="*/ 0 h 5449801"/>
              <a:gd name="connsiteX0" fmla="*/ 3797 w 5353875"/>
              <a:gd name="connsiteY0" fmla="*/ 0 h 5449801"/>
              <a:gd name="connsiteX1" fmla="*/ 4141661 w 5353875"/>
              <a:gd name="connsiteY1" fmla="*/ 8868 h 5449801"/>
              <a:gd name="connsiteX2" fmla="*/ 4980970 w 5353875"/>
              <a:gd name="connsiteY2" fmla="*/ 1018443 h 5449801"/>
              <a:gd name="connsiteX3" fmla="*/ 5246204 w 5353875"/>
              <a:gd name="connsiteY3" fmla="*/ 1595404 h 5449801"/>
              <a:gd name="connsiteX4" fmla="*/ 3139231 w 5353875"/>
              <a:gd name="connsiteY4" fmla="*/ 3341228 h 5449801"/>
              <a:gd name="connsiteX5" fmla="*/ 2328766 w 5353875"/>
              <a:gd name="connsiteY5" fmla="*/ 3427523 h 5449801"/>
              <a:gd name="connsiteX6" fmla="*/ 1511 w 5353875"/>
              <a:gd name="connsiteY6" fmla="*/ 5449801 h 5449801"/>
              <a:gd name="connsiteX7" fmla="*/ 3797 w 5353875"/>
              <a:gd name="connsiteY7" fmla="*/ 0 h 5449801"/>
              <a:gd name="connsiteX0" fmla="*/ 3797 w 5353875"/>
              <a:gd name="connsiteY0" fmla="*/ 0 h 5449801"/>
              <a:gd name="connsiteX1" fmla="*/ 4141661 w 5353875"/>
              <a:gd name="connsiteY1" fmla="*/ 8868 h 5449801"/>
              <a:gd name="connsiteX2" fmla="*/ 4980970 w 5353875"/>
              <a:gd name="connsiteY2" fmla="*/ 1018443 h 5449801"/>
              <a:gd name="connsiteX3" fmla="*/ 5246204 w 5353875"/>
              <a:gd name="connsiteY3" fmla="*/ 1595404 h 5449801"/>
              <a:gd name="connsiteX4" fmla="*/ 3139231 w 5353875"/>
              <a:gd name="connsiteY4" fmla="*/ 3341228 h 5449801"/>
              <a:gd name="connsiteX5" fmla="*/ 2454229 w 5353875"/>
              <a:gd name="connsiteY5" fmla="*/ 4055898 h 5449801"/>
              <a:gd name="connsiteX6" fmla="*/ 1511 w 5353875"/>
              <a:gd name="connsiteY6" fmla="*/ 5449801 h 5449801"/>
              <a:gd name="connsiteX7" fmla="*/ 3797 w 5353875"/>
              <a:gd name="connsiteY7" fmla="*/ 0 h 5449801"/>
              <a:gd name="connsiteX0" fmla="*/ 0 w 5350078"/>
              <a:gd name="connsiteY0" fmla="*/ 0 h 4055926"/>
              <a:gd name="connsiteX1" fmla="*/ 4137864 w 5350078"/>
              <a:gd name="connsiteY1" fmla="*/ 8868 h 4055926"/>
              <a:gd name="connsiteX2" fmla="*/ 4977173 w 5350078"/>
              <a:gd name="connsiteY2" fmla="*/ 1018443 h 4055926"/>
              <a:gd name="connsiteX3" fmla="*/ 5242407 w 5350078"/>
              <a:gd name="connsiteY3" fmla="*/ 1595404 h 4055926"/>
              <a:gd name="connsiteX4" fmla="*/ 3135434 w 5350078"/>
              <a:gd name="connsiteY4" fmla="*/ 3341228 h 4055926"/>
              <a:gd name="connsiteX5" fmla="*/ 2450432 w 5350078"/>
              <a:gd name="connsiteY5" fmla="*/ 4055898 h 4055926"/>
              <a:gd name="connsiteX6" fmla="*/ 56755 w 5350078"/>
              <a:gd name="connsiteY6" fmla="*/ 3785938 h 4055926"/>
              <a:gd name="connsiteX7" fmla="*/ 0 w 5350078"/>
              <a:gd name="connsiteY7" fmla="*/ 0 h 4055926"/>
              <a:gd name="connsiteX0" fmla="*/ 10733 w 5360811"/>
              <a:gd name="connsiteY0" fmla="*/ 0 h 4387761"/>
              <a:gd name="connsiteX1" fmla="*/ 4148597 w 5360811"/>
              <a:gd name="connsiteY1" fmla="*/ 8868 h 4387761"/>
              <a:gd name="connsiteX2" fmla="*/ 4987906 w 5360811"/>
              <a:gd name="connsiteY2" fmla="*/ 1018443 h 4387761"/>
              <a:gd name="connsiteX3" fmla="*/ 5253140 w 5360811"/>
              <a:gd name="connsiteY3" fmla="*/ 1595404 h 4387761"/>
              <a:gd name="connsiteX4" fmla="*/ 3146167 w 5360811"/>
              <a:gd name="connsiteY4" fmla="*/ 3341228 h 4387761"/>
              <a:gd name="connsiteX5" fmla="*/ 2461165 w 5360811"/>
              <a:gd name="connsiteY5" fmla="*/ 4055898 h 4387761"/>
              <a:gd name="connsiteX6" fmla="*/ 1066 w 5360811"/>
              <a:gd name="connsiteY6" fmla="*/ 4387761 h 4387761"/>
              <a:gd name="connsiteX7" fmla="*/ 10733 w 5360811"/>
              <a:gd name="connsiteY7" fmla="*/ 0 h 4387761"/>
              <a:gd name="connsiteX0" fmla="*/ 10733 w 4987906"/>
              <a:gd name="connsiteY0" fmla="*/ 0 h 4387761"/>
              <a:gd name="connsiteX1" fmla="*/ 4148597 w 4987906"/>
              <a:gd name="connsiteY1" fmla="*/ 8868 h 4387761"/>
              <a:gd name="connsiteX2" fmla="*/ 4987906 w 4987906"/>
              <a:gd name="connsiteY2" fmla="*/ 1018443 h 4387761"/>
              <a:gd name="connsiteX3" fmla="*/ 3146167 w 4987906"/>
              <a:gd name="connsiteY3" fmla="*/ 3341228 h 4387761"/>
              <a:gd name="connsiteX4" fmla="*/ 2461165 w 4987906"/>
              <a:gd name="connsiteY4" fmla="*/ 4055898 h 4387761"/>
              <a:gd name="connsiteX5" fmla="*/ 1066 w 4987906"/>
              <a:gd name="connsiteY5" fmla="*/ 4387761 h 4387761"/>
              <a:gd name="connsiteX6" fmla="*/ 10733 w 4987906"/>
              <a:gd name="connsiteY6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2461165 w 4148597"/>
              <a:gd name="connsiteY3" fmla="*/ 4055898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2461165 w 4148597"/>
              <a:gd name="connsiteY3" fmla="*/ 4055898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3007296 w 4148597"/>
              <a:gd name="connsiteY3" fmla="*/ 4383361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269096"/>
              <a:gd name="connsiteY0" fmla="*/ 0 h 4387761"/>
              <a:gd name="connsiteX1" fmla="*/ 4148597 w 4269096"/>
              <a:gd name="connsiteY1" fmla="*/ 8868 h 4387761"/>
              <a:gd name="connsiteX2" fmla="*/ 3146167 w 4269096"/>
              <a:gd name="connsiteY2" fmla="*/ 3341228 h 4387761"/>
              <a:gd name="connsiteX3" fmla="*/ 3007296 w 4269096"/>
              <a:gd name="connsiteY3" fmla="*/ 4383361 h 4387761"/>
              <a:gd name="connsiteX4" fmla="*/ 1066 w 4269096"/>
              <a:gd name="connsiteY4" fmla="*/ 4387761 h 4387761"/>
              <a:gd name="connsiteX5" fmla="*/ 10733 w 4269096"/>
              <a:gd name="connsiteY5" fmla="*/ 0 h 4387761"/>
              <a:gd name="connsiteX0" fmla="*/ 10733 w 4284865"/>
              <a:gd name="connsiteY0" fmla="*/ 0 h 4436798"/>
              <a:gd name="connsiteX1" fmla="*/ 4148597 w 4284865"/>
              <a:gd name="connsiteY1" fmla="*/ 8868 h 4436798"/>
              <a:gd name="connsiteX2" fmla="*/ 3345431 w 4284865"/>
              <a:gd name="connsiteY2" fmla="*/ 3677541 h 4436798"/>
              <a:gd name="connsiteX3" fmla="*/ 3007296 w 4284865"/>
              <a:gd name="connsiteY3" fmla="*/ 4383361 h 4436798"/>
              <a:gd name="connsiteX4" fmla="*/ 1066 w 4284865"/>
              <a:gd name="connsiteY4" fmla="*/ 4387761 h 4436798"/>
              <a:gd name="connsiteX5" fmla="*/ 10733 w 4284865"/>
              <a:gd name="connsiteY5" fmla="*/ 0 h 4436798"/>
              <a:gd name="connsiteX0" fmla="*/ 10733 w 3467988"/>
              <a:gd name="connsiteY0" fmla="*/ 0 h 4436798"/>
              <a:gd name="connsiteX1" fmla="*/ 1882894 w 3467988"/>
              <a:gd name="connsiteY1" fmla="*/ 955853 h 4436798"/>
              <a:gd name="connsiteX2" fmla="*/ 3345431 w 3467988"/>
              <a:gd name="connsiteY2" fmla="*/ 3677541 h 4436798"/>
              <a:gd name="connsiteX3" fmla="*/ 3007296 w 3467988"/>
              <a:gd name="connsiteY3" fmla="*/ 4383361 h 4436798"/>
              <a:gd name="connsiteX4" fmla="*/ 1066 w 3467988"/>
              <a:gd name="connsiteY4" fmla="*/ 4387761 h 4436798"/>
              <a:gd name="connsiteX5" fmla="*/ 10733 w 346798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242390"/>
              <a:gd name="connsiteY0" fmla="*/ 0 h 4387761"/>
              <a:gd name="connsiteX1" fmla="*/ 975137 w 3242390"/>
              <a:gd name="connsiteY1" fmla="*/ 17 h 4387761"/>
              <a:gd name="connsiteX2" fmla="*/ 3124026 w 3242390"/>
              <a:gd name="connsiteY2" fmla="*/ 2916412 h 4387761"/>
              <a:gd name="connsiteX3" fmla="*/ 2498066 w 3242390"/>
              <a:gd name="connsiteY3" fmla="*/ 4020497 h 4387761"/>
              <a:gd name="connsiteX4" fmla="*/ 1066 w 3242390"/>
              <a:gd name="connsiteY4" fmla="*/ 4387761 h 4387761"/>
              <a:gd name="connsiteX5" fmla="*/ 10733 w 3242390"/>
              <a:gd name="connsiteY5" fmla="*/ 0 h 4387761"/>
              <a:gd name="connsiteX0" fmla="*/ 10733 w 3319637"/>
              <a:gd name="connsiteY0" fmla="*/ 0 h 4461918"/>
              <a:gd name="connsiteX1" fmla="*/ 975137 w 3319637"/>
              <a:gd name="connsiteY1" fmla="*/ 17 h 4461918"/>
              <a:gd name="connsiteX2" fmla="*/ 3124026 w 3319637"/>
              <a:gd name="connsiteY2" fmla="*/ 2916412 h 4461918"/>
              <a:gd name="connsiteX3" fmla="*/ 2837553 w 3319637"/>
              <a:gd name="connsiteY3" fmla="*/ 4339109 h 4461918"/>
              <a:gd name="connsiteX4" fmla="*/ 1066 w 3319637"/>
              <a:gd name="connsiteY4" fmla="*/ 4387761 h 4461918"/>
              <a:gd name="connsiteX5" fmla="*/ 10733 w 3319637"/>
              <a:gd name="connsiteY5" fmla="*/ 0 h 4461918"/>
              <a:gd name="connsiteX0" fmla="*/ 10733 w 3387320"/>
              <a:gd name="connsiteY0" fmla="*/ 0 h 4415469"/>
              <a:gd name="connsiteX1" fmla="*/ 975137 w 3387320"/>
              <a:gd name="connsiteY1" fmla="*/ 17 h 4415469"/>
              <a:gd name="connsiteX2" fmla="*/ 3124026 w 3387320"/>
              <a:gd name="connsiteY2" fmla="*/ 2916412 h 4415469"/>
              <a:gd name="connsiteX3" fmla="*/ 3320537 w 3387320"/>
              <a:gd name="connsiteY3" fmla="*/ 3563619 h 4415469"/>
              <a:gd name="connsiteX4" fmla="*/ 2837553 w 3387320"/>
              <a:gd name="connsiteY4" fmla="*/ 4339109 h 4415469"/>
              <a:gd name="connsiteX5" fmla="*/ 1066 w 3387320"/>
              <a:gd name="connsiteY5" fmla="*/ 4387761 h 4415469"/>
              <a:gd name="connsiteX6" fmla="*/ 10733 w 3387320"/>
              <a:gd name="connsiteY6" fmla="*/ 0 h 4415469"/>
              <a:gd name="connsiteX0" fmla="*/ 10733 w 3422878"/>
              <a:gd name="connsiteY0" fmla="*/ 0 h 4415469"/>
              <a:gd name="connsiteX1" fmla="*/ 975137 w 3422878"/>
              <a:gd name="connsiteY1" fmla="*/ 17 h 4415469"/>
              <a:gd name="connsiteX2" fmla="*/ 3124026 w 3422878"/>
              <a:gd name="connsiteY2" fmla="*/ 2916412 h 4415469"/>
              <a:gd name="connsiteX3" fmla="*/ 3379578 w 3422878"/>
              <a:gd name="connsiteY3" fmla="*/ 3475115 h 4415469"/>
              <a:gd name="connsiteX4" fmla="*/ 2837553 w 3422878"/>
              <a:gd name="connsiteY4" fmla="*/ 4339109 h 4415469"/>
              <a:gd name="connsiteX5" fmla="*/ 1066 w 3422878"/>
              <a:gd name="connsiteY5" fmla="*/ 4387761 h 4415469"/>
              <a:gd name="connsiteX6" fmla="*/ 10733 w 3422878"/>
              <a:gd name="connsiteY6" fmla="*/ 0 h 4415469"/>
              <a:gd name="connsiteX0" fmla="*/ 10733 w 3422878"/>
              <a:gd name="connsiteY0" fmla="*/ 0 h 4394640"/>
              <a:gd name="connsiteX1" fmla="*/ 975137 w 3422878"/>
              <a:gd name="connsiteY1" fmla="*/ 17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422878"/>
              <a:gd name="connsiteY0" fmla="*/ 0 h 4394640"/>
              <a:gd name="connsiteX1" fmla="*/ 852107 w 3422878"/>
              <a:gd name="connsiteY1" fmla="*/ 7992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422878"/>
              <a:gd name="connsiteY0" fmla="*/ 0 h 4394640"/>
              <a:gd name="connsiteX1" fmla="*/ 998413 w 3422878"/>
              <a:gd name="connsiteY1" fmla="*/ 4005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333953"/>
              <a:gd name="connsiteY0" fmla="*/ 0 h 4394640"/>
              <a:gd name="connsiteX1" fmla="*/ 998413 w 3333953"/>
              <a:gd name="connsiteY1" fmla="*/ 4005 h 4394640"/>
              <a:gd name="connsiteX2" fmla="*/ 3124026 w 3333953"/>
              <a:gd name="connsiteY2" fmla="*/ 2916412 h 4394640"/>
              <a:gd name="connsiteX3" fmla="*/ 2983889 w 3333953"/>
              <a:gd name="connsiteY3" fmla="*/ 3658541 h 4394640"/>
              <a:gd name="connsiteX4" fmla="*/ 3320537 w 3333953"/>
              <a:gd name="connsiteY4" fmla="*/ 3882232 h 4394640"/>
              <a:gd name="connsiteX5" fmla="*/ 2837553 w 3333953"/>
              <a:gd name="connsiteY5" fmla="*/ 4339109 h 4394640"/>
              <a:gd name="connsiteX6" fmla="*/ 1066 w 3333953"/>
              <a:gd name="connsiteY6" fmla="*/ 4387761 h 4394640"/>
              <a:gd name="connsiteX7" fmla="*/ 10733 w 3333953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0 w 3350005"/>
              <a:gd name="connsiteY0" fmla="*/ 0 h 4356553"/>
              <a:gd name="connsiteX1" fmla="*/ 987680 w 3350005"/>
              <a:gd name="connsiteY1" fmla="*/ 4005 h 4356553"/>
              <a:gd name="connsiteX2" fmla="*/ 3216372 w 3350005"/>
              <a:gd name="connsiteY2" fmla="*/ 3016099 h 4356553"/>
              <a:gd name="connsiteX3" fmla="*/ 2973156 w 3350005"/>
              <a:gd name="connsiteY3" fmla="*/ 3658541 h 4356553"/>
              <a:gd name="connsiteX4" fmla="*/ 3309804 w 3350005"/>
              <a:gd name="connsiteY4" fmla="*/ 3882232 h 4356553"/>
              <a:gd name="connsiteX5" fmla="*/ 2826820 w 3350005"/>
              <a:gd name="connsiteY5" fmla="*/ 4339109 h 4356553"/>
              <a:gd name="connsiteX6" fmla="*/ 113363 w 3350005"/>
              <a:gd name="connsiteY6" fmla="*/ 4176423 h 4356553"/>
              <a:gd name="connsiteX7" fmla="*/ 0 w 3350005"/>
              <a:gd name="connsiteY7" fmla="*/ 0 h 4356553"/>
              <a:gd name="connsiteX0" fmla="*/ 1465 w 3351470"/>
              <a:gd name="connsiteY0" fmla="*/ 0 h 4394640"/>
              <a:gd name="connsiteX1" fmla="*/ 989145 w 3351470"/>
              <a:gd name="connsiteY1" fmla="*/ 4005 h 4394640"/>
              <a:gd name="connsiteX2" fmla="*/ 3217837 w 3351470"/>
              <a:gd name="connsiteY2" fmla="*/ 3016099 h 4394640"/>
              <a:gd name="connsiteX3" fmla="*/ 2974621 w 3351470"/>
              <a:gd name="connsiteY3" fmla="*/ 3658541 h 4394640"/>
              <a:gd name="connsiteX4" fmla="*/ 3311269 w 3351470"/>
              <a:gd name="connsiteY4" fmla="*/ 3882232 h 4394640"/>
              <a:gd name="connsiteX5" fmla="*/ 2828285 w 3351470"/>
              <a:gd name="connsiteY5" fmla="*/ 4339109 h 4394640"/>
              <a:gd name="connsiteX6" fmla="*/ 1774 w 3351470"/>
              <a:gd name="connsiteY6" fmla="*/ 4387762 h 4394640"/>
              <a:gd name="connsiteX7" fmla="*/ 1465 w 3351470"/>
              <a:gd name="connsiteY7" fmla="*/ 0 h 4394640"/>
              <a:gd name="connsiteX0" fmla="*/ 0 w 3350005"/>
              <a:gd name="connsiteY0" fmla="*/ 0 h 4392502"/>
              <a:gd name="connsiteX1" fmla="*/ 987680 w 3350005"/>
              <a:gd name="connsiteY1" fmla="*/ 4005 h 4392502"/>
              <a:gd name="connsiteX2" fmla="*/ 3216372 w 3350005"/>
              <a:gd name="connsiteY2" fmla="*/ 3016099 h 4392502"/>
              <a:gd name="connsiteX3" fmla="*/ 2973156 w 3350005"/>
              <a:gd name="connsiteY3" fmla="*/ 3658541 h 4392502"/>
              <a:gd name="connsiteX4" fmla="*/ 3309804 w 3350005"/>
              <a:gd name="connsiteY4" fmla="*/ 3882232 h 4392502"/>
              <a:gd name="connsiteX5" fmla="*/ 2826820 w 3350005"/>
              <a:gd name="connsiteY5" fmla="*/ 4339109 h 4392502"/>
              <a:gd name="connsiteX6" fmla="*/ 103388 w 3350005"/>
              <a:gd name="connsiteY6" fmla="*/ 4383775 h 4392502"/>
              <a:gd name="connsiteX7" fmla="*/ 0 w 3350005"/>
              <a:gd name="connsiteY7" fmla="*/ 0 h 4392502"/>
              <a:gd name="connsiteX0" fmla="*/ 4465 w 3354470"/>
              <a:gd name="connsiteY0" fmla="*/ 0 h 4390514"/>
              <a:gd name="connsiteX1" fmla="*/ 992145 w 3354470"/>
              <a:gd name="connsiteY1" fmla="*/ 4005 h 4390514"/>
              <a:gd name="connsiteX2" fmla="*/ 3220837 w 3354470"/>
              <a:gd name="connsiteY2" fmla="*/ 3016099 h 4390514"/>
              <a:gd name="connsiteX3" fmla="*/ 2977621 w 3354470"/>
              <a:gd name="connsiteY3" fmla="*/ 3658541 h 4390514"/>
              <a:gd name="connsiteX4" fmla="*/ 3314269 w 3354470"/>
              <a:gd name="connsiteY4" fmla="*/ 3882232 h 4390514"/>
              <a:gd name="connsiteX5" fmla="*/ 2831285 w 3354470"/>
              <a:gd name="connsiteY5" fmla="*/ 4339109 h 4390514"/>
              <a:gd name="connsiteX6" fmla="*/ 1450 w 3354470"/>
              <a:gd name="connsiteY6" fmla="*/ 4379787 h 4390514"/>
              <a:gd name="connsiteX7" fmla="*/ 4465 w 3354470"/>
              <a:gd name="connsiteY7" fmla="*/ 0 h 4390514"/>
              <a:gd name="connsiteX0" fmla="*/ 4465 w 3354470"/>
              <a:gd name="connsiteY0" fmla="*/ 0 h 4422334"/>
              <a:gd name="connsiteX1" fmla="*/ 992145 w 3354470"/>
              <a:gd name="connsiteY1" fmla="*/ 4005 h 4422334"/>
              <a:gd name="connsiteX2" fmla="*/ 3220837 w 3354470"/>
              <a:gd name="connsiteY2" fmla="*/ 3016099 h 4422334"/>
              <a:gd name="connsiteX3" fmla="*/ 2977621 w 3354470"/>
              <a:gd name="connsiteY3" fmla="*/ 3658541 h 4422334"/>
              <a:gd name="connsiteX4" fmla="*/ 3314269 w 3354470"/>
              <a:gd name="connsiteY4" fmla="*/ 3882232 h 4422334"/>
              <a:gd name="connsiteX5" fmla="*/ 2834610 w 3354470"/>
              <a:gd name="connsiteY5" fmla="*/ 4386959 h 4422334"/>
              <a:gd name="connsiteX6" fmla="*/ 1450 w 3354470"/>
              <a:gd name="connsiteY6" fmla="*/ 4379787 h 4422334"/>
              <a:gd name="connsiteX7" fmla="*/ 4465 w 3354470"/>
              <a:gd name="connsiteY7" fmla="*/ 0 h 4422334"/>
              <a:gd name="connsiteX0" fmla="*/ 4465 w 3354470"/>
              <a:gd name="connsiteY0" fmla="*/ 0 h 4422334"/>
              <a:gd name="connsiteX1" fmla="*/ 992145 w 3354470"/>
              <a:gd name="connsiteY1" fmla="*/ 4005 h 4422334"/>
              <a:gd name="connsiteX2" fmla="*/ 3220837 w 3354470"/>
              <a:gd name="connsiteY2" fmla="*/ 3016099 h 4422334"/>
              <a:gd name="connsiteX3" fmla="*/ 2977621 w 3354470"/>
              <a:gd name="connsiteY3" fmla="*/ 3658541 h 4422334"/>
              <a:gd name="connsiteX4" fmla="*/ 3314269 w 3354470"/>
              <a:gd name="connsiteY4" fmla="*/ 3882232 h 4422334"/>
              <a:gd name="connsiteX5" fmla="*/ 2834610 w 3354470"/>
              <a:gd name="connsiteY5" fmla="*/ 4386959 h 4422334"/>
              <a:gd name="connsiteX6" fmla="*/ 1450 w 3354470"/>
              <a:gd name="connsiteY6" fmla="*/ 4379787 h 4422334"/>
              <a:gd name="connsiteX7" fmla="*/ 4465 w 3354470"/>
              <a:gd name="connsiteY7" fmla="*/ 0 h 4422334"/>
              <a:gd name="connsiteX0" fmla="*/ 4465 w 3354470"/>
              <a:gd name="connsiteY0" fmla="*/ 0 h 4387070"/>
              <a:gd name="connsiteX1" fmla="*/ 992145 w 3354470"/>
              <a:gd name="connsiteY1" fmla="*/ 4005 h 4387070"/>
              <a:gd name="connsiteX2" fmla="*/ 3220837 w 3354470"/>
              <a:gd name="connsiteY2" fmla="*/ 3016099 h 4387070"/>
              <a:gd name="connsiteX3" fmla="*/ 2977621 w 3354470"/>
              <a:gd name="connsiteY3" fmla="*/ 3658541 h 4387070"/>
              <a:gd name="connsiteX4" fmla="*/ 3314269 w 3354470"/>
              <a:gd name="connsiteY4" fmla="*/ 3882232 h 4387070"/>
              <a:gd name="connsiteX5" fmla="*/ 2834610 w 3354470"/>
              <a:gd name="connsiteY5" fmla="*/ 4386959 h 4387070"/>
              <a:gd name="connsiteX6" fmla="*/ 1450 w 3354470"/>
              <a:gd name="connsiteY6" fmla="*/ 4379787 h 4387070"/>
              <a:gd name="connsiteX7" fmla="*/ 4465 w 3354470"/>
              <a:gd name="connsiteY7" fmla="*/ 0 h 4387070"/>
              <a:gd name="connsiteX0" fmla="*/ 4465 w 3354470"/>
              <a:gd name="connsiteY0" fmla="*/ 0 h 4386983"/>
              <a:gd name="connsiteX1" fmla="*/ 992145 w 3354470"/>
              <a:gd name="connsiteY1" fmla="*/ 4005 h 4386983"/>
              <a:gd name="connsiteX2" fmla="*/ 3220837 w 3354470"/>
              <a:gd name="connsiteY2" fmla="*/ 3016099 h 4386983"/>
              <a:gd name="connsiteX3" fmla="*/ 2977621 w 3354470"/>
              <a:gd name="connsiteY3" fmla="*/ 3658541 h 4386983"/>
              <a:gd name="connsiteX4" fmla="*/ 3314269 w 3354470"/>
              <a:gd name="connsiteY4" fmla="*/ 3882232 h 4386983"/>
              <a:gd name="connsiteX5" fmla="*/ 2834610 w 3354470"/>
              <a:gd name="connsiteY5" fmla="*/ 4386959 h 4386983"/>
              <a:gd name="connsiteX6" fmla="*/ 1450 w 3354470"/>
              <a:gd name="connsiteY6" fmla="*/ 4379787 h 4386983"/>
              <a:gd name="connsiteX7" fmla="*/ 4465 w 3354470"/>
              <a:gd name="connsiteY7" fmla="*/ 0 h 4386983"/>
              <a:gd name="connsiteX0" fmla="*/ 4465 w 3354470"/>
              <a:gd name="connsiteY0" fmla="*/ 0 h 4386959"/>
              <a:gd name="connsiteX1" fmla="*/ 992145 w 3354470"/>
              <a:gd name="connsiteY1" fmla="*/ 4005 h 4386959"/>
              <a:gd name="connsiteX2" fmla="*/ 3220837 w 3354470"/>
              <a:gd name="connsiteY2" fmla="*/ 3016099 h 4386959"/>
              <a:gd name="connsiteX3" fmla="*/ 2977621 w 3354470"/>
              <a:gd name="connsiteY3" fmla="*/ 3658541 h 4386959"/>
              <a:gd name="connsiteX4" fmla="*/ 3314269 w 3354470"/>
              <a:gd name="connsiteY4" fmla="*/ 3882232 h 4386959"/>
              <a:gd name="connsiteX5" fmla="*/ 2834610 w 3354470"/>
              <a:gd name="connsiteY5" fmla="*/ 4386959 h 4386959"/>
              <a:gd name="connsiteX6" fmla="*/ 1450 w 3354470"/>
              <a:gd name="connsiteY6" fmla="*/ 4379787 h 4386959"/>
              <a:gd name="connsiteX7" fmla="*/ 4465 w 3354470"/>
              <a:gd name="connsiteY7" fmla="*/ 0 h 4386959"/>
              <a:gd name="connsiteX0" fmla="*/ 4465 w 3376244"/>
              <a:gd name="connsiteY0" fmla="*/ 0 h 4414869"/>
              <a:gd name="connsiteX1" fmla="*/ 992145 w 3376244"/>
              <a:gd name="connsiteY1" fmla="*/ 4005 h 4414869"/>
              <a:gd name="connsiteX2" fmla="*/ 3220837 w 3376244"/>
              <a:gd name="connsiteY2" fmla="*/ 3016099 h 4414869"/>
              <a:gd name="connsiteX3" fmla="*/ 2977621 w 3376244"/>
              <a:gd name="connsiteY3" fmla="*/ 3658541 h 4414869"/>
              <a:gd name="connsiteX4" fmla="*/ 3364146 w 3376244"/>
              <a:gd name="connsiteY4" fmla="*/ 3985907 h 4414869"/>
              <a:gd name="connsiteX5" fmla="*/ 2834610 w 3376244"/>
              <a:gd name="connsiteY5" fmla="*/ 4386959 h 4414869"/>
              <a:gd name="connsiteX6" fmla="*/ 1450 w 3376244"/>
              <a:gd name="connsiteY6" fmla="*/ 4379787 h 4414869"/>
              <a:gd name="connsiteX7" fmla="*/ 4465 w 3376244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386973"/>
              <a:gd name="connsiteX1" fmla="*/ 992145 w 3365177"/>
              <a:gd name="connsiteY1" fmla="*/ 4005 h 4386973"/>
              <a:gd name="connsiteX2" fmla="*/ 3220837 w 3365177"/>
              <a:gd name="connsiteY2" fmla="*/ 3016099 h 4386973"/>
              <a:gd name="connsiteX3" fmla="*/ 2977621 w 3365177"/>
              <a:gd name="connsiteY3" fmla="*/ 3658541 h 4386973"/>
              <a:gd name="connsiteX4" fmla="*/ 3364146 w 3365177"/>
              <a:gd name="connsiteY4" fmla="*/ 3985907 h 4386973"/>
              <a:gd name="connsiteX5" fmla="*/ 2834610 w 3365177"/>
              <a:gd name="connsiteY5" fmla="*/ 4386959 h 4386973"/>
              <a:gd name="connsiteX6" fmla="*/ 1450 w 3365177"/>
              <a:gd name="connsiteY6" fmla="*/ 4379787 h 4386973"/>
              <a:gd name="connsiteX7" fmla="*/ 4465 w 3365177"/>
              <a:gd name="connsiteY7" fmla="*/ 0 h 4386973"/>
              <a:gd name="connsiteX0" fmla="*/ 4465 w 3368288"/>
              <a:gd name="connsiteY0" fmla="*/ 0 h 4386972"/>
              <a:gd name="connsiteX1" fmla="*/ 992145 w 3368288"/>
              <a:gd name="connsiteY1" fmla="*/ 4005 h 4386972"/>
              <a:gd name="connsiteX2" fmla="*/ 3220837 w 3368288"/>
              <a:gd name="connsiteY2" fmla="*/ 3016099 h 4386972"/>
              <a:gd name="connsiteX3" fmla="*/ 2977621 w 3368288"/>
              <a:gd name="connsiteY3" fmla="*/ 3658541 h 4386972"/>
              <a:gd name="connsiteX4" fmla="*/ 3364146 w 3368288"/>
              <a:gd name="connsiteY4" fmla="*/ 3985907 h 4386972"/>
              <a:gd name="connsiteX5" fmla="*/ 2834610 w 3368288"/>
              <a:gd name="connsiteY5" fmla="*/ 4386959 h 4386972"/>
              <a:gd name="connsiteX6" fmla="*/ 1450 w 3368288"/>
              <a:gd name="connsiteY6" fmla="*/ 4379787 h 4386972"/>
              <a:gd name="connsiteX7" fmla="*/ 4465 w 3368288"/>
              <a:gd name="connsiteY7" fmla="*/ 0 h 4386972"/>
              <a:gd name="connsiteX0" fmla="*/ 4465 w 3452833"/>
              <a:gd name="connsiteY0" fmla="*/ 0 h 4386971"/>
              <a:gd name="connsiteX1" fmla="*/ 992145 w 3452833"/>
              <a:gd name="connsiteY1" fmla="*/ 4005 h 4386971"/>
              <a:gd name="connsiteX2" fmla="*/ 3220837 w 3452833"/>
              <a:gd name="connsiteY2" fmla="*/ 3016099 h 4386971"/>
              <a:gd name="connsiteX3" fmla="*/ 3353360 w 3452833"/>
              <a:gd name="connsiteY3" fmla="*/ 3630629 h 4386971"/>
              <a:gd name="connsiteX4" fmla="*/ 3364146 w 3452833"/>
              <a:gd name="connsiteY4" fmla="*/ 3985907 h 4386971"/>
              <a:gd name="connsiteX5" fmla="*/ 2834610 w 3452833"/>
              <a:gd name="connsiteY5" fmla="*/ 4386959 h 4386971"/>
              <a:gd name="connsiteX6" fmla="*/ 1450 w 3452833"/>
              <a:gd name="connsiteY6" fmla="*/ 4379787 h 4386971"/>
              <a:gd name="connsiteX7" fmla="*/ 4465 w 3452833"/>
              <a:gd name="connsiteY7" fmla="*/ 0 h 4386971"/>
              <a:gd name="connsiteX0" fmla="*/ 4465 w 3441757"/>
              <a:gd name="connsiteY0" fmla="*/ 0 h 4386971"/>
              <a:gd name="connsiteX1" fmla="*/ 992145 w 3441757"/>
              <a:gd name="connsiteY1" fmla="*/ 4005 h 4386971"/>
              <a:gd name="connsiteX2" fmla="*/ 3220837 w 3441757"/>
              <a:gd name="connsiteY2" fmla="*/ 3016099 h 4386971"/>
              <a:gd name="connsiteX3" fmla="*/ 3353360 w 3441757"/>
              <a:gd name="connsiteY3" fmla="*/ 3630629 h 4386971"/>
              <a:gd name="connsiteX4" fmla="*/ 3364146 w 3441757"/>
              <a:gd name="connsiteY4" fmla="*/ 3985907 h 4386971"/>
              <a:gd name="connsiteX5" fmla="*/ 2834610 w 3441757"/>
              <a:gd name="connsiteY5" fmla="*/ 4386959 h 4386971"/>
              <a:gd name="connsiteX6" fmla="*/ 1450 w 3441757"/>
              <a:gd name="connsiteY6" fmla="*/ 4379787 h 4386971"/>
              <a:gd name="connsiteX7" fmla="*/ 4465 w 3441757"/>
              <a:gd name="connsiteY7" fmla="*/ 0 h 4386971"/>
              <a:gd name="connsiteX0" fmla="*/ 4465 w 3441757"/>
              <a:gd name="connsiteY0" fmla="*/ 0 h 4386971"/>
              <a:gd name="connsiteX1" fmla="*/ 992145 w 3441757"/>
              <a:gd name="connsiteY1" fmla="*/ 4005 h 4386971"/>
              <a:gd name="connsiteX2" fmla="*/ 3220837 w 3441757"/>
              <a:gd name="connsiteY2" fmla="*/ 3016099 h 4386971"/>
              <a:gd name="connsiteX3" fmla="*/ 3353360 w 3441757"/>
              <a:gd name="connsiteY3" fmla="*/ 3630629 h 4386971"/>
              <a:gd name="connsiteX4" fmla="*/ 3364146 w 3441757"/>
              <a:gd name="connsiteY4" fmla="*/ 3985907 h 4386971"/>
              <a:gd name="connsiteX5" fmla="*/ 2834610 w 3441757"/>
              <a:gd name="connsiteY5" fmla="*/ 4386959 h 4386971"/>
              <a:gd name="connsiteX6" fmla="*/ 1450 w 3441757"/>
              <a:gd name="connsiteY6" fmla="*/ 4379787 h 4386971"/>
              <a:gd name="connsiteX7" fmla="*/ 4465 w 3441757"/>
              <a:gd name="connsiteY7" fmla="*/ 0 h 4386971"/>
              <a:gd name="connsiteX0" fmla="*/ 4465 w 3441757"/>
              <a:gd name="connsiteY0" fmla="*/ 0 h 4386973"/>
              <a:gd name="connsiteX1" fmla="*/ 992145 w 3441757"/>
              <a:gd name="connsiteY1" fmla="*/ 4005 h 4386973"/>
              <a:gd name="connsiteX2" fmla="*/ 3220837 w 3441757"/>
              <a:gd name="connsiteY2" fmla="*/ 3016099 h 4386973"/>
              <a:gd name="connsiteX3" fmla="*/ 3353360 w 3441757"/>
              <a:gd name="connsiteY3" fmla="*/ 3630629 h 4386973"/>
              <a:gd name="connsiteX4" fmla="*/ 3364146 w 3441757"/>
              <a:gd name="connsiteY4" fmla="*/ 3985907 h 4386973"/>
              <a:gd name="connsiteX5" fmla="*/ 2834610 w 3441757"/>
              <a:gd name="connsiteY5" fmla="*/ 4386959 h 4386973"/>
              <a:gd name="connsiteX6" fmla="*/ 1450 w 3441757"/>
              <a:gd name="connsiteY6" fmla="*/ 4379787 h 4386973"/>
              <a:gd name="connsiteX7" fmla="*/ 4465 w 3441757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20837 w 3364449"/>
              <a:gd name="connsiteY2" fmla="*/ 3016099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65"/>
              <a:gd name="connsiteX1" fmla="*/ 992145 w 3364449"/>
              <a:gd name="connsiteY1" fmla="*/ 4005 h 4386965"/>
              <a:gd name="connsiteX2" fmla="*/ 3237193 w 3364449"/>
              <a:gd name="connsiteY2" fmla="*/ 3031791 h 4386965"/>
              <a:gd name="connsiteX3" fmla="*/ 3353360 w 3364449"/>
              <a:gd name="connsiteY3" fmla="*/ 3630629 h 4386965"/>
              <a:gd name="connsiteX4" fmla="*/ 3364146 w 3364449"/>
              <a:gd name="connsiteY4" fmla="*/ 3985907 h 4386965"/>
              <a:gd name="connsiteX5" fmla="*/ 2834610 w 3364449"/>
              <a:gd name="connsiteY5" fmla="*/ 4386959 h 4386965"/>
              <a:gd name="connsiteX6" fmla="*/ 1450 w 3364449"/>
              <a:gd name="connsiteY6" fmla="*/ 4379787 h 4386965"/>
              <a:gd name="connsiteX7" fmla="*/ 4465 w 3364449"/>
              <a:gd name="connsiteY7" fmla="*/ 0 h 4386965"/>
              <a:gd name="connsiteX0" fmla="*/ 4465 w 3364146"/>
              <a:gd name="connsiteY0" fmla="*/ 0 h 4386965"/>
              <a:gd name="connsiteX1" fmla="*/ 992145 w 3364146"/>
              <a:gd name="connsiteY1" fmla="*/ 4005 h 4386965"/>
              <a:gd name="connsiteX2" fmla="*/ 3237193 w 3364146"/>
              <a:gd name="connsiteY2" fmla="*/ 3031791 h 4386965"/>
              <a:gd name="connsiteX3" fmla="*/ 3353360 w 3364146"/>
              <a:gd name="connsiteY3" fmla="*/ 3630629 h 4386965"/>
              <a:gd name="connsiteX4" fmla="*/ 3364146 w 3364146"/>
              <a:gd name="connsiteY4" fmla="*/ 3985907 h 4386965"/>
              <a:gd name="connsiteX5" fmla="*/ 2834610 w 3364146"/>
              <a:gd name="connsiteY5" fmla="*/ 4386959 h 4386965"/>
              <a:gd name="connsiteX6" fmla="*/ 1450 w 3364146"/>
              <a:gd name="connsiteY6" fmla="*/ 4379787 h 4386965"/>
              <a:gd name="connsiteX7" fmla="*/ 4465 w 3364146"/>
              <a:gd name="connsiteY7" fmla="*/ 0 h 4386965"/>
              <a:gd name="connsiteX0" fmla="*/ 4465 w 3362060"/>
              <a:gd name="connsiteY0" fmla="*/ 0 h 4412820"/>
              <a:gd name="connsiteX1" fmla="*/ 992145 w 3362060"/>
              <a:gd name="connsiteY1" fmla="*/ 4005 h 4412820"/>
              <a:gd name="connsiteX2" fmla="*/ 3237193 w 3362060"/>
              <a:gd name="connsiteY2" fmla="*/ 3031791 h 4412820"/>
              <a:gd name="connsiteX3" fmla="*/ 3353360 w 3362060"/>
              <a:gd name="connsiteY3" fmla="*/ 3630629 h 4412820"/>
              <a:gd name="connsiteX4" fmla="*/ 3353640 w 3362060"/>
              <a:gd name="connsiteY4" fmla="*/ 4013626 h 4412820"/>
              <a:gd name="connsiteX5" fmla="*/ 2834610 w 3362060"/>
              <a:gd name="connsiteY5" fmla="*/ 4386959 h 4412820"/>
              <a:gd name="connsiteX6" fmla="*/ 1450 w 3362060"/>
              <a:gd name="connsiteY6" fmla="*/ 4379787 h 4412820"/>
              <a:gd name="connsiteX7" fmla="*/ 4465 w 3362060"/>
              <a:gd name="connsiteY7" fmla="*/ 0 h 4412820"/>
              <a:gd name="connsiteX0" fmla="*/ 4465 w 3362060"/>
              <a:gd name="connsiteY0" fmla="*/ 0 h 4412820"/>
              <a:gd name="connsiteX1" fmla="*/ 992145 w 3362060"/>
              <a:gd name="connsiteY1" fmla="*/ 4005 h 4412820"/>
              <a:gd name="connsiteX2" fmla="*/ 3237193 w 3362060"/>
              <a:gd name="connsiteY2" fmla="*/ 3031791 h 4412820"/>
              <a:gd name="connsiteX3" fmla="*/ 3353360 w 3362060"/>
              <a:gd name="connsiteY3" fmla="*/ 3630629 h 4412820"/>
              <a:gd name="connsiteX4" fmla="*/ 3353640 w 3362060"/>
              <a:gd name="connsiteY4" fmla="*/ 4013626 h 4412820"/>
              <a:gd name="connsiteX5" fmla="*/ 2834610 w 3362060"/>
              <a:gd name="connsiteY5" fmla="*/ 4386959 h 4412820"/>
              <a:gd name="connsiteX6" fmla="*/ 1450 w 3362060"/>
              <a:gd name="connsiteY6" fmla="*/ 4379787 h 4412820"/>
              <a:gd name="connsiteX7" fmla="*/ 4465 w 3362060"/>
              <a:gd name="connsiteY7" fmla="*/ 0 h 4412820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593908"/>
              <a:gd name="connsiteY0" fmla="*/ 0 h 4555979"/>
              <a:gd name="connsiteX1" fmla="*/ 992145 w 3593908"/>
              <a:gd name="connsiteY1" fmla="*/ 4005 h 4555979"/>
              <a:gd name="connsiteX2" fmla="*/ 3237193 w 3593908"/>
              <a:gd name="connsiteY2" fmla="*/ 3031791 h 4555979"/>
              <a:gd name="connsiteX3" fmla="*/ 3353360 w 3593908"/>
              <a:gd name="connsiteY3" fmla="*/ 3630629 h 4555979"/>
              <a:gd name="connsiteX4" fmla="*/ 1450 w 3593908"/>
              <a:gd name="connsiteY4" fmla="*/ 4379787 h 4555979"/>
              <a:gd name="connsiteX5" fmla="*/ 4465 w 3593908"/>
              <a:gd name="connsiteY5" fmla="*/ 0 h 4555979"/>
              <a:gd name="connsiteX0" fmla="*/ 4465 w 3237193"/>
              <a:gd name="connsiteY0" fmla="*/ 0 h 4506229"/>
              <a:gd name="connsiteX1" fmla="*/ 992145 w 3237193"/>
              <a:gd name="connsiteY1" fmla="*/ 4005 h 4506229"/>
              <a:gd name="connsiteX2" fmla="*/ 3237193 w 3237193"/>
              <a:gd name="connsiteY2" fmla="*/ 3031791 h 4506229"/>
              <a:gd name="connsiteX3" fmla="*/ 1450 w 3237193"/>
              <a:gd name="connsiteY3" fmla="*/ 4379787 h 4506229"/>
              <a:gd name="connsiteX4" fmla="*/ 4465 w 3237193"/>
              <a:gd name="connsiteY4" fmla="*/ 0 h 4506229"/>
              <a:gd name="connsiteX0" fmla="*/ 4465 w 3237193"/>
              <a:gd name="connsiteY0" fmla="*/ 0 h 4502203"/>
              <a:gd name="connsiteX1" fmla="*/ 992145 w 3237193"/>
              <a:gd name="connsiteY1" fmla="*/ 4005 h 4502203"/>
              <a:gd name="connsiteX2" fmla="*/ 3237193 w 3237193"/>
              <a:gd name="connsiteY2" fmla="*/ 3031791 h 4502203"/>
              <a:gd name="connsiteX3" fmla="*/ 1450 w 3237193"/>
              <a:gd name="connsiteY3" fmla="*/ 4379787 h 4502203"/>
              <a:gd name="connsiteX4" fmla="*/ 4465 w 3237193"/>
              <a:gd name="connsiteY4" fmla="*/ 0 h 4502203"/>
              <a:gd name="connsiteX0" fmla="*/ 4465 w 3237193"/>
              <a:gd name="connsiteY0" fmla="*/ 0 h 4379787"/>
              <a:gd name="connsiteX1" fmla="*/ 992145 w 3237193"/>
              <a:gd name="connsiteY1" fmla="*/ 4005 h 4379787"/>
              <a:gd name="connsiteX2" fmla="*/ 3237193 w 3237193"/>
              <a:gd name="connsiteY2" fmla="*/ 3031791 h 4379787"/>
              <a:gd name="connsiteX3" fmla="*/ 1450 w 3237193"/>
              <a:gd name="connsiteY3" fmla="*/ 4379787 h 4379787"/>
              <a:gd name="connsiteX4" fmla="*/ 4465 w 3237193"/>
              <a:gd name="connsiteY4" fmla="*/ 0 h 4379787"/>
              <a:gd name="connsiteX0" fmla="*/ 4465 w 3237193"/>
              <a:gd name="connsiteY0" fmla="*/ 0 h 4379787"/>
              <a:gd name="connsiteX1" fmla="*/ 992145 w 3237193"/>
              <a:gd name="connsiteY1" fmla="*/ 4005 h 4379787"/>
              <a:gd name="connsiteX2" fmla="*/ 3237193 w 3237193"/>
              <a:gd name="connsiteY2" fmla="*/ 3031791 h 4379787"/>
              <a:gd name="connsiteX3" fmla="*/ 1443030 w 3237193"/>
              <a:gd name="connsiteY3" fmla="*/ 3777881 h 4379787"/>
              <a:gd name="connsiteX4" fmla="*/ 1450 w 3237193"/>
              <a:gd name="connsiteY4" fmla="*/ 4379787 h 4379787"/>
              <a:gd name="connsiteX5" fmla="*/ 4465 w 3237193"/>
              <a:gd name="connsiteY5" fmla="*/ 0 h 4379787"/>
              <a:gd name="connsiteX0" fmla="*/ 4465 w 3237193"/>
              <a:gd name="connsiteY0" fmla="*/ 0 h 4379842"/>
              <a:gd name="connsiteX1" fmla="*/ 992145 w 3237193"/>
              <a:gd name="connsiteY1" fmla="*/ 4005 h 4379842"/>
              <a:gd name="connsiteX2" fmla="*/ 3237193 w 3237193"/>
              <a:gd name="connsiteY2" fmla="*/ 3031791 h 4379842"/>
              <a:gd name="connsiteX3" fmla="*/ 3117809 w 3237193"/>
              <a:gd name="connsiteY3" fmla="*/ 4379842 h 4379842"/>
              <a:gd name="connsiteX4" fmla="*/ 1450 w 3237193"/>
              <a:gd name="connsiteY4" fmla="*/ 4379787 h 4379842"/>
              <a:gd name="connsiteX5" fmla="*/ 4465 w 3237193"/>
              <a:gd name="connsiteY5" fmla="*/ 0 h 4379842"/>
              <a:gd name="connsiteX0" fmla="*/ 4465 w 3237193"/>
              <a:gd name="connsiteY0" fmla="*/ 0 h 4379842"/>
              <a:gd name="connsiteX1" fmla="*/ 992145 w 3237193"/>
              <a:gd name="connsiteY1" fmla="*/ 4005 h 4379842"/>
              <a:gd name="connsiteX2" fmla="*/ 3237193 w 3237193"/>
              <a:gd name="connsiteY2" fmla="*/ 3031791 h 4379842"/>
              <a:gd name="connsiteX3" fmla="*/ 3136573 w 3237193"/>
              <a:gd name="connsiteY3" fmla="*/ 4205442 h 4379842"/>
              <a:gd name="connsiteX4" fmla="*/ 3117809 w 3237193"/>
              <a:gd name="connsiteY4" fmla="*/ 4379842 h 4379842"/>
              <a:gd name="connsiteX5" fmla="*/ 1450 w 3237193"/>
              <a:gd name="connsiteY5" fmla="*/ 4379787 h 4379842"/>
              <a:gd name="connsiteX6" fmla="*/ 4465 w 3237193"/>
              <a:gd name="connsiteY6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66445 w 3366445"/>
              <a:gd name="connsiteY3" fmla="*/ 4042294 h 4379842"/>
              <a:gd name="connsiteX4" fmla="*/ 3117809 w 3366445"/>
              <a:gd name="connsiteY4" fmla="*/ 4379842 h 4379842"/>
              <a:gd name="connsiteX5" fmla="*/ 1450 w 3366445"/>
              <a:gd name="connsiteY5" fmla="*/ 4379787 h 4379842"/>
              <a:gd name="connsiteX6" fmla="*/ 4465 w 3366445"/>
              <a:gd name="connsiteY6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10150 w 3366445"/>
              <a:gd name="connsiteY3" fmla="*/ 3524721 h 4379842"/>
              <a:gd name="connsiteX4" fmla="*/ 3366445 w 3366445"/>
              <a:gd name="connsiteY4" fmla="*/ 4042294 h 4379842"/>
              <a:gd name="connsiteX5" fmla="*/ 3117809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57927 w 3366445"/>
              <a:gd name="connsiteY3" fmla="*/ 3395809 h 4379842"/>
              <a:gd name="connsiteX4" fmla="*/ 3366445 w 3366445"/>
              <a:gd name="connsiteY4" fmla="*/ 4042294 h 4379842"/>
              <a:gd name="connsiteX5" fmla="*/ 3117809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57927 w 3366445"/>
              <a:gd name="connsiteY3" fmla="*/ 3395809 h 4379842"/>
              <a:gd name="connsiteX4" fmla="*/ 3366445 w 3366445"/>
              <a:gd name="connsiteY4" fmla="*/ 4042294 h 4379842"/>
              <a:gd name="connsiteX5" fmla="*/ 3094695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62130 w 3366445"/>
              <a:gd name="connsiteY3" fmla="*/ 3423528 h 4379842"/>
              <a:gd name="connsiteX4" fmla="*/ 3366445 w 3366445"/>
              <a:gd name="connsiteY4" fmla="*/ 4042294 h 4379842"/>
              <a:gd name="connsiteX5" fmla="*/ 3094695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5461319"/>
              <a:gd name="connsiteX1" fmla="*/ 992145 w 3362558"/>
              <a:gd name="connsiteY1" fmla="*/ 1085482 h 5461319"/>
              <a:gd name="connsiteX2" fmla="*/ 3237193 w 3362558"/>
              <a:gd name="connsiteY2" fmla="*/ 4113268 h 5461319"/>
              <a:gd name="connsiteX3" fmla="*/ 3362130 w 3362558"/>
              <a:gd name="connsiteY3" fmla="*/ 4505005 h 5461319"/>
              <a:gd name="connsiteX4" fmla="*/ 3362242 w 3362558"/>
              <a:gd name="connsiteY4" fmla="*/ 5111172 h 5461319"/>
              <a:gd name="connsiteX5" fmla="*/ 3094695 w 3362558"/>
              <a:gd name="connsiteY5" fmla="*/ 5461319 h 5461319"/>
              <a:gd name="connsiteX6" fmla="*/ 1450 w 3362558"/>
              <a:gd name="connsiteY6" fmla="*/ 5461264 h 5461319"/>
              <a:gd name="connsiteX7" fmla="*/ 4465 w 3362558"/>
              <a:gd name="connsiteY7" fmla="*/ 0 h 5461319"/>
              <a:gd name="connsiteX0" fmla="*/ 4465 w 3362558"/>
              <a:gd name="connsiteY0" fmla="*/ 0 h 5375939"/>
              <a:gd name="connsiteX1" fmla="*/ 992145 w 3362558"/>
              <a:gd name="connsiteY1" fmla="*/ 1000102 h 5375939"/>
              <a:gd name="connsiteX2" fmla="*/ 3237193 w 3362558"/>
              <a:gd name="connsiteY2" fmla="*/ 4027888 h 5375939"/>
              <a:gd name="connsiteX3" fmla="*/ 3362130 w 3362558"/>
              <a:gd name="connsiteY3" fmla="*/ 4419625 h 5375939"/>
              <a:gd name="connsiteX4" fmla="*/ 3362242 w 3362558"/>
              <a:gd name="connsiteY4" fmla="*/ 5025792 h 5375939"/>
              <a:gd name="connsiteX5" fmla="*/ 3094695 w 3362558"/>
              <a:gd name="connsiteY5" fmla="*/ 5375939 h 5375939"/>
              <a:gd name="connsiteX6" fmla="*/ 1450 w 3362558"/>
              <a:gd name="connsiteY6" fmla="*/ 5375884 h 5375939"/>
              <a:gd name="connsiteX7" fmla="*/ 4465 w 3362558"/>
              <a:gd name="connsiteY7" fmla="*/ 0 h 5375939"/>
              <a:gd name="connsiteX0" fmla="*/ 1543 w 3362872"/>
              <a:gd name="connsiteY0" fmla="*/ 0 h 5449676"/>
              <a:gd name="connsiteX1" fmla="*/ 992459 w 3362872"/>
              <a:gd name="connsiteY1" fmla="*/ 1073839 h 5449676"/>
              <a:gd name="connsiteX2" fmla="*/ 3237507 w 3362872"/>
              <a:gd name="connsiteY2" fmla="*/ 4101625 h 5449676"/>
              <a:gd name="connsiteX3" fmla="*/ 3362444 w 3362872"/>
              <a:gd name="connsiteY3" fmla="*/ 4493362 h 5449676"/>
              <a:gd name="connsiteX4" fmla="*/ 3362556 w 3362872"/>
              <a:gd name="connsiteY4" fmla="*/ 5099529 h 5449676"/>
              <a:gd name="connsiteX5" fmla="*/ 3095009 w 3362872"/>
              <a:gd name="connsiteY5" fmla="*/ 5449676 h 5449676"/>
              <a:gd name="connsiteX6" fmla="*/ 1764 w 3362872"/>
              <a:gd name="connsiteY6" fmla="*/ 5449621 h 5449676"/>
              <a:gd name="connsiteX7" fmla="*/ 1543 w 3362872"/>
              <a:gd name="connsiteY7" fmla="*/ 0 h 5449676"/>
              <a:gd name="connsiteX0" fmla="*/ 1543 w 3362872"/>
              <a:gd name="connsiteY0" fmla="*/ 0 h 5449676"/>
              <a:gd name="connsiteX1" fmla="*/ 196351 w 3362872"/>
              <a:gd name="connsiteY1" fmla="*/ 2711 h 5449676"/>
              <a:gd name="connsiteX2" fmla="*/ 3237507 w 3362872"/>
              <a:gd name="connsiteY2" fmla="*/ 4101625 h 5449676"/>
              <a:gd name="connsiteX3" fmla="*/ 3362444 w 3362872"/>
              <a:gd name="connsiteY3" fmla="*/ 4493362 h 5449676"/>
              <a:gd name="connsiteX4" fmla="*/ 3362556 w 3362872"/>
              <a:gd name="connsiteY4" fmla="*/ 5099529 h 5449676"/>
              <a:gd name="connsiteX5" fmla="*/ 3095009 w 3362872"/>
              <a:gd name="connsiteY5" fmla="*/ 5449676 h 5449676"/>
              <a:gd name="connsiteX6" fmla="*/ 1764 w 3362872"/>
              <a:gd name="connsiteY6" fmla="*/ 5449621 h 5449676"/>
              <a:gd name="connsiteX7" fmla="*/ 1543 w 3362872"/>
              <a:gd name="connsiteY7" fmla="*/ 0 h 5449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62872" h="5449676">
                <a:moveTo>
                  <a:pt x="1543" y="0"/>
                </a:moveTo>
                <a:lnTo>
                  <a:pt x="196351" y="2711"/>
                </a:lnTo>
                <a:lnTo>
                  <a:pt x="3237507" y="4101625"/>
                </a:lnTo>
                <a:cubicBezTo>
                  <a:pt x="3312774" y="4209525"/>
                  <a:pt x="3364925" y="4259468"/>
                  <a:pt x="3362444" y="4493362"/>
                </a:cubicBezTo>
                <a:cubicBezTo>
                  <a:pt x="3363882" y="4699617"/>
                  <a:pt x="3361118" y="4893274"/>
                  <a:pt x="3362556" y="5099529"/>
                </a:cubicBezTo>
                <a:cubicBezTo>
                  <a:pt x="3359527" y="5339720"/>
                  <a:pt x="3161077" y="5446355"/>
                  <a:pt x="3095009" y="5449676"/>
                </a:cubicBezTo>
                <a:lnTo>
                  <a:pt x="1764" y="5449621"/>
                </a:lnTo>
                <a:cubicBezTo>
                  <a:pt x="-4258" y="3637619"/>
                  <a:pt x="7565" y="1812002"/>
                  <a:pt x="1543" y="0"/>
                </a:cubicBezTo>
                <a:close/>
              </a:path>
            </a:pathLst>
          </a:custGeom>
          <a:gradFill flip="none" rotWithShape="1">
            <a:gsLst>
              <a:gs pos="0">
                <a:srgbClr val="EC0026"/>
              </a:gs>
              <a:gs pos="100000">
                <a:srgbClr val="520CA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/>
              <a:t> </a:t>
            </a:r>
          </a:p>
        </p:txBody>
      </p:sp>
      <p:sp>
        <p:nvSpPr>
          <p:cNvPr id="2" name="Titolo 6">
            <a:extLst>
              <a:ext uri="{FF2B5EF4-FFF2-40B4-BE49-F238E27FC236}">
                <a16:creationId xmlns:a16="http://schemas.microsoft.com/office/drawing/2014/main" id="{6C4F91A7-EB28-5E44-321C-A71C20D63D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8" y="771704"/>
            <a:ext cx="5580062" cy="1159031"/>
          </a:xfrm>
          <a:prstGeom prst="rect">
            <a:avLst/>
          </a:prstGeom>
        </p:spPr>
        <p:txBody>
          <a:bodyPr lIns="0" anchor="b"/>
          <a:lstStyle>
            <a:lvl1pPr marL="0" algn="l" defTabSz="914400" rtl="0" eaLnBrk="1" latinLnBrk="0" hangingPunct="1">
              <a:defRPr lang="it-IT" sz="50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3" name="Segnaposto testo 8">
            <a:extLst>
              <a:ext uri="{FF2B5EF4-FFF2-40B4-BE49-F238E27FC236}">
                <a16:creationId xmlns:a16="http://schemas.microsoft.com/office/drawing/2014/main" id="{2228DAEE-4C70-C55D-54BB-F7E9814EE0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77367" y="2184439"/>
            <a:ext cx="3628071" cy="44379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914400" rtl="0" eaLnBrk="1" latinLnBrk="0" hangingPunct="1">
              <a:buNone/>
              <a:defRPr lang="it-IT" sz="180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Titolo punto</a:t>
            </a:r>
          </a:p>
        </p:txBody>
      </p:sp>
      <p:sp>
        <p:nvSpPr>
          <p:cNvPr id="15" name="Segnaposto testo 8">
            <a:extLst>
              <a:ext uri="{FF2B5EF4-FFF2-40B4-BE49-F238E27FC236}">
                <a16:creationId xmlns:a16="http://schemas.microsoft.com/office/drawing/2014/main" id="{9E973832-6DCC-107C-9E3F-4619B3E9DE9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77367" y="2612966"/>
            <a:ext cx="3628071" cy="53300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Descrizione punto</a:t>
            </a:r>
          </a:p>
        </p:txBody>
      </p:sp>
      <p:sp>
        <p:nvSpPr>
          <p:cNvPr id="21" name="Segnaposto testo 8">
            <a:extLst>
              <a:ext uri="{FF2B5EF4-FFF2-40B4-BE49-F238E27FC236}">
                <a16:creationId xmlns:a16="http://schemas.microsoft.com/office/drawing/2014/main" id="{271513B3-CE77-BCFD-670A-5290D4D7E5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77367" y="3424304"/>
            <a:ext cx="3628071" cy="44379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914400" rtl="0" eaLnBrk="1" latinLnBrk="0" hangingPunct="1">
              <a:buNone/>
              <a:defRPr lang="it-IT" sz="180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Titolo punto</a:t>
            </a:r>
          </a:p>
        </p:txBody>
      </p:sp>
      <p:sp>
        <p:nvSpPr>
          <p:cNvPr id="22" name="Segnaposto testo 8">
            <a:extLst>
              <a:ext uri="{FF2B5EF4-FFF2-40B4-BE49-F238E27FC236}">
                <a16:creationId xmlns:a16="http://schemas.microsoft.com/office/drawing/2014/main" id="{86A034C0-17DE-27EC-BFCB-0A65B3A0BF3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77367" y="3852831"/>
            <a:ext cx="3628071" cy="53300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Descrizione punto</a:t>
            </a:r>
          </a:p>
        </p:txBody>
      </p:sp>
      <p:sp>
        <p:nvSpPr>
          <p:cNvPr id="24" name="Segnaposto testo 8">
            <a:extLst>
              <a:ext uri="{FF2B5EF4-FFF2-40B4-BE49-F238E27FC236}">
                <a16:creationId xmlns:a16="http://schemas.microsoft.com/office/drawing/2014/main" id="{19C681B2-21B6-E506-F55B-6CF5A09CCBE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77367" y="4664169"/>
            <a:ext cx="3628071" cy="44379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914400" rtl="0" eaLnBrk="1" latinLnBrk="0" hangingPunct="1">
              <a:buNone/>
              <a:defRPr lang="it-IT" sz="180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Titolo punto</a:t>
            </a:r>
          </a:p>
        </p:txBody>
      </p:sp>
      <p:sp>
        <p:nvSpPr>
          <p:cNvPr id="25" name="Segnaposto testo 8">
            <a:extLst>
              <a:ext uri="{FF2B5EF4-FFF2-40B4-BE49-F238E27FC236}">
                <a16:creationId xmlns:a16="http://schemas.microsoft.com/office/drawing/2014/main" id="{DCA3EDEB-B545-E20B-7F4A-ADF5215D5F4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77367" y="5092696"/>
            <a:ext cx="3628071" cy="53300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Descrizione punto</a:t>
            </a:r>
          </a:p>
        </p:txBody>
      </p:sp>
      <p:sp>
        <p:nvSpPr>
          <p:cNvPr id="4" name="Segnaposto immagine 5">
            <a:extLst>
              <a:ext uri="{FF2B5EF4-FFF2-40B4-BE49-F238E27FC236}">
                <a16:creationId xmlns:a16="http://schemas.microsoft.com/office/drawing/2014/main" id="{D6F31383-9485-99D5-E9F6-C9AB6F0CFE0B}"/>
              </a:ext>
            </a:extLst>
          </p:cNvPr>
          <p:cNvSpPr>
            <a:spLocks noGrp="1" noChangeAspect="1"/>
          </p:cNvSpPr>
          <p:nvPr>
            <p:ph type="pic" sz="quarter" idx="77" hasCustomPrompt="1"/>
          </p:nvPr>
        </p:nvSpPr>
        <p:spPr>
          <a:xfrm>
            <a:off x="621361" y="2628229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5" name="Segnaposto immagine 5">
            <a:extLst>
              <a:ext uri="{FF2B5EF4-FFF2-40B4-BE49-F238E27FC236}">
                <a16:creationId xmlns:a16="http://schemas.microsoft.com/office/drawing/2014/main" id="{3F5F740D-F3F2-C200-F6DD-304B683B572D}"/>
              </a:ext>
            </a:extLst>
          </p:cNvPr>
          <p:cNvSpPr>
            <a:spLocks noGrp="1" noChangeAspect="1"/>
          </p:cNvSpPr>
          <p:nvPr>
            <p:ph type="pic" sz="quarter" idx="78" hasCustomPrompt="1"/>
          </p:nvPr>
        </p:nvSpPr>
        <p:spPr>
          <a:xfrm>
            <a:off x="621361" y="3870156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7" name="Segnaposto immagine 5">
            <a:extLst>
              <a:ext uri="{FF2B5EF4-FFF2-40B4-BE49-F238E27FC236}">
                <a16:creationId xmlns:a16="http://schemas.microsoft.com/office/drawing/2014/main" id="{1A19E4F7-FD74-56B3-EBBB-54B49C5F6E64}"/>
              </a:ext>
            </a:extLst>
          </p:cNvPr>
          <p:cNvSpPr>
            <a:spLocks noGrp="1" noChangeAspect="1"/>
          </p:cNvSpPr>
          <p:nvPr>
            <p:ph type="pic" sz="quarter" idx="79" hasCustomPrompt="1"/>
          </p:nvPr>
        </p:nvSpPr>
        <p:spPr>
          <a:xfrm>
            <a:off x="621361" y="5111390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</p:spTree>
    <p:extLst>
      <p:ext uri="{BB962C8B-B14F-4D97-AF65-F5344CB8AC3E}">
        <p14:creationId xmlns:p14="http://schemas.microsoft.com/office/powerpoint/2010/main" val="165981762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rna - Titolo + Descrizione + Ico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con un angolo ritagliato 5">
            <a:extLst>
              <a:ext uri="{FF2B5EF4-FFF2-40B4-BE49-F238E27FC236}">
                <a16:creationId xmlns:a16="http://schemas.microsoft.com/office/drawing/2014/main" id="{6813F18A-6FBF-45C7-EB81-50C66C339A8E}"/>
              </a:ext>
            </a:extLst>
          </p:cNvPr>
          <p:cNvSpPr>
            <a:spLocks noChangeAspect="1"/>
          </p:cNvSpPr>
          <p:nvPr userDrawn="1"/>
        </p:nvSpPr>
        <p:spPr>
          <a:xfrm rot="10800000">
            <a:off x="7111257" y="0"/>
            <a:ext cx="5081217" cy="6866465"/>
          </a:xfrm>
          <a:custGeom>
            <a:avLst/>
            <a:gdLst>
              <a:gd name="connsiteX0" fmla="*/ 0 w 3909764"/>
              <a:gd name="connsiteY0" fmla="*/ 0 h 5436006"/>
              <a:gd name="connsiteX1" fmla="*/ 3171483 w 3909764"/>
              <a:gd name="connsiteY1" fmla="*/ 0 h 5436006"/>
              <a:gd name="connsiteX2" fmla="*/ 3909764 w 3909764"/>
              <a:gd name="connsiteY2" fmla="*/ 738281 h 5436006"/>
              <a:gd name="connsiteX3" fmla="*/ 3909764 w 3909764"/>
              <a:gd name="connsiteY3" fmla="*/ 5436006 h 5436006"/>
              <a:gd name="connsiteX4" fmla="*/ 0 w 3909764"/>
              <a:gd name="connsiteY4" fmla="*/ 5436006 h 5436006"/>
              <a:gd name="connsiteX5" fmla="*/ 0 w 3909764"/>
              <a:gd name="connsiteY5" fmla="*/ 0 h 5436006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280010 w 3909764"/>
              <a:gd name="connsiteY3" fmla="*/ 109182 h 5439208"/>
              <a:gd name="connsiteX4" fmla="*/ 3909764 w 3909764"/>
              <a:gd name="connsiteY4" fmla="*/ 741483 h 5439208"/>
              <a:gd name="connsiteX5" fmla="*/ 3909764 w 3909764"/>
              <a:gd name="connsiteY5" fmla="*/ 5439208 h 5439208"/>
              <a:gd name="connsiteX6" fmla="*/ 0 w 3909764"/>
              <a:gd name="connsiteY6" fmla="*/ 5439208 h 5439208"/>
              <a:gd name="connsiteX7" fmla="*/ 0 w 3909764"/>
              <a:gd name="connsiteY7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909764 w 3909932"/>
              <a:gd name="connsiteY3" fmla="*/ 741483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764 w 3909932"/>
              <a:gd name="connsiteY4" fmla="*/ 741483 h 5439208"/>
              <a:gd name="connsiteX5" fmla="*/ 3909932 w 3909932"/>
              <a:gd name="connsiteY5" fmla="*/ 1016217 h 5439208"/>
              <a:gd name="connsiteX6" fmla="*/ 3909764 w 3909932"/>
              <a:gd name="connsiteY6" fmla="*/ 5439208 h 5439208"/>
              <a:gd name="connsiteX7" fmla="*/ 0 w 3909932"/>
              <a:gd name="connsiteY7" fmla="*/ 5439208 h 5439208"/>
              <a:gd name="connsiteX8" fmla="*/ 0 w 3909932"/>
              <a:gd name="connsiteY8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10458"/>
              <a:gd name="connsiteY0" fmla="*/ 3202 h 5439208"/>
              <a:gd name="connsiteX1" fmla="*/ 3057097 w 3910458"/>
              <a:gd name="connsiteY1" fmla="*/ 0 h 5439208"/>
              <a:gd name="connsiteX2" fmla="*/ 3280010 w 3910458"/>
              <a:gd name="connsiteY2" fmla="*/ 109182 h 5439208"/>
              <a:gd name="connsiteX3" fmla="*/ 3715060 w 3910458"/>
              <a:gd name="connsiteY3" fmla="*/ 544027 h 5439208"/>
              <a:gd name="connsiteX4" fmla="*/ 3909932 w 3910458"/>
              <a:gd name="connsiteY4" fmla="*/ 1016217 h 5439208"/>
              <a:gd name="connsiteX5" fmla="*/ 3909764 w 3910458"/>
              <a:gd name="connsiteY5" fmla="*/ 5439208 h 5439208"/>
              <a:gd name="connsiteX6" fmla="*/ 0 w 3910458"/>
              <a:gd name="connsiteY6" fmla="*/ 5439208 h 5439208"/>
              <a:gd name="connsiteX7" fmla="*/ 0 w 3910458"/>
              <a:gd name="connsiteY7" fmla="*/ 3202 h 5439208"/>
              <a:gd name="connsiteX0" fmla="*/ 0 w 4200678"/>
              <a:gd name="connsiteY0" fmla="*/ 3202 h 5515789"/>
              <a:gd name="connsiteX1" fmla="*/ 3057097 w 4200678"/>
              <a:gd name="connsiteY1" fmla="*/ 0 h 5515789"/>
              <a:gd name="connsiteX2" fmla="*/ 3280010 w 4200678"/>
              <a:gd name="connsiteY2" fmla="*/ 109182 h 5515789"/>
              <a:gd name="connsiteX3" fmla="*/ 3715060 w 4200678"/>
              <a:gd name="connsiteY3" fmla="*/ 544027 h 5515789"/>
              <a:gd name="connsiteX4" fmla="*/ 3909932 w 4200678"/>
              <a:gd name="connsiteY4" fmla="*/ 1016217 h 5515789"/>
              <a:gd name="connsiteX5" fmla="*/ 3913680 w 4200678"/>
              <a:gd name="connsiteY5" fmla="*/ 5082299 h 5515789"/>
              <a:gd name="connsiteX6" fmla="*/ 3909764 w 4200678"/>
              <a:gd name="connsiteY6" fmla="*/ 5439208 h 5515789"/>
              <a:gd name="connsiteX7" fmla="*/ 0 w 4200678"/>
              <a:gd name="connsiteY7" fmla="*/ 5439208 h 5515789"/>
              <a:gd name="connsiteX8" fmla="*/ 0 w 4200678"/>
              <a:gd name="connsiteY8" fmla="*/ 3202 h 5515789"/>
              <a:gd name="connsiteX0" fmla="*/ 0 w 4200678"/>
              <a:gd name="connsiteY0" fmla="*/ 3202 h 5439208"/>
              <a:gd name="connsiteX1" fmla="*/ 3057097 w 4200678"/>
              <a:gd name="connsiteY1" fmla="*/ 0 h 5439208"/>
              <a:gd name="connsiteX2" fmla="*/ 3280010 w 4200678"/>
              <a:gd name="connsiteY2" fmla="*/ 109182 h 5439208"/>
              <a:gd name="connsiteX3" fmla="*/ 3715060 w 4200678"/>
              <a:gd name="connsiteY3" fmla="*/ 544027 h 5439208"/>
              <a:gd name="connsiteX4" fmla="*/ 3909932 w 4200678"/>
              <a:gd name="connsiteY4" fmla="*/ 1016217 h 5439208"/>
              <a:gd name="connsiteX5" fmla="*/ 3913680 w 4200678"/>
              <a:gd name="connsiteY5" fmla="*/ 5082299 h 5439208"/>
              <a:gd name="connsiteX6" fmla="*/ 3909764 w 4200678"/>
              <a:gd name="connsiteY6" fmla="*/ 5439208 h 5439208"/>
              <a:gd name="connsiteX7" fmla="*/ 0 w 4200678"/>
              <a:gd name="connsiteY7" fmla="*/ 5439208 h 5439208"/>
              <a:gd name="connsiteX8" fmla="*/ 0 w 4200678"/>
              <a:gd name="connsiteY8" fmla="*/ 3202 h 5439208"/>
              <a:gd name="connsiteX0" fmla="*/ 0 w 3995172"/>
              <a:gd name="connsiteY0" fmla="*/ 3202 h 5439208"/>
              <a:gd name="connsiteX1" fmla="*/ 3057097 w 3995172"/>
              <a:gd name="connsiteY1" fmla="*/ 0 h 5439208"/>
              <a:gd name="connsiteX2" fmla="*/ 3280010 w 3995172"/>
              <a:gd name="connsiteY2" fmla="*/ 109182 h 5439208"/>
              <a:gd name="connsiteX3" fmla="*/ 3715060 w 3995172"/>
              <a:gd name="connsiteY3" fmla="*/ 544027 h 5439208"/>
              <a:gd name="connsiteX4" fmla="*/ 3909932 w 3995172"/>
              <a:gd name="connsiteY4" fmla="*/ 1016217 h 5439208"/>
              <a:gd name="connsiteX5" fmla="*/ 3913680 w 3995172"/>
              <a:gd name="connsiteY5" fmla="*/ 5082299 h 5439208"/>
              <a:gd name="connsiteX6" fmla="*/ 3587476 w 3995172"/>
              <a:gd name="connsiteY6" fmla="*/ 5439208 h 5439208"/>
              <a:gd name="connsiteX7" fmla="*/ 0 w 3995172"/>
              <a:gd name="connsiteY7" fmla="*/ 5439208 h 5439208"/>
              <a:gd name="connsiteX8" fmla="*/ 0 w 3995172"/>
              <a:gd name="connsiteY8" fmla="*/ 3202 h 5439208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39209"/>
              <a:gd name="connsiteX1" fmla="*/ 3057097 w 3925690"/>
              <a:gd name="connsiteY1" fmla="*/ 0 h 5439209"/>
              <a:gd name="connsiteX2" fmla="*/ 3280010 w 3925690"/>
              <a:gd name="connsiteY2" fmla="*/ 109182 h 5439209"/>
              <a:gd name="connsiteX3" fmla="*/ 3715060 w 3925690"/>
              <a:gd name="connsiteY3" fmla="*/ 544027 h 5439209"/>
              <a:gd name="connsiteX4" fmla="*/ 3909932 w 3925690"/>
              <a:gd name="connsiteY4" fmla="*/ 1016217 h 5439209"/>
              <a:gd name="connsiteX5" fmla="*/ 3913680 w 3925690"/>
              <a:gd name="connsiteY5" fmla="*/ 5082299 h 5439209"/>
              <a:gd name="connsiteX6" fmla="*/ 3587476 w 3925690"/>
              <a:gd name="connsiteY6" fmla="*/ 5439208 h 5439209"/>
              <a:gd name="connsiteX7" fmla="*/ 0 w 3925690"/>
              <a:gd name="connsiteY7" fmla="*/ 5439208 h 5439209"/>
              <a:gd name="connsiteX8" fmla="*/ 0 w 3925690"/>
              <a:gd name="connsiteY8" fmla="*/ 3202 h 5439209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42955"/>
              <a:gd name="connsiteX1" fmla="*/ 3057097 w 3925690"/>
              <a:gd name="connsiteY1" fmla="*/ 0 h 5442955"/>
              <a:gd name="connsiteX2" fmla="*/ 3280010 w 3925690"/>
              <a:gd name="connsiteY2" fmla="*/ 109182 h 5442955"/>
              <a:gd name="connsiteX3" fmla="*/ 3715060 w 3925690"/>
              <a:gd name="connsiteY3" fmla="*/ 544027 h 5442955"/>
              <a:gd name="connsiteX4" fmla="*/ 3909932 w 3925690"/>
              <a:gd name="connsiteY4" fmla="*/ 1016217 h 5442955"/>
              <a:gd name="connsiteX5" fmla="*/ 3913680 w 3925690"/>
              <a:gd name="connsiteY5" fmla="*/ 5082299 h 5442955"/>
              <a:gd name="connsiteX6" fmla="*/ 3531263 w 3925690"/>
              <a:gd name="connsiteY6" fmla="*/ 5442955 h 5442955"/>
              <a:gd name="connsiteX7" fmla="*/ 0 w 3925690"/>
              <a:gd name="connsiteY7" fmla="*/ 5439208 h 5442955"/>
              <a:gd name="connsiteX8" fmla="*/ 0 w 3925690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5 h 5442958"/>
              <a:gd name="connsiteX1" fmla="*/ 3057097 w 3914046"/>
              <a:gd name="connsiteY1" fmla="*/ 3 h 5442958"/>
              <a:gd name="connsiteX2" fmla="*/ 3280010 w 3914046"/>
              <a:gd name="connsiteY2" fmla="*/ 109185 h 5442958"/>
              <a:gd name="connsiteX3" fmla="*/ 3715060 w 3914046"/>
              <a:gd name="connsiteY3" fmla="*/ 544030 h 5442958"/>
              <a:gd name="connsiteX4" fmla="*/ 3909932 w 3914046"/>
              <a:gd name="connsiteY4" fmla="*/ 1016220 h 5442958"/>
              <a:gd name="connsiteX5" fmla="*/ 3913680 w 3914046"/>
              <a:gd name="connsiteY5" fmla="*/ 5082302 h 5442958"/>
              <a:gd name="connsiteX6" fmla="*/ 3531263 w 3914046"/>
              <a:gd name="connsiteY6" fmla="*/ 5442958 h 5442958"/>
              <a:gd name="connsiteX7" fmla="*/ 0 w 3914046"/>
              <a:gd name="connsiteY7" fmla="*/ 5439211 h 5442958"/>
              <a:gd name="connsiteX8" fmla="*/ 0 w 3914046"/>
              <a:gd name="connsiteY8" fmla="*/ 3205 h 5442958"/>
              <a:gd name="connsiteX0" fmla="*/ 1318732 w 5232778"/>
              <a:gd name="connsiteY0" fmla="*/ 3205 h 5442958"/>
              <a:gd name="connsiteX1" fmla="*/ 4375829 w 5232778"/>
              <a:gd name="connsiteY1" fmla="*/ 3 h 5442958"/>
              <a:gd name="connsiteX2" fmla="*/ 4598742 w 5232778"/>
              <a:gd name="connsiteY2" fmla="*/ 109185 h 5442958"/>
              <a:gd name="connsiteX3" fmla="*/ 5033792 w 5232778"/>
              <a:gd name="connsiteY3" fmla="*/ 544030 h 5442958"/>
              <a:gd name="connsiteX4" fmla="*/ 5228664 w 5232778"/>
              <a:gd name="connsiteY4" fmla="*/ 1016220 h 5442958"/>
              <a:gd name="connsiteX5" fmla="*/ 5232412 w 5232778"/>
              <a:gd name="connsiteY5" fmla="*/ 5082302 h 5442958"/>
              <a:gd name="connsiteX6" fmla="*/ 4849995 w 5232778"/>
              <a:gd name="connsiteY6" fmla="*/ 5442958 h 5442958"/>
              <a:gd name="connsiteX7" fmla="*/ 0 w 5232778"/>
              <a:gd name="connsiteY7" fmla="*/ 5428379 h 5442958"/>
              <a:gd name="connsiteX8" fmla="*/ 1318732 w 5232778"/>
              <a:gd name="connsiteY8" fmla="*/ 3205 h 5442958"/>
              <a:gd name="connsiteX0" fmla="*/ 0 w 5250843"/>
              <a:gd name="connsiteY0" fmla="*/ 0 h 5450585"/>
              <a:gd name="connsiteX1" fmla="*/ 4393894 w 5250843"/>
              <a:gd name="connsiteY1" fmla="*/ 7630 h 5450585"/>
              <a:gd name="connsiteX2" fmla="*/ 4616807 w 5250843"/>
              <a:gd name="connsiteY2" fmla="*/ 116812 h 5450585"/>
              <a:gd name="connsiteX3" fmla="*/ 5051857 w 5250843"/>
              <a:gd name="connsiteY3" fmla="*/ 551657 h 5450585"/>
              <a:gd name="connsiteX4" fmla="*/ 5246729 w 5250843"/>
              <a:gd name="connsiteY4" fmla="*/ 1023847 h 5450585"/>
              <a:gd name="connsiteX5" fmla="*/ 5250477 w 5250843"/>
              <a:gd name="connsiteY5" fmla="*/ 5089929 h 5450585"/>
              <a:gd name="connsiteX6" fmla="*/ 4868060 w 5250843"/>
              <a:gd name="connsiteY6" fmla="*/ 5450585 h 5450585"/>
              <a:gd name="connsiteX7" fmla="*/ 18065 w 5250843"/>
              <a:gd name="connsiteY7" fmla="*/ 5436006 h 5450585"/>
              <a:gd name="connsiteX8" fmla="*/ 0 w 5250843"/>
              <a:gd name="connsiteY8" fmla="*/ 0 h 5450585"/>
              <a:gd name="connsiteX0" fmla="*/ 77326 w 5233071"/>
              <a:gd name="connsiteY0" fmla="*/ 142704 h 5442959"/>
              <a:gd name="connsiteX1" fmla="*/ 4376122 w 5233071"/>
              <a:gd name="connsiteY1" fmla="*/ 4 h 5442959"/>
              <a:gd name="connsiteX2" fmla="*/ 4599035 w 5233071"/>
              <a:gd name="connsiteY2" fmla="*/ 109186 h 5442959"/>
              <a:gd name="connsiteX3" fmla="*/ 5034085 w 5233071"/>
              <a:gd name="connsiteY3" fmla="*/ 544031 h 5442959"/>
              <a:gd name="connsiteX4" fmla="*/ 5228957 w 5233071"/>
              <a:gd name="connsiteY4" fmla="*/ 1016221 h 5442959"/>
              <a:gd name="connsiteX5" fmla="*/ 5232705 w 5233071"/>
              <a:gd name="connsiteY5" fmla="*/ 5082303 h 5442959"/>
              <a:gd name="connsiteX6" fmla="*/ 4850288 w 5233071"/>
              <a:gd name="connsiteY6" fmla="*/ 5442959 h 5442959"/>
              <a:gd name="connsiteX7" fmla="*/ 293 w 5233071"/>
              <a:gd name="connsiteY7" fmla="*/ 5428380 h 5442959"/>
              <a:gd name="connsiteX8" fmla="*/ 77326 w 5233071"/>
              <a:gd name="connsiteY8" fmla="*/ 142704 h 5442959"/>
              <a:gd name="connsiteX0" fmla="*/ 0 w 5246521"/>
              <a:gd name="connsiteY0" fmla="*/ 0 h 5445400"/>
              <a:gd name="connsiteX1" fmla="*/ 4389572 w 5246521"/>
              <a:gd name="connsiteY1" fmla="*/ 2445 h 5445400"/>
              <a:gd name="connsiteX2" fmla="*/ 4612485 w 5246521"/>
              <a:gd name="connsiteY2" fmla="*/ 111627 h 5445400"/>
              <a:gd name="connsiteX3" fmla="*/ 5047535 w 5246521"/>
              <a:gd name="connsiteY3" fmla="*/ 546472 h 5445400"/>
              <a:gd name="connsiteX4" fmla="*/ 5242407 w 5246521"/>
              <a:gd name="connsiteY4" fmla="*/ 1018662 h 5445400"/>
              <a:gd name="connsiteX5" fmla="*/ 5246155 w 5246521"/>
              <a:gd name="connsiteY5" fmla="*/ 5084744 h 5445400"/>
              <a:gd name="connsiteX6" fmla="*/ 4863738 w 5246521"/>
              <a:gd name="connsiteY6" fmla="*/ 5445400 h 5445400"/>
              <a:gd name="connsiteX7" fmla="*/ 13743 w 5246521"/>
              <a:gd name="connsiteY7" fmla="*/ 5430821 h 5445400"/>
              <a:gd name="connsiteX8" fmla="*/ 0 w 5246521"/>
              <a:gd name="connsiteY8" fmla="*/ 0 h 5445400"/>
              <a:gd name="connsiteX0" fmla="*/ 0 w 5246521"/>
              <a:gd name="connsiteY0" fmla="*/ 0 h 5445400"/>
              <a:gd name="connsiteX1" fmla="*/ 4389572 w 5246521"/>
              <a:gd name="connsiteY1" fmla="*/ 2445 h 5445400"/>
              <a:gd name="connsiteX2" fmla="*/ 4612485 w 5246521"/>
              <a:gd name="connsiteY2" fmla="*/ 111627 h 5445400"/>
              <a:gd name="connsiteX3" fmla="*/ 5047535 w 5246521"/>
              <a:gd name="connsiteY3" fmla="*/ 546472 h 5445400"/>
              <a:gd name="connsiteX4" fmla="*/ 5242407 w 5246521"/>
              <a:gd name="connsiteY4" fmla="*/ 1018662 h 5445400"/>
              <a:gd name="connsiteX5" fmla="*/ 5246155 w 5246521"/>
              <a:gd name="connsiteY5" fmla="*/ 5084744 h 5445400"/>
              <a:gd name="connsiteX6" fmla="*/ 4863738 w 5246521"/>
              <a:gd name="connsiteY6" fmla="*/ 5445400 h 5445400"/>
              <a:gd name="connsiteX7" fmla="*/ 173288 w 5246521"/>
              <a:gd name="connsiteY7" fmla="*/ 5252689 h 5445400"/>
              <a:gd name="connsiteX8" fmla="*/ 0 w 5246521"/>
              <a:gd name="connsiteY8" fmla="*/ 0 h 5445400"/>
              <a:gd name="connsiteX0" fmla="*/ 3797 w 5250318"/>
              <a:gd name="connsiteY0" fmla="*/ 0 h 5449801"/>
              <a:gd name="connsiteX1" fmla="*/ 4393369 w 5250318"/>
              <a:gd name="connsiteY1" fmla="*/ 2445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018662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0 h 5449801"/>
              <a:gd name="connsiteX1" fmla="*/ 4393369 w 5250318"/>
              <a:gd name="connsiteY1" fmla="*/ 2445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10401 h 5460202"/>
              <a:gd name="connsiteX1" fmla="*/ 4034550 w 5250318"/>
              <a:gd name="connsiteY1" fmla="*/ 2 h 5460202"/>
              <a:gd name="connsiteX2" fmla="*/ 4616282 w 5250318"/>
              <a:gd name="connsiteY2" fmla="*/ 122028 h 5460202"/>
              <a:gd name="connsiteX3" fmla="*/ 5051332 w 5250318"/>
              <a:gd name="connsiteY3" fmla="*/ 556873 h 5460202"/>
              <a:gd name="connsiteX4" fmla="*/ 5246204 w 5250318"/>
              <a:gd name="connsiteY4" fmla="*/ 1960307 h 5460202"/>
              <a:gd name="connsiteX5" fmla="*/ 5249952 w 5250318"/>
              <a:gd name="connsiteY5" fmla="*/ 5095145 h 5460202"/>
              <a:gd name="connsiteX6" fmla="*/ 4867535 w 5250318"/>
              <a:gd name="connsiteY6" fmla="*/ 5455801 h 5460202"/>
              <a:gd name="connsiteX7" fmla="*/ 1511 w 5250318"/>
              <a:gd name="connsiteY7" fmla="*/ 5460202 h 5460202"/>
              <a:gd name="connsiteX8" fmla="*/ 3797 w 5250318"/>
              <a:gd name="connsiteY8" fmla="*/ 10401 h 5460202"/>
              <a:gd name="connsiteX0" fmla="*/ 3797 w 5250318"/>
              <a:gd name="connsiteY0" fmla="*/ 0 h 5449801"/>
              <a:gd name="connsiteX1" fmla="*/ 4061328 w 5250318"/>
              <a:gd name="connsiteY1" fmla="*/ 92360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0 h 5449801"/>
              <a:gd name="connsiteX1" fmla="*/ 4141661 w 5250318"/>
              <a:gd name="connsiteY1" fmla="*/ 8868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61042"/>
              <a:gd name="connsiteY0" fmla="*/ 0 h 5449801"/>
              <a:gd name="connsiteX1" fmla="*/ 4141661 w 5261042"/>
              <a:gd name="connsiteY1" fmla="*/ 8868 h 5449801"/>
              <a:gd name="connsiteX2" fmla="*/ 4616282 w 5261042"/>
              <a:gd name="connsiteY2" fmla="*/ 111627 h 5449801"/>
              <a:gd name="connsiteX3" fmla="*/ 5201286 w 5261042"/>
              <a:gd name="connsiteY3" fmla="*/ 1342846 h 5449801"/>
              <a:gd name="connsiteX4" fmla="*/ 5246204 w 5261042"/>
              <a:gd name="connsiteY4" fmla="*/ 1949906 h 5449801"/>
              <a:gd name="connsiteX5" fmla="*/ 5249952 w 5261042"/>
              <a:gd name="connsiteY5" fmla="*/ 5084744 h 5449801"/>
              <a:gd name="connsiteX6" fmla="*/ 4867535 w 5261042"/>
              <a:gd name="connsiteY6" fmla="*/ 5445400 h 5449801"/>
              <a:gd name="connsiteX7" fmla="*/ 1511 w 5261042"/>
              <a:gd name="connsiteY7" fmla="*/ 5449801 h 5449801"/>
              <a:gd name="connsiteX8" fmla="*/ 3797 w 5261042"/>
              <a:gd name="connsiteY8" fmla="*/ 0 h 5449801"/>
              <a:gd name="connsiteX0" fmla="*/ 3797 w 5261042"/>
              <a:gd name="connsiteY0" fmla="*/ 0 h 5449801"/>
              <a:gd name="connsiteX1" fmla="*/ 4141661 w 5261042"/>
              <a:gd name="connsiteY1" fmla="*/ 8868 h 5449801"/>
              <a:gd name="connsiteX2" fmla="*/ 4562727 w 5261042"/>
              <a:gd name="connsiteY2" fmla="*/ 496969 h 5449801"/>
              <a:gd name="connsiteX3" fmla="*/ 5201286 w 5261042"/>
              <a:gd name="connsiteY3" fmla="*/ 1342846 h 5449801"/>
              <a:gd name="connsiteX4" fmla="*/ 5246204 w 5261042"/>
              <a:gd name="connsiteY4" fmla="*/ 1949906 h 5449801"/>
              <a:gd name="connsiteX5" fmla="*/ 5249952 w 5261042"/>
              <a:gd name="connsiteY5" fmla="*/ 5084744 h 5449801"/>
              <a:gd name="connsiteX6" fmla="*/ 4867535 w 5261042"/>
              <a:gd name="connsiteY6" fmla="*/ 5445400 h 5449801"/>
              <a:gd name="connsiteX7" fmla="*/ 1511 w 5261042"/>
              <a:gd name="connsiteY7" fmla="*/ 5449801 h 5449801"/>
              <a:gd name="connsiteX8" fmla="*/ 3797 w 5261042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27940 h 5477741"/>
              <a:gd name="connsiteX1" fmla="*/ 4141661 w 5251134"/>
              <a:gd name="connsiteY1" fmla="*/ 36808 h 5477741"/>
              <a:gd name="connsiteX2" fmla="*/ 4587826 w 5251134"/>
              <a:gd name="connsiteY2" fmla="*/ 501498 h 5477741"/>
              <a:gd name="connsiteX3" fmla="*/ 5201286 w 5251134"/>
              <a:gd name="connsiteY3" fmla="*/ 1370786 h 5477741"/>
              <a:gd name="connsiteX4" fmla="*/ 5246204 w 5251134"/>
              <a:gd name="connsiteY4" fmla="*/ 1977846 h 5477741"/>
              <a:gd name="connsiteX5" fmla="*/ 5249952 w 5251134"/>
              <a:gd name="connsiteY5" fmla="*/ 5112684 h 5477741"/>
              <a:gd name="connsiteX6" fmla="*/ 4867535 w 5251134"/>
              <a:gd name="connsiteY6" fmla="*/ 5473340 h 5477741"/>
              <a:gd name="connsiteX7" fmla="*/ 1511 w 5251134"/>
              <a:gd name="connsiteY7" fmla="*/ 5477741 h 5477741"/>
              <a:gd name="connsiteX8" fmla="*/ 3797 w 5251134"/>
              <a:gd name="connsiteY8" fmla="*/ 27940 h 5477741"/>
              <a:gd name="connsiteX0" fmla="*/ 3797 w 5251134"/>
              <a:gd name="connsiteY0" fmla="*/ 27940 h 5477741"/>
              <a:gd name="connsiteX1" fmla="*/ 4141661 w 5251134"/>
              <a:gd name="connsiteY1" fmla="*/ 36808 h 5477741"/>
              <a:gd name="connsiteX2" fmla="*/ 4587826 w 5251134"/>
              <a:gd name="connsiteY2" fmla="*/ 501498 h 5477741"/>
              <a:gd name="connsiteX3" fmla="*/ 5201286 w 5251134"/>
              <a:gd name="connsiteY3" fmla="*/ 1370786 h 5477741"/>
              <a:gd name="connsiteX4" fmla="*/ 5246204 w 5251134"/>
              <a:gd name="connsiteY4" fmla="*/ 1977846 h 5477741"/>
              <a:gd name="connsiteX5" fmla="*/ 5249952 w 5251134"/>
              <a:gd name="connsiteY5" fmla="*/ 5112684 h 5477741"/>
              <a:gd name="connsiteX6" fmla="*/ 4867535 w 5251134"/>
              <a:gd name="connsiteY6" fmla="*/ 5473340 h 5477741"/>
              <a:gd name="connsiteX7" fmla="*/ 1511 w 5251134"/>
              <a:gd name="connsiteY7" fmla="*/ 5477741 h 5477741"/>
              <a:gd name="connsiteX8" fmla="*/ 3797 w 5251134"/>
              <a:gd name="connsiteY8" fmla="*/ 27940 h 547774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87826 w 5251134"/>
              <a:gd name="connsiteY2" fmla="*/ 473558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87826 w 5251134"/>
              <a:gd name="connsiteY2" fmla="*/ 473558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5201286 w 5251134"/>
              <a:gd name="connsiteY2" fmla="*/ 1342846 h 5449801"/>
              <a:gd name="connsiteX3" fmla="*/ 5246204 w 5251134"/>
              <a:gd name="connsiteY3" fmla="*/ 1949906 h 5449801"/>
              <a:gd name="connsiteX4" fmla="*/ 5249952 w 5251134"/>
              <a:gd name="connsiteY4" fmla="*/ 5084744 h 5449801"/>
              <a:gd name="connsiteX5" fmla="*/ 4867535 w 5251134"/>
              <a:gd name="connsiteY5" fmla="*/ 5445400 h 5449801"/>
              <a:gd name="connsiteX6" fmla="*/ 1511 w 5251134"/>
              <a:gd name="connsiteY6" fmla="*/ 5449801 h 5449801"/>
              <a:gd name="connsiteX7" fmla="*/ 3797 w 5251134"/>
              <a:gd name="connsiteY7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5201286 w 5251134"/>
              <a:gd name="connsiteY2" fmla="*/ 1342846 h 5449801"/>
              <a:gd name="connsiteX3" fmla="*/ 5246204 w 5251134"/>
              <a:gd name="connsiteY3" fmla="*/ 1949906 h 5449801"/>
              <a:gd name="connsiteX4" fmla="*/ 5249952 w 5251134"/>
              <a:gd name="connsiteY4" fmla="*/ 5084744 h 5449801"/>
              <a:gd name="connsiteX5" fmla="*/ 4867535 w 5251134"/>
              <a:gd name="connsiteY5" fmla="*/ 5445400 h 5449801"/>
              <a:gd name="connsiteX6" fmla="*/ 1511 w 5251134"/>
              <a:gd name="connsiteY6" fmla="*/ 5449801 h 5449801"/>
              <a:gd name="connsiteX7" fmla="*/ 3797 w 5251134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5201286 w 5249952"/>
              <a:gd name="connsiteY2" fmla="*/ 1342846 h 5449801"/>
              <a:gd name="connsiteX3" fmla="*/ 5246204 w 5249952"/>
              <a:gd name="connsiteY3" fmla="*/ 1949906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949906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099118 w 5249952"/>
              <a:gd name="connsiteY3" fmla="*/ 1422124 h 5449801"/>
              <a:gd name="connsiteX4" fmla="*/ 5246204 w 5249952"/>
              <a:gd name="connsiteY4" fmla="*/ 1949906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07882 w 5249952"/>
              <a:gd name="connsiteY3" fmla="*/ 1375303 h 5449801"/>
              <a:gd name="connsiteX4" fmla="*/ 5246204 w 5249952"/>
              <a:gd name="connsiteY4" fmla="*/ 1949906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07882 w 5249952"/>
              <a:gd name="connsiteY3" fmla="*/ 1375303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465137"/>
              <a:gd name="connsiteY0" fmla="*/ 0 h 5449801"/>
              <a:gd name="connsiteX1" fmla="*/ 4141661 w 5465137"/>
              <a:gd name="connsiteY1" fmla="*/ 8868 h 5449801"/>
              <a:gd name="connsiteX2" fmla="*/ 4980970 w 5465137"/>
              <a:gd name="connsiteY2" fmla="*/ 1018443 h 5449801"/>
              <a:gd name="connsiteX3" fmla="*/ 5246204 w 5465137"/>
              <a:gd name="connsiteY3" fmla="*/ 1595404 h 5449801"/>
              <a:gd name="connsiteX4" fmla="*/ 5249952 w 5465137"/>
              <a:gd name="connsiteY4" fmla="*/ 5084744 h 5449801"/>
              <a:gd name="connsiteX5" fmla="*/ 2328766 w 5465137"/>
              <a:gd name="connsiteY5" fmla="*/ 3427523 h 5449801"/>
              <a:gd name="connsiteX6" fmla="*/ 1511 w 5465137"/>
              <a:gd name="connsiteY6" fmla="*/ 5449801 h 5449801"/>
              <a:gd name="connsiteX7" fmla="*/ 3797 w 5465137"/>
              <a:gd name="connsiteY7" fmla="*/ 0 h 5449801"/>
              <a:gd name="connsiteX0" fmla="*/ 3797 w 5353875"/>
              <a:gd name="connsiteY0" fmla="*/ 0 h 5449801"/>
              <a:gd name="connsiteX1" fmla="*/ 4141661 w 5353875"/>
              <a:gd name="connsiteY1" fmla="*/ 8868 h 5449801"/>
              <a:gd name="connsiteX2" fmla="*/ 4980970 w 5353875"/>
              <a:gd name="connsiteY2" fmla="*/ 1018443 h 5449801"/>
              <a:gd name="connsiteX3" fmla="*/ 5246204 w 5353875"/>
              <a:gd name="connsiteY3" fmla="*/ 1595404 h 5449801"/>
              <a:gd name="connsiteX4" fmla="*/ 3139231 w 5353875"/>
              <a:gd name="connsiteY4" fmla="*/ 3341228 h 5449801"/>
              <a:gd name="connsiteX5" fmla="*/ 2328766 w 5353875"/>
              <a:gd name="connsiteY5" fmla="*/ 3427523 h 5449801"/>
              <a:gd name="connsiteX6" fmla="*/ 1511 w 5353875"/>
              <a:gd name="connsiteY6" fmla="*/ 5449801 h 5449801"/>
              <a:gd name="connsiteX7" fmla="*/ 3797 w 5353875"/>
              <a:gd name="connsiteY7" fmla="*/ 0 h 5449801"/>
              <a:gd name="connsiteX0" fmla="*/ 3797 w 5353875"/>
              <a:gd name="connsiteY0" fmla="*/ 0 h 5449801"/>
              <a:gd name="connsiteX1" fmla="*/ 4141661 w 5353875"/>
              <a:gd name="connsiteY1" fmla="*/ 8868 h 5449801"/>
              <a:gd name="connsiteX2" fmla="*/ 4980970 w 5353875"/>
              <a:gd name="connsiteY2" fmla="*/ 1018443 h 5449801"/>
              <a:gd name="connsiteX3" fmla="*/ 5246204 w 5353875"/>
              <a:gd name="connsiteY3" fmla="*/ 1595404 h 5449801"/>
              <a:gd name="connsiteX4" fmla="*/ 3139231 w 5353875"/>
              <a:gd name="connsiteY4" fmla="*/ 3341228 h 5449801"/>
              <a:gd name="connsiteX5" fmla="*/ 2454229 w 5353875"/>
              <a:gd name="connsiteY5" fmla="*/ 4055898 h 5449801"/>
              <a:gd name="connsiteX6" fmla="*/ 1511 w 5353875"/>
              <a:gd name="connsiteY6" fmla="*/ 5449801 h 5449801"/>
              <a:gd name="connsiteX7" fmla="*/ 3797 w 5353875"/>
              <a:gd name="connsiteY7" fmla="*/ 0 h 5449801"/>
              <a:gd name="connsiteX0" fmla="*/ 0 w 5350078"/>
              <a:gd name="connsiteY0" fmla="*/ 0 h 4055926"/>
              <a:gd name="connsiteX1" fmla="*/ 4137864 w 5350078"/>
              <a:gd name="connsiteY1" fmla="*/ 8868 h 4055926"/>
              <a:gd name="connsiteX2" fmla="*/ 4977173 w 5350078"/>
              <a:gd name="connsiteY2" fmla="*/ 1018443 h 4055926"/>
              <a:gd name="connsiteX3" fmla="*/ 5242407 w 5350078"/>
              <a:gd name="connsiteY3" fmla="*/ 1595404 h 4055926"/>
              <a:gd name="connsiteX4" fmla="*/ 3135434 w 5350078"/>
              <a:gd name="connsiteY4" fmla="*/ 3341228 h 4055926"/>
              <a:gd name="connsiteX5" fmla="*/ 2450432 w 5350078"/>
              <a:gd name="connsiteY5" fmla="*/ 4055898 h 4055926"/>
              <a:gd name="connsiteX6" fmla="*/ 56755 w 5350078"/>
              <a:gd name="connsiteY6" fmla="*/ 3785938 h 4055926"/>
              <a:gd name="connsiteX7" fmla="*/ 0 w 5350078"/>
              <a:gd name="connsiteY7" fmla="*/ 0 h 4055926"/>
              <a:gd name="connsiteX0" fmla="*/ 10733 w 5360811"/>
              <a:gd name="connsiteY0" fmla="*/ 0 h 4387761"/>
              <a:gd name="connsiteX1" fmla="*/ 4148597 w 5360811"/>
              <a:gd name="connsiteY1" fmla="*/ 8868 h 4387761"/>
              <a:gd name="connsiteX2" fmla="*/ 4987906 w 5360811"/>
              <a:gd name="connsiteY2" fmla="*/ 1018443 h 4387761"/>
              <a:gd name="connsiteX3" fmla="*/ 5253140 w 5360811"/>
              <a:gd name="connsiteY3" fmla="*/ 1595404 h 4387761"/>
              <a:gd name="connsiteX4" fmla="*/ 3146167 w 5360811"/>
              <a:gd name="connsiteY4" fmla="*/ 3341228 h 4387761"/>
              <a:gd name="connsiteX5" fmla="*/ 2461165 w 5360811"/>
              <a:gd name="connsiteY5" fmla="*/ 4055898 h 4387761"/>
              <a:gd name="connsiteX6" fmla="*/ 1066 w 5360811"/>
              <a:gd name="connsiteY6" fmla="*/ 4387761 h 4387761"/>
              <a:gd name="connsiteX7" fmla="*/ 10733 w 5360811"/>
              <a:gd name="connsiteY7" fmla="*/ 0 h 4387761"/>
              <a:gd name="connsiteX0" fmla="*/ 10733 w 4987906"/>
              <a:gd name="connsiteY0" fmla="*/ 0 h 4387761"/>
              <a:gd name="connsiteX1" fmla="*/ 4148597 w 4987906"/>
              <a:gd name="connsiteY1" fmla="*/ 8868 h 4387761"/>
              <a:gd name="connsiteX2" fmla="*/ 4987906 w 4987906"/>
              <a:gd name="connsiteY2" fmla="*/ 1018443 h 4387761"/>
              <a:gd name="connsiteX3" fmla="*/ 3146167 w 4987906"/>
              <a:gd name="connsiteY3" fmla="*/ 3341228 h 4387761"/>
              <a:gd name="connsiteX4" fmla="*/ 2461165 w 4987906"/>
              <a:gd name="connsiteY4" fmla="*/ 4055898 h 4387761"/>
              <a:gd name="connsiteX5" fmla="*/ 1066 w 4987906"/>
              <a:gd name="connsiteY5" fmla="*/ 4387761 h 4387761"/>
              <a:gd name="connsiteX6" fmla="*/ 10733 w 4987906"/>
              <a:gd name="connsiteY6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2461165 w 4148597"/>
              <a:gd name="connsiteY3" fmla="*/ 4055898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2461165 w 4148597"/>
              <a:gd name="connsiteY3" fmla="*/ 4055898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3007296 w 4148597"/>
              <a:gd name="connsiteY3" fmla="*/ 4383361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269096"/>
              <a:gd name="connsiteY0" fmla="*/ 0 h 4387761"/>
              <a:gd name="connsiteX1" fmla="*/ 4148597 w 4269096"/>
              <a:gd name="connsiteY1" fmla="*/ 8868 h 4387761"/>
              <a:gd name="connsiteX2" fmla="*/ 3146167 w 4269096"/>
              <a:gd name="connsiteY2" fmla="*/ 3341228 h 4387761"/>
              <a:gd name="connsiteX3" fmla="*/ 3007296 w 4269096"/>
              <a:gd name="connsiteY3" fmla="*/ 4383361 h 4387761"/>
              <a:gd name="connsiteX4" fmla="*/ 1066 w 4269096"/>
              <a:gd name="connsiteY4" fmla="*/ 4387761 h 4387761"/>
              <a:gd name="connsiteX5" fmla="*/ 10733 w 4269096"/>
              <a:gd name="connsiteY5" fmla="*/ 0 h 4387761"/>
              <a:gd name="connsiteX0" fmla="*/ 10733 w 4284865"/>
              <a:gd name="connsiteY0" fmla="*/ 0 h 4436798"/>
              <a:gd name="connsiteX1" fmla="*/ 4148597 w 4284865"/>
              <a:gd name="connsiteY1" fmla="*/ 8868 h 4436798"/>
              <a:gd name="connsiteX2" fmla="*/ 3345431 w 4284865"/>
              <a:gd name="connsiteY2" fmla="*/ 3677541 h 4436798"/>
              <a:gd name="connsiteX3" fmla="*/ 3007296 w 4284865"/>
              <a:gd name="connsiteY3" fmla="*/ 4383361 h 4436798"/>
              <a:gd name="connsiteX4" fmla="*/ 1066 w 4284865"/>
              <a:gd name="connsiteY4" fmla="*/ 4387761 h 4436798"/>
              <a:gd name="connsiteX5" fmla="*/ 10733 w 4284865"/>
              <a:gd name="connsiteY5" fmla="*/ 0 h 4436798"/>
              <a:gd name="connsiteX0" fmla="*/ 10733 w 3467988"/>
              <a:gd name="connsiteY0" fmla="*/ 0 h 4436798"/>
              <a:gd name="connsiteX1" fmla="*/ 1882894 w 3467988"/>
              <a:gd name="connsiteY1" fmla="*/ 955853 h 4436798"/>
              <a:gd name="connsiteX2" fmla="*/ 3345431 w 3467988"/>
              <a:gd name="connsiteY2" fmla="*/ 3677541 h 4436798"/>
              <a:gd name="connsiteX3" fmla="*/ 3007296 w 3467988"/>
              <a:gd name="connsiteY3" fmla="*/ 4383361 h 4436798"/>
              <a:gd name="connsiteX4" fmla="*/ 1066 w 3467988"/>
              <a:gd name="connsiteY4" fmla="*/ 4387761 h 4436798"/>
              <a:gd name="connsiteX5" fmla="*/ 10733 w 346798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242390"/>
              <a:gd name="connsiteY0" fmla="*/ 0 h 4387761"/>
              <a:gd name="connsiteX1" fmla="*/ 975137 w 3242390"/>
              <a:gd name="connsiteY1" fmla="*/ 17 h 4387761"/>
              <a:gd name="connsiteX2" fmla="*/ 3124026 w 3242390"/>
              <a:gd name="connsiteY2" fmla="*/ 2916412 h 4387761"/>
              <a:gd name="connsiteX3" fmla="*/ 2498066 w 3242390"/>
              <a:gd name="connsiteY3" fmla="*/ 4020497 h 4387761"/>
              <a:gd name="connsiteX4" fmla="*/ 1066 w 3242390"/>
              <a:gd name="connsiteY4" fmla="*/ 4387761 h 4387761"/>
              <a:gd name="connsiteX5" fmla="*/ 10733 w 3242390"/>
              <a:gd name="connsiteY5" fmla="*/ 0 h 4387761"/>
              <a:gd name="connsiteX0" fmla="*/ 10733 w 3319637"/>
              <a:gd name="connsiteY0" fmla="*/ 0 h 4461918"/>
              <a:gd name="connsiteX1" fmla="*/ 975137 w 3319637"/>
              <a:gd name="connsiteY1" fmla="*/ 17 h 4461918"/>
              <a:gd name="connsiteX2" fmla="*/ 3124026 w 3319637"/>
              <a:gd name="connsiteY2" fmla="*/ 2916412 h 4461918"/>
              <a:gd name="connsiteX3" fmla="*/ 2837553 w 3319637"/>
              <a:gd name="connsiteY3" fmla="*/ 4339109 h 4461918"/>
              <a:gd name="connsiteX4" fmla="*/ 1066 w 3319637"/>
              <a:gd name="connsiteY4" fmla="*/ 4387761 h 4461918"/>
              <a:gd name="connsiteX5" fmla="*/ 10733 w 3319637"/>
              <a:gd name="connsiteY5" fmla="*/ 0 h 4461918"/>
              <a:gd name="connsiteX0" fmla="*/ 10733 w 3387320"/>
              <a:gd name="connsiteY0" fmla="*/ 0 h 4415469"/>
              <a:gd name="connsiteX1" fmla="*/ 975137 w 3387320"/>
              <a:gd name="connsiteY1" fmla="*/ 17 h 4415469"/>
              <a:gd name="connsiteX2" fmla="*/ 3124026 w 3387320"/>
              <a:gd name="connsiteY2" fmla="*/ 2916412 h 4415469"/>
              <a:gd name="connsiteX3" fmla="*/ 3320537 w 3387320"/>
              <a:gd name="connsiteY3" fmla="*/ 3563619 h 4415469"/>
              <a:gd name="connsiteX4" fmla="*/ 2837553 w 3387320"/>
              <a:gd name="connsiteY4" fmla="*/ 4339109 h 4415469"/>
              <a:gd name="connsiteX5" fmla="*/ 1066 w 3387320"/>
              <a:gd name="connsiteY5" fmla="*/ 4387761 h 4415469"/>
              <a:gd name="connsiteX6" fmla="*/ 10733 w 3387320"/>
              <a:gd name="connsiteY6" fmla="*/ 0 h 4415469"/>
              <a:gd name="connsiteX0" fmla="*/ 10733 w 3422878"/>
              <a:gd name="connsiteY0" fmla="*/ 0 h 4415469"/>
              <a:gd name="connsiteX1" fmla="*/ 975137 w 3422878"/>
              <a:gd name="connsiteY1" fmla="*/ 17 h 4415469"/>
              <a:gd name="connsiteX2" fmla="*/ 3124026 w 3422878"/>
              <a:gd name="connsiteY2" fmla="*/ 2916412 h 4415469"/>
              <a:gd name="connsiteX3" fmla="*/ 3379578 w 3422878"/>
              <a:gd name="connsiteY3" fmla="*/ 3475115 h 4415469"/>
              <a:gd name="connsiteX4" fmla="*/ 2837553 w 3422878"/>
              <a:gd name="connsiteY4" fmla="*/ 4339109 h 4415469"/>
              <a:gd name="connsiteX5" fmla="*/ 1066 w 3422878"/>
              <a:gd name="connsiteY5" fmla="*/ 4387761 h 4415469"/>
              <a:gd name="connsiteX6" fmla="*/ 10733 w 3422878"/>
              <a:gd name="connsiteY6" fmla="*/ 0 h 4415469"/>
              <a:gd name="connsiteX0" fmla="*/ 10733 w 3422878"/>
              <a:gd name="connsiteY0" fmla="*/ 0 h 4394640"/>
              <a:gd name="connsiteX1" fmla="*/ 975137 w 3422878"/>
              <a:gd name="connsiteY1" fmla="*/ 17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422878"/>
              <a:gd name="connsiteY0" fmla="*/ 0 h 4394640"/>
              <a:gd name="connsiteX1" fmla="*/ 852107 w 3422878"/>
              <a:gd name="connsiteY1" fmla="*/ 7992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422878"/>
              <a:gd name="connsiteY0" fmla="*/ 0 h 4394640"/>
              <a:gd name="connsiteX1" fmla="*/ 998413 w 3422878"/>
              <a:gd name="connsiteY1" fmla="*/ 4005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333953"/>
              <a:gd name="connsiteY0" fmla="*/ 0 h 4394640"/>
              <a:gd name="connsiteX1" fmla="*/ 998413 w 3333953"/>
              <a:gd name="connsiteY1" fmla="*/ 4005 h 4394640"/>
              <a:gd name="connsiteX2" fmla="*/ 3124026 w 3333953"/>
              <a:gd name="connsiteY2" fmla="*/ 2916412 h 4394640"/>
              <a:gd name="connsiteX3" fmla="*/ 2983889 w 3333953"/>
              <a:gd name="connsiteY3" fmla="*/ 3658541 h 4394640"/>
              <a:gd name="connsiteX4" fmla="*/ 3320537 w 3333953"/>
              <a:gd name="connsiteY4" fmla="*/ 3882232 h 4394640"/>
              <a:gd name="connsiteX5" fmla="*/ 2837553 w 3333953"/>
              <a:gd name="connsiteY5" fmla="*/ 4339109 h 4394640"/>
              <a:gd name="connsiteX6" fmla="*/ 1066 w 3333953"/>
              <a:gd name="connsiteY6" fmla="*/ 4387761 h 4394640"/>
              <a:gd name="connsiteX7" fmla="*/ 10733 w 3333953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0 w 3350005"/>
              <a:gd name="connsiteY0" fmla="*/ 0 h 4356553"/>
              <a:gd name="connsiteX1" fmla="*/ 987680 w 3350005"/>
              <a:gd name="connsiteY1" fmla="*/ 4005 h 4356553"/>
              <a:gd name="connsiteX2" fmla="*/ 3216372 w 3350005"/>
              <a:gd name="connsiteY2" fmla="*/ 3016099 h 4356553"/>
              <a:gd name="connsiteX3" fmla="*/ 2973156 w 3350005"/>
              <a:gd name="connsiteY3" fmla="*/ 3658541 h 4356553"/>
              <a:gd name="connsiteX4" fmla="*/ 3309804 w 3350005"/>
              <a:gd name="connsiteY4" fmla="*/ 3882232 h 4356553"/>
              <a:gd name="connsiteX5" fmla="*/ 2826820 w 3350005"/>
              <a:gd name="connsiteY5" fmla="*/ 4339109 h 4356553"/>
              <a:gd name="connsiteX6" fmla="*/ 113363 w 3350005"/>
              <a:gd name="connsiteY6" fmla="*/ 4176423 h 4356553"/>
              <a:gd name="connsiteX7" fmla="*/ 0 w 3350005"/>
              <a:gd name="connsiteY7" fmla="*/ 0 h 4356553"/>
              <a:gd name="connsiteX0" fmla="*/ 1465 w 3351470"/>
              <a:gd name="connsiteY0" fmla="*/ 0 h 4394640"/>
              <a:gd name="connsiteX1" fmla="*/ 989145 w 3351470"/>
              <a:gd name="connsiteY1" fmla="*/ 4005 h 4394640"/>
              <a:gd name="connsiteX2" fmla="*/ 3217837 w 3351470"/>
              <a:gd name="connsiteY2" fmla="*/ 3016099 h 4394640"/>
              <a:gd name="connsiteX3" fmla="*/ 2974621 w 3351470"/>
              <a:gd name="connsiteY3" fmla="*/ 3658541 h 4394640"/>
              <a:gd name="connsiteX4" fmla="*/ 3311269 w 3351470"/>
              <a:gd name="connsiteY4" fmla="*/ 3882232 h 4394640"/>
              <a:gd name="connsiteX5" fmla="*/ 2828285 w 3351470"/>
              <a:gd name="connsiteY5" fmla="*/ 4339109 h 4394640"/>
              <a:gd name="connsiteX6" fmla="*/ 1774 w 3351470"/>
              <a:gd name="connsiteY6" fmla="*/ 4387762 h 4394640"/>
              <a:gd name="connsiteX7" fmla="*/ 1465 w 3351470"/>
              <a:gd name="connsiteY7" fmla="*/ 0 h 4394640"/>
              <a:gd name="connsiteX0" fmla="*/ 0 w 3350005"/>
              <a:gd name="connsiteY0" fmla="*/ 0 h 4392502"/>
              <a:gd name="connsiteX1" fmla="*/ 987680 w 3350005"/>
              <a:gd name="connsiteY1" fmla="*/ 4005 h 4392502"/>
              <a:gd name="connsiteX2" fmla="*/ 3216372 w 3350005"/>
              <a:gd name="connsiteY2" fmla="*/ 3016099 h 4392502"/>
              <a:gd name="connsiteX3" fmla="*/ 2973156 w 3350005"/>
              <a:gd name="connsiteY3" fmla="*/ 3658541 h 4392502"/>
              <a:gd name="connsiteX4" fmla="*/ 3309804 w 3350005"/>
              <a:gd name="connsiteY4" fmla="*/ 3882232 h 4392502"/>
              <a:gd name="connsiteX5" fmla="*/ 2826820 w 3350005"/>
              <a:gd name="connsiteY5" fmla="*/ 4339109 h 4392502"/>
              <a:gd name="connsiteX6" fmla="*/ 103388 w 3350005"/>
              <a:gd name="connsiteY6" fmla="*/ 4383775 h 4392502"/>
              <a:gd name="connsiteX7" fmla="*/ 0 w 3350005"/>
              <a:gd name="connsiteY7" fmla="*/ 0 h 4392502"/>
              <a:gd name="connsiteX0" fmla="*/ 4465 w 3354470"/>
              <a:gd name="connsiteY0" fmla="*/ 0 h 4390514"/>
              <a:gd name="connsiteX1" fmla="*/ 992145 w 3354470"/>
              <a:gd name="connsiteY1" fmla="*/ 4005 h 4390514"/>
              <a:gd name="connsiteX2" fmla="*/ 3220837 w 3354470"/>
              <a:gd name="connsiteY2" fmla="*/ 3016099 h 4390514"/>
              <a:gd name="connsiteX3" fmla="*/ 2977621 w 3354470"/>
              <a:gd name="connsiteY3" fmla="*/ 3658541 h 4390514"/>
              <a:gd name="connsiteX4" fmla="*/ 3314269 w 3354470"/>
              <a:gd name="connsiteY4" fmla="*/ 3882232 h 4390514"/>
              <a:gd name="connsiteX5" fmla="*/ 2831285 w 3354470"/>
              <a:gd name="connsiteY5" fmla="*/ 4339109 h 4390514"/>
              <a:gd name="connsiteX6" fmla="*/ 1450 w 3354470"/>
              <a:gd name="connsiteY6" fmla="*/ 4379787 h 4390514"/>
              <a:gd name="connsiteX7" fmla="*/ 4465 w 3354470"/>
              <a:gd name="connsiteY7" fmla="*/ 0 h 4390514"/>
              <a:gd name="connsiteX0" fmla="*/ 4465 w 3354470"/>
              <a:gd name="connsiteY0" fmla="*/ 0 h 4422334"/>
              <a:gd name="connsiteX1" fmla="*/ 992145 w 3354470"/>
              <a:gd name="connsiteY1" fmla="*/ 4005 h 4422334"/>
              <a:gd name="connsiteX2" fmla="*/ 3220837 w 3354470"/>
              <a:gd name="connsiteY2" fmla="*/ 3016099 h 4422334"/>
              <a:gd name="connsiteX3" fmla="*/ 2977621 w 3354470"/>
              <a:gd name="connsiteY3" fmla="*/ 3658541 h 4422334"/>
              <a:gd name="connsiteX4" fmla="*/ 3314269 w 3354470"/>
              <a:gd name="connsiteY4" fmla="*/ 3882232 h 4422334"/>
              <a:gd name="connsiteX5" fmla="*/ 2834610 w 3354470"/>
              <a:gd name="connsiteY5" fmla="*/ 4386959 h 4422334"/>
              <a:gd name="connsiteX6" fmla="*/ 1450 w 3354470"/>
              <a:gd name="connsiteY6" fmla="*/ 4379787 h 4422334"/>
              <a:gd name="connsiteX7" fmla="*/ 4465 w 3354470"/>
              <a:gd name="connsiteY7" fmla="*/ 0 h 4422334"/>
              <a:gd name="connsiteX0" fmla="*/ 4465 w 3354470"/>
              <a:gd name="connsiteY0" fmla="*/ 0 h 4422334"/>
              <a:gd name="connsiteX1" fmla="*/ 992145 w 3354470"/>
              <a:gd name="connsiteY1" fmla="*/ 4005 h 4422334"/>
              <a:gd name="connsiteX2" fmla="*/ 3220837 w 3354470"/>
              <a:gd name="connsiteY2" fmla="*/ 3016099 h 4422334"/>
              <a:gd name="connsiteX3" fmla="*/ 2977621 w 3354470"/>
              <a:gd name="connsiteY3" fmla="*/ 3658541 h 4422334"/>
              <a:gd name="connsiteX4" fmla="*/ 3314269 w 3354470"/>
              <a:gd name="connsiteY4" fmla="*/ 3882232 h 4422334"/>
              <a:gd name="connsiteX5" fmla="*/ 2834610 w 3354470"/>
              <a:gd name="connsiteY5" fmla="*/ 4386959 h 4422334"/>
              <a:gd name="connsiteX6" fmla="*/ 1450 w 3354470"/>
              <a:gd name="connsiteY6" fmla="*/ 4379787 h 4422334"/>
              <a:gd name="connsiteX7" fmla="*/ 4465 w 3354470"/>
              <a:gd name="connsiteY7" fmla="*/ 0 h 4422334"/>
              <a:gd name="connsiteX0" fmla="*/ 4465 w 3354470"/>
              <a:gd name="connsiteY0" fmla="*/ 0 h 4387070"/>
              <a:gd name="connsiteX1" fmla="*/ 992145 w 3354470"/>
              <a:gd name="connsiteY1" fmla="*/ 4005 h 4387070"/>
              <a:gd name="connsiteX2" fmla="*/ 3220837 w 3354470"/>
              <a:gd name="connsiteY2" fmla="*/ 3016099 h 4387070"/>
              <a:gd name="connsiteX3" fmla="*/ 2977621 w 3354470"/>
              <a:gd name="connsiteY3" fmla="*/ 3658541 h 4387070"/>
              <a:gd name="connsiteX4" fmla="*/ 3314269 w 3354470"/>
              <a:gd name="connsiteY4" fmla="*/ 3882232 h 4387070"/>
              <a:gd name="connsiteX5" fmla="*/ 2834610 w 3354470"/>
              <a:gd name="connsiteY5" fmla="*/ 4386959 h 4387070"/>
              <a:gd name="connsiteX6" fmla="*/ 1450 w 3354470"/>
              <a:gd name="connsiteY6" fmla="*/ 4379787 h 4387070"/>
              <a:gd name="connsiteX7" fmla="*/ 4465 w 3354470"/>
              <a:gd name="connsiteY7" fmla="*/ 0 h 4387070"/>
              <a:gd name="connsiteX0" fmla="*/ 4465 w 3354470"/>
              <a:gd name="connsiteY0" fmla="*/ 0 h 4386983"/>
              <a:gd name="connsiteX1" fmla="*/ 992145 w 3354470"/>
              <a:gd name="connsiteY1" fmla="*/ 4005 h 4386983"/>
              <a:gd name="connsiteX2" fmla="*/ 3220837 w 3354470"/>
              <a:gd name="connsiteY2" fmla="*/ 3016099 h 4386983"/>
              <a:gd name="connsiteX3" fmla="*/ 2977621 w 3354470"/>
              <a:gd name="connsiteY3" fmla="*/ 3658541 h 4386983"/>
              <a:gd name="connsiteX4" fmla="*/ 3314269 w 3354470"/>
              <a:gd name="connsiteY4" fmla="*/ 3882232 h 4386983"/>
              <a:gd name="connsiteX5" fmla="*/ 2834610 w 3354470"/>
              <a:gd name="connsiteY5" fmla="*/ 4386959 h 4386983"/>
              <a:gd name="connsiteX6" fmla="*/ 1450 w 3354470"/>
              <a:gd name="connsiteY6" fmla="*/ 4379787 h 4386983"/>
              <a:gd name="connsiteX7" fmla="*/ 4465 w 3354470"/>
              <a:gd name="connsiteY7" fmla="*/ 0 h 4386983"/>
              <a:gd name="connsiteX0" fmla="*/ 4465 w 3354470"/>
              <a:gd name="connsiteY0" fmla="*/ 0 h 4386959"/>
              <a:gd name="connsiteX1" fmla="*/ 992145 w 3354470"/>
              <a:gd name="connsiteY1" fmla="*/ 4005 h 4386959"/>
              <a:gd name="connsiteX2" fmla="*/ 3220837 w 3354470"/>
              <a:gd name="connsiteY2" fmla="*/ 3016099 h 4386959"/>
              <a:gd name="connsiteX3" fmla="*/ 2977621 w 3354470"/>
              <a:gd name="connsiteY3" fmla="*/ 3658541 h 4386959"/>
              <a:gd name="connsiteX4" fmla="*/ 3314269 w 3354470"/>
              <a:gd name="connsiteY4" fmla="*/ 3882232 h 4386959"/>
              <a:gd name="connsiteX5" fmla="*/ 2834610 w 3354470"/>
              <a:gd name="connsiteY5" fmla="*/ 4386959 h 4386959"/>
              <a:gd name="connsiteX6" fmla="*/ 1450 w 3354470"/>
              <a:gd name="connsiteY6" fmla="*/ 4379787 h 4386959"/>
              <a:gd name="connsiteX7" fmla="*/ 4465 w 3354470"/>
              <a:gd name="connsiteY7" fmla="*/ 0 h 4386959"/>
              <a:gd name="connsiteX0" fmla="*/ 4465 w 3376244"/>
              <a:gd name="connsiteY0" fmla="*/ 0 h 4414869"/>
              <a:gd name="connsiteX1" fmla="*/ 992145 w 3376244"/>
              <a:gd name="connsiteY1" fmla="*/ 4005 h 4414869"/>
              <a:gd name="connsiteX2" fmla="*/ 3220837 w 3376244"/>
              <a:gd name="connsiteY2" fmla="*/ 3016099 h 4414869"/>
              <a:gd name="connsiteX3" fmla="*/ 2977621 w 3376244"/>
              <a:gd name="connsiteY3" fmla="*/ 3658541 h 4414869"/>
              <a:gd name="connsiteX4" fmla="*/ 3364146 w 3376244"/>
              <a:gd name="connsiteY4" fmla="*/ 3985907 h 4414869"/>
              <a:gd name="connsiteX5" fmla="*/ 2834610 w 3376244"/>
              <a:gd name="connsiteY5" fmla="*/ 4386959 h 4414869"/>
              <a:gd name="connsiteX6" fmla="*/ 1450 w 3376244"/>
              <a:gd name="connsiteY6" fmla="*/ 4379787 h 4414869"/>
              <a:gd name="connsiteX7" fmla="*/ 4465 w 3376244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386973"/>
              <a:gd name="connsiteX1" fmla="*/ 992145 w 3365177"/>
              <a:gd name="connsiteY1" fmla="*/ 4005 h 4386973"/>
              <a:gd name="connsiteX2" fmla="*/ 3220837 w 3365177"/>
              <a:gd name="connsiteY2" fmla="*/ 3016099 h 4386973"/>
              <a:gd name="connsiteX3" fmla="*/ 2977621 w 3365177"/>
              <a:gd name="connsiteY3" fmla="*/ 3658541 h 4386973"/>
              <a:gd name="connsiteX4" fmla="*/ 3364146 w 3365177"/>
              <a:gd name="connsiteY4" fmla="*/ 3985907 h 4386973"/>
              <a:gd name="connsiteX5" fmla="*/ 2834610 w 3365177"/>
              <a:gd name="connsiteY5" fmla="*/ 4386959 h 4386973"/>
              <a:gd name="connsiteX6" fmla="*/ 1450 w 3365177"/>
              <a:gd name="connsiteY6" fmla="*/ 4379787 h 4386973"/>
              <a:gd name="connsiteX7" fmla="*/ 4465 w 3365177"/>
              <a:gd name="connsiteY7" fmla="*/ 0 h 4386973"/>
              <a:gd name="connsiteX0" fmla="*/ 4465 w 3368288"/>
              <a:gd name="connsiteY0" fmla="*/ 0 h 4386972"/>
              <a:gd name="connsiteX1" fmla="*/ 992145 w 3368288"/>
              <a:gd name="connsiteY1" fmla="*/ 4005 h 4386972"/>
              <a:gd name="connsiteX2" fmla="*/ 3220837 w 3368288"/>
              <a:gd name="connsiteY2" fmla="*/ 3016099 h 4386972"/>
              <a:gd name="connsiteX3" fmla="*/ 2977621 w 3368288"/>
              <a:gd name="connsiteY3" fmla="*/ 3658541 h 4386972"/>
              <a:gd name="connsiteX4" fmla="*/ 3364146 w 3368288"/>
              <a:gd name="connsiteY4" fmla="*/ 3985907 h 4386972"/>
              <a:gd name="connsiteX5" fmla="*/ 2834610 w 3368288"/>
              <a:gd name="connsiteY5" fmla="*/ 4386959 h 4386972"/>
              <a:gd name="connsiteX6" fmla="*/ 1450 w 3368288"/>
              <a:gd name="connsiteY6" fmla="*/ 4379787 h 4386972"/>
              <a:gd name="connsiteX7" fmla="*/ 4465 w 3368288"/>
              <a:gd name="connsiteY7" fmla="*/ 0 h 4386972"/>
              <a:gd name="connsiteX0" fmla="*/ 4465 w 3452833"/>
              <a:gd name="connsiteY0" fmla="*/ 0 h 4386971"/>
              <a:gd name="connsiteX1" fmla="*/ 992145 w 3452833"/>
              <a:gd name="connsiteY1" fmla="*/ 4005 h 4386971"/>
              <a:gd name="connsiteX2" fmla="*/ 3220837 w 3452833"/>
              <a:gd name="connsiteY2" fmla="*/ 3016099 h 4386971"/>
              <a:gd name="connsiteX3" fmla="*/ 3353360 w 3452833"/>
              <a:gd name="connsiteY3" fmla="*/ 3630629 h 4386971"/>
              <a:gd name="connsiteX4" fmla="*/ 3364146 w 3452833"/>
              <a:gd name="connsiteY4" fmla="*/ 3985907 h 4386971"/>
              <a:gd name="connsiteX5" fmla="*/ 2834610 w 3452833"/>
              <a:gd name="connsiteY5" fmla="*/ 4386959 h 4386971"/>
              <a:gd name="connsiteX6" fmla="*/ 1450 w 3452833"/>
              <a:gd name="connsiteY6" fmla="*/ 4379787 h 4386971"/>
              <a:gd name="connsiteX7" fmla="*/ 4465 w 3452833"/>
              <a:gd name="connsiteY7" fmla="*/ 0 h 4386971"/>
              <a:gd name="connsiteX0" fmla="*/ 4465 w 3441757"/>
              <a:gd name="connsiteY0" fmla="*/ 0 h 4386971"/>
              <a:gd name="connsiteX1" fmla="*/ 992145 w 3441757"/>
              <a:gd name="connsiteY1" fmla="*/ 4005 h 4386971"/>
              <a:gd name="connsiteX2" fmla="*/ 3220837 w 3441757"/>
              <a:gd name="connsiteY2" fmla="*/ 3016099 h 4386971"/>
              <a:gd name="connsiteX3" fmla="*/ 3353360 w 3441757"/>
              <a:gd name="connsiteY3" fmla="*/ 3630629 h 4386971"/>
              <a:gd name="connsiteX4" fmla="*/ 3364146 w 3441757"/>
              <a:gd name="connsiteY4" fmla="*/ 3985907 h 4386971"/>
              <a:gd name="connsiteX5" fmla="*/ 2834610 w 3441757"/>
              <a:gd name="connsiteY5" fmla="*/ 4386959 h 4386971"/>
              <a:gd name="connsiteX6" fmla="*/ 1450 w 3441757"/>
              <a:gd name="connsiteY6" fmla="*/ 4379787 h 4386971"/>
              <a:gd name="connsiteX7" fmla="*/ 4465 w 3441757"/>
              <a:gd name="connsiteY7" fmla="*/ 0 h 4386971"/>
              <a:gd name="connsiteX0" fmla="*/ 4465 w 3441757"/>
              <a:gd name="connsiteY0" fmla="*/ 0 h 4386971"/>
              <a:gd name="connsiteX1" fmla="*/ 992145 w 3441757"/>
              <a:gd name="connsiteY1" fmla="*/ 4005 h 4386971"/>
              <a:gd name="connsiteX2" fmla="*/ 3220837 w 3441757"/>
              <a:gd name="connsiteY2" fmla="*/ 3016099 h 4386971"/>
              <a:gd name="connsiteX3" fmla="*/ 3353360 w 3441757"/>
              <a:gd name="connsiteY3" fmla="*/ 3630629 h 4386971"/>
              <a:gd name="connsiteX4" fmla="*/ 3364146 w 3441757"/>
              <a:gd name="connsiteY4" fmla="*/ 3985907 h 4386971"/>
              <a:gd name="connsiteX5" fmla="*/ 2834610 w 3441757"/>
              <a:gd name="connsiteY5" fmla="*/ 4386959 h 4386971"/>
              <a:gd name="connsiteX6" fmla="*/ 1450 w 3441757"/>
              <a:gd name="connsiteY6" fmla="*/ 4379787 h 4386971"/>
              <a:gd name="connsiteX7" fmla="*/ 4465 w 3441757"/>
              <a:gd name="connsiteY7" fmla="*/ 0 h 4386971"/>
              <a:gd name="connsiteX0" fmla="*/ 4465 w 3441757"/>
              <a:gd name="connsiteY0" fmla="*/ 0 h 4386973"/>
              <a:gd name="connsiteX1" fmla="*/ 992145 w 3441757"/>
              <a:gd name="connsiteY1" fmla="*/ 4005 h 4386973"/>
              <a:gd name="connsiteX2" fmla="*/ 3220837 w 3441757"/>
              <a:gd name="connsiteY2" fmla="*/ 3016099 h 4386973"/>
              <a:gd name="connsiteX3" fmla="*/ 3353360 w 3441757"/>
              <a:gd name="connsiteY3" fmla="*/ 3630629 h 4386973"/>
              <a:gd name="connsiteX4" fmla="*/ 3364146 w 3441757"/>
              <a:gd name="connsiteY4" fmla="*/ 3985907 h 4386973"/>
              <a:gd name="connsiteX5" fmla="*/ 2834610 w 3441757"/>
              <a:gd name="connsiteY5" fmla="*/ 4386959 h 4386973"/>
              <a:gd name="connsiteX6" fmla="*/ 1450 w 3441757"/>
              <a:gd name="connsiteY6" fmla="*/ 4379787 h 4386973"/>
              <a:gd name="connsiteX7" fmla="*/ 4465 w 3441757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20837 w 3364449"/>
              <a:gd name="connsiteY2" fmla="*/ 3016099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65"/>
              <a:gd name="connsiteX1" fmla="*/ 992145 w 3364449"/>
              <a:gd name="connsiteY1" fmla="*/ 4005 h 4386965"/>
              <a:gd name="connsiteX2" fmla="*/ 3237193 w 3364449"/>
              <a:gd name="connsiteY2" fmla="*/ 3031791 h 4386965"/>
              <a:gd name="connsiteX3" fmla="*/ 3353360 w 3364449"/>
              <a:gd name="connsiteY3" fmla="*/ 3630629 h 4386965"/>
              <a:gd name="connsiteX4" fmla="*/ 3364146 w 3364449"/>
              <a:gd name="connsiteY4" fmla="*/ 3985907 h 4386965"/>
              <a:gd name="connsiteX5" fmla="*/ 2834610 w 3364449"/>
              <a:gd name="connsiteY5" fmla="*/ 4386959 h 4386965"/>
              <a:gd name="connsiteX6" fmla="*/ 1450 w 3364449"/>
              <a:gd name="connsiteY6" fmla="*/ 4379787 h 4386965"/>
              <a:gd name="connsiteX7" fmla="*/ 4465 w 3364449"/>
              <a:gd name="connsiteY7" fmla="*/ 0 h 4386965"/>
              <a:gd name="connsiteX0" fmla="*/ 4465 w 3364146"/>
              <a:gd name="connsiteY0" fmla="*/ 0 h 4386965"/>
              <a:gd name="connsiteX1" fmla="*/ 992145 w 3364146"/>
              <a:gd name="connsiteY1" fmla="*/ 4005 h 4386965"/>
              <a:gd name="connsiteX2" fmla="*/ 3237193 w 3364146"/>
              <a:gd name="connsiteY2" fmla="*/ 3031791 h 4386965"/>
              <a:gd name="connsiteX3" fmla="*/ 3353360 w 3364146"/>
              <a:gd name="connsiteY3" fmla="*/ 3630629 h 4386965"/>
              <a:gd name="connsiteX4" fmla="*/ 3364146 w 3364146"/>
              <a:gd name="connsiteY4" fmla="*/ 3985907 h 4386965"/>
              <a:gd name="connsiteX5" fmla="*/ 2834610 w 3364146"/>
              <a:gd name="connsiteY5" fmla="*/ 4386959 h 4386965"/>
              <a:gd name="connsiteX6" fmla="*/ 1450 w 3364146"/>
              <a:gd name="connsiteY6" fmla="*/ 4379787 h 4386965"/>
              <a:gd name="connsiteX7" fmla="*/ 4465 w 3364146"/>
              <a:gd name="connsiteY7" fmla="*/ 0 h 4386965"/>
              <a:gd name="connsiteX0" fmla="*/ 4465 w 3362060"/>
              <a:gd name="connsiteY0" fmla="*/ 0 h 4412820"/>
              <a:gd name="connsiteX1" fmla="*/ 992145 w 3362060"/>
              <a:gd name="connsiteY1" fmla="*/ 4005 h 4412820"/>
              <a:gd name="connsiteX2" fmla="*/ 3237193 w 3362060"/>
              <a:gd name="connsiteY2" fmla="*/ 3031791 h 4412820"/>
              <a:gd name="connsiteX3" fmla="*/ 3353360 w 3362060"/>
              <a:gd name="connsiteY3" fmla="*/ 3630629 h 4412820"/>
              <a:gd name="connsiteX4" fmla="*/ 3353640 w 3362060"/>
              <a:gd name="connsiteY4" fmla="*/ 4013626 h 4412820"/>
              <a:gd name="connsiteX5" fmla="*/ 2834610 w 3362060"/>
              <a:gd name="connsiteY5" fmla="*/ 4386959 h 4412820"/>
              <a:gd name="connsiteX6" fmla="*/ 1450 w 3362060"/>
              <a:gd name="connsiteY6" fmla="*/ 4379787 h 4412820"/>
              <a:gd name="connsiteX7" fmla="*/ 4465 w 3362060"/>
              <a:gd name="connsiteY7" fmla="*/ 0 h 4412820"/>
              <a:gd name="connsiteX0" fmla="*/ 4465 w 3362060"/>
              <a:gd name="connsiteY0" fmla="*/ 0 h 4412820"/>
              <a:gd name="connsiteX1" fmla="*/ 992145 w 3362060"/>
              <a:gd name="connsiteY1" fmla="*/ 4005 h 4412820"/>
              <a:gd name="connsiteX2" fmla="*/ 3237193 w 3362060"/>
              <a:gd name="connsiteY2" fmla="*/ 3031791 h 4412820"/>
              <a:gd name="connsiteX3" fmla="*/ 3353360 w 3362060"/>
              <a:gd name="connsiteY3" fmla="*/ 3630629 h 4412820"/>
              <a:gd name="connsiteX4" fmla="*/ 3353640 w 3362060"/>
              <a:gd name="connsiteY4" fmla="*/ 4013626 h 4412820"/>
              <a:gd name="connsiteX5" fmla="*/ 2834610 w 3362060"/>
              <a:gd name="connsiteY5" fmla="*/ 4386959 h 4412820"/>
              <a:gd name="connsiteX6" fmla="*/ 1450 w 3362060"/>
              <a:gd name="connsiteY6" fmla="*/ 4379787 h 4412820"/>
              <a:gd name="connsiteX7" fmla="*/ 4465 w 3362060"/>
              <a:gd name="connsiteY7" fmla="*/ 0 h 4412820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593908"/>
              <a:gd name="connsiteY0" fmla="*/ 0 h 4555979"/>
              <a:gd name="connsiteX1" fmla="*/ 992145 w 3593908"/>
              <a:gd name="connsiteY1" fmla="*/ 4005 h 4555979"/>
              <a:gd name="connsiteX2" fmla="*/ 3237193 w 3593908"/>
              <a:gd name="connsiteY2" fmla="*/ 3031791 h 4555979"/>
              <a:gd name="connsiteX3" fmla="*/ 3353360 w 3593908"/>
              <a:gd name="connsiteY3" fmla="*/ 3630629 h 4555979"/>
              <a:gd name="connsiteX4" fmla="*/ 1450 w 3593908"/>
              <a:gd name="connsiteY4" fmla="*/ 4379787 h 4555979"/>
              <a:gd name="connsiteX5" fmla="*/ 4465 w 3593908"/>
              <a:gd name="connsiteY5" fmla="*/ 0 h 4555979"/>
              <a:gd name="connsiteX0" fmla="*/ 4465 w 3237193"/>
              <a:gd name="connsiteY0" fmla="*/ 0 h 4506229"/>
              <a:gd name="connsiteX1" fmla="*/ 992145 w 3237193"/>
              <a:gd name="connsiteY1" fmla="*/ 4005 h 4506229"/>
              <a:gd name="connsiteX2" fmla="*/ 3237193 w 3237193"/>
              <a:gd name="connsiteY2" fmla="*/ 3031791 h 4506229"/>
              <a:gd name="connsiteX3" fmla="*/ 1450 w 3237193"/>
              <a:gd name="connsiteY3" fmla="*/ 4379787 h 4506229"/>
              <a:gd name="connsiteX4" fmla="*/ 4465 w 3237193"/>
              <a:gd name="connsiteY4" fmla="*/ 0 h 4506229"/>
              <a:gd name="connsiteX0" fmla="*/ 4465 w 3237193"/>
              <a:gd name="connsiteY0" fmla="*/ 0 h 4502203"/>
              <a:gd name="connsiteX1" fmla="*/ 992145 w 3237193"/>
              <a:gd name="connsiteY1" fmla="*/ 4005 h 4502203"/>
              <a:gd name="connsiteX2" fmla="*/ 3237193 w 3237193"/>
              <a:gd name="connsiteY2" fmla="*/ 3031791 h 4502203"/>
              <a:gd name="connsiteX3" fmla="*/ 1450 w 3237193"/>
              <a:gd name="connsiteY3" fmla="*/ 4379787 h 4502203"/>
              <a:gd name="connsiteX4" fmla="*/ 4465 w 3237193"/>
              <a:gd name="connsiteY4" fmla="*/ 0 h 4502203"/>
              <a:gd name="connsiteX0" fmla="*/ 4465 w 3237193"/>
              <a:gd name="connsiteY0" fmla="*/ 0 h 4379787"/>
              <a:gd name="connsiteX1" fmla="*/ 992145 w 3237193"/>
              <a:gd name="connsiteY1" fmla="*/ 4005 h 4379787"/>
              <a:gd name="connsiteX2" fmla="*/ 3237193 w 3237193"/>
              <a:gd name="connsiteY2" fmla="*/ 3031791 h 4379787"/>
              <a:gd name="connsiteX3" fmla="*/ 1450 w 3237193"/>
              <a:gd name="connsiteY3" fmla="*/ 4379787 h 4379787"/>
              <a:gd name="connsiteX4" fmla="*/ 4465 w 3237193"/>
              <a:gd name="connsiteY4" fmla="*/ 0 h 4379787"/>
              <a:gd name="connsiteX0" fmla="*/ 4465 w 3237193"/>
              <a:gd name="connsiteY0" fmla="*/ 0 h 4379787"/>
              <a:gd name="connsiteX1" fmla="*/ 992145 w 3237193"/>
              <a:gd name="connsiteY1" fmla="*/ 4005 h 4379787"/>
              <a:gd name="connsiteX2" fmla="*/ 3237193 w 3237193"/>
              <a:gd name="connsiteY2" fmla="*/ 3031791 h 4379787"/>
              <a:gd name="connsiteX3" fmla="*/ 1443030 w 3237193"/>
              <a:gd name="connsiteY3" fmla="*/ 3777881 h 4379787"/>
              <a:gd name="connsiteX4" fmla="*/ 1450 w 3237193"/>
              <a:gd name="connsiteY4" fmla="*/ 4379787 h 4379787"/>
              <a:gd name="connsiteX5" fmla="*/ 4465 w 3237193"/>
              <a:gd name="connsiteY5" fmla="*/ 0 h 4379787"/>
              <a:gd name="connsiteX0" fmla="*/ 4465 w 3237193"/>
              <a:gd name="connsiteY0" fmla="*/ 0 h 4379842"/>
              <a:gd name="connsiteX1" fmla="*/ 992145 w 3237193"/>
              <a:gd name="connsiteY1" fmla="*/ 4005 h 4379842"/>
              <a:gd name="connsiteX2" fmla="*/ 3237193 w 3237193"/>
              <a:gd name="connsiteY2" fmla="*/ 3031791 h 4379842"/>
              <a:gd name="connsiteX3" fmla="*/ 3117809 w 3237193"/>
              <a:gd name="connsiteY3" fmla="*/ 4379842 h 4379842"/>
              <a:gd name="connsiteX4" fmla="*/ 1450 w 3237193"/>
              <a:gd name="connsiteY4" fmla="*/ 4379787 h 4379842"/>
              <a:gd name="connsiteX5" fmla="*/ 4465 w 3237193"/>
              <a:gd name="connsiteY5" fmla="*/ 0 h 4379842"/>
              <a:gd name="connsiteX0" fmla="*/ 4465 w 3237193"/>
              <a:gd name="connsiteY0" fmla="*/ 0 h 4379842"/>
              <a:gd name="connsiteX1" fmla="*/ 992145 w 3237193"/>
              <a:gd name="connsiteY1" fmla="*/ 4005 h 4379842"/>
              <a:gd name="connsiteX2" fmla="*/ 3237193 w 3237193"/>
              <a:gd name="connsiteY2" fmla="*/ 3031791 h 4379842"/>
              <a:gd name="connsiteX3" fmla="*/ 3136573 w 3237193"/>
              <a:gd name="connsiteY3" fmla="*/ 4205442 h 4379842"/>
              <a:gd name="connsiteX4" fmla="*/ 3117809 w 3237193"/>
              <a:gd name="connsiteY4" fmla="*/ 4379842 h 4379842"/>
              <a:gd name="connsiteX5" fmla="*/ 1450 w 3237193"/>
              <a:gd name="connsiteY5" fmla="*/ 4379787 h 4379842"/>
              <a:gd name="connsiteX6" fmla="*/ 4465 w 3237193"/>
              <a:gd name="connsiteY6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66445 w 3366445"/>
              <a:gd name="connsiteY3" fmla="*/ 4042294 h 4379842"/>
              <a:gd name="connsiteX4" fmla="*/ 3117809 w 3366445"/>
              <a:gd name="connsiteY4" fmla="*/ 4379842 h 4379842"/>
              <a:gd name="connsiteX5" fmla="*/ 1450 w 3366445"/>
              <a:gd name="connsiteY5" fmla="*/ 4379787 h 4379842"/>
              <a:gd name="connsiteX6" fmla="*/ 4465 w 3366445"/>
              <a:gd name="connsiteY6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10150 w 3366445"/>
              <a:gd name="connsiteY3" fmla="*/ 3524721 h 4379842"/>
              <a:gd name="connsiteX4" fmla="*/ 3366445 w 3366445"/>
              <a:gd name="connsiteY4" fmla="*/ 4042294 h 4379842"/>
              <a:gd name="connsiteX5" fmla="*/ 3117809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57927 w 3366445"/>
              <a:gd name="connsiteY3" fmla="*/ 3395809 h 4379842"/>
              <a:gd name="connsiteX4" fmla="*/ 3366445 w 3366445"/>
              <a:gd name="connsiteY4" fmla="*/ 4042294 h 4379842"/>
              <a:gd name="connsiteX5" fmla="*/ 3117809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57927 w 3366445"/>
              <a:gd name="connsiteY3" fmla="*/ 3395809 h 4379842"/>
              <a:gd name="connsiteX4" fmla="*/ 3366445 w 3366445"/>
              <a:gd name="connsiteY4" fmla="*/ 4042294 h 4379842"/>
              <a:gd name="connsiteX5" fmla="*/ 3094695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62130 w 3366445"/>
              <a:gd name="connsiteY3" fmla="*/ 3423528 h 4379842"/>
              <a:gd name="connsiteX4" fmla="*/ 3366445 w 3366445"/>
              <a:gd name="connsiteY4" fmla="*/ 4042294 h 4379842"/>
              <a:gd name="connsiteX5" fmla="*/ 3094695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5461319"/>
              <a:gd name="connsiteX1" fmla="*/ 992145 w 3362558"/>
              <a:gd name="connsiteY1" fmla="*/ 1085482 h 5461319"/>
              <a:gd name="connsiteX2" fmla="*/ 3237193 w 3362558"/>
              <a:gd name="connsiteY2" fmla="*/ 4113268 h 5461319"/>
              <a:gd name="connsiteX3" fmla="*/ 3362130 w 3362558"/>
              <a:gd name="connsiteY3" fmla="*/ 4505005 h 5461319"/>
              <a:gd name="connsiteX4" fmla="*/ 3362242 w 3362558"/>
              <a:gd name="connsiteY4" fmla="*/ 5111172 h 5461319"/>
              <a:gd name="connsiteX5" fmla="*/ 3094695 w 3362558"/>
              <a:gd name="connsiteY5" fmla="*/ 5461319 h 5461319"/>
              <a:gd name="connsiteX6" fmla="*/ 1450 w 3362558"/>
              <a:gd name="connsiteY6" fmla="*/ 5461264 h 5461319"/>
              <a:gd name="connsiteX7" fmla="*/ 4465 w 3362558"/>
              <a:gd name="connsiteY7" fmla="*/ 0 h 5461319"/>
              <a:gd name="connsiteX0" fmla="*/ 4465 w 3362558"/>
              <a:gd name="connsiteY0" fmla="*/ 0 h 5375939"/>
              <a:gd name="connsiteX1" fmla="*/ 992145 w 3362558"/>
              <a:gd name="connsiteY1" fmla="*/ 1000102 h 5375939"/>
              <a:gd name="connsiteX2" fmla="*/ 3237193 w 3362558"/>
              <a:gd name="connsiteY2" fmla="*/ 4027888 h 5375939"/>
              <a:gd name="connsiteX3" fmla="*/ 3362130 w 3362558"/>
              <a:gd name="connsiteY3" fmla="*/ 4419625 h 5375939"/>
              <a:gd name="connsiteX4" fmla="*/ 3362242 w 3362558"/>
              <a:gd name="connsiteY4" fmla="*/ 5025792 h 5375939"/>
              <a:gd name="connsiteX5" fmla="*/ 3094695 w 3362558"/>
              <a:gd name="connsiteY5" fmla="*/ 5375939 h 5375939"/>
              <a:gd name="connsiteX6" fmla="*/ 1450 w 3362558"/>
              <a:gd name="connsiteY6" fmla="*/ 5375884 h 5375939"/>
              <a:gd name="connsiteX7" fmla="*/ 4465 w 3362558"/>
              <a:gd name="connsiteY7" fmla="*/ 0 h 5375939"/>
              <a:gd name="connsiteX0" fmla="*/ 1543 w 3362872"/>
              <a:gd name="connsiteY0" fmla="*/ 0 h 5449676"/>
              <a:gd name="connsiteX1" fmla="*/ 992459 w 3362872"/>
              <a:gd name="connsiteY1" fmla="*/ 1073839 h 5449676"/>
              <a:gd name="connsiteX2" fmla="*/ 3237507 w 3362872"/>
              <a:gd name="connsiteY2" fmla="*/ 4101625 h 5449676"/>
              <a:gd name="connsiteX3" fmla="*/ 3362444 w 3362872"/>
              <a:gd name="connsiteY3" fmla="*/ 4493362 h 5449676"/>
              <a:gd name="connsiteX4" fmla="*/ 3362556 w 3362872"/>
              <a:gd name="connsiteY4" fmla="*/ 5099529 h 5449676"/>
              <a:gd name="connsiteX5" fmla="*/ 3095009 w 3362872"/>
              <a:gd name="connsiteY5" fmla="*/ 5449676 h 5449676"/>
              <a:gd name="connsiteX6" fmla="*/ 1764 w 3362872"/>
              <a:gd name="connsiteY6" fmla="*/ 5449621 h 5449676"/>
              <a:gd name="connsiteX7" fmla="*/ 1543 w 3362872"/>
              <a:gd name="connsiteY7" fmla="*/ 0 h 5449676"/>
              <a:gd name="connsiteX0" fmla="*/ 1543 w 3362872"/>
              <a:gd name="connsiteY0" fmla="*/ 0 h 5449676"/>
              <a:gd name="connsiteX1" fmla="*/ 196351 w 3362872"/>
              <a:gd name="connsiteY1" fmla="*/ 2711 h 5449676"/>
              <a:gd name="connsiteX2" fmla="*/ 3237507 w 3362872"/>
              <a:gd name="connsiteY2" fmla="*/ 4101625 h 5449676"/>
              <a:gd name="connsiteX3" fmla="*/ 3362444 w 3362872"/>
              <a:gd name="connsiteY3" fmla="*/ 4493362 h 5449676"/>
              <a:gd name="connsiteX4" fmla="*/ 3362556 w 3362872"/>
              <a:gd name="connsiteY4" fmla="*/ 5099529 h 5449676"/>
              <a:gd name="connsiteX5" fmla="*/ 3095009 w 3362872"/>
              <a:gd name="connsiteY5" fmla="*/ 5449676 h 5449676"/>
              <a:gd name="connsiteX6" fmla="*/ 1764 w 3362872"/>
              <a:gd name="connsiteY6" fmla="*/ 5449621 h 5449676"/>
              <a:gd name="connsiteX7" fmla="*/ 1543 w 3362872"/>
              <a:gd name="connsiteY7" fmla="*/ 0 h 5449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62872" h="5449676">
                <a:moveTo>
                  <a:pt x="1543" y="0"/>
                </a:moveTo>
                <a:lnTo>
                  <a:pt x="196351" y="2711"/>
                </a:lnTo>
                <a:lnTo>
                  <a:pt x="3237507" y="4101625"/>
                </a:lnTo>
                <a:cubicBezTo>
                  <a:pt x="3312774" y="4209525"/>
                  <a:pt x="3364925" y="4259468"/>
                  <a:pt x="3362444" y="4493362"/>
                </a:cubicBezTo>
                <a:cubicBezTo>
                  <a:pt x="3363882" y="4699617"/>
                  <a:pt x="3361118" y="4893274"/>
                  <a:pt x="3362556" y="5099529"/>
                </a:cubicBezTo>
                <a:cubicBezTo>
                  <a:pt x="3359527" y="5339720"/>
                  <a:pt x="3161077" y="5446355"/>
                  <a:pt x="3095009" y="5449676"/>
                </a:cubicBezTo>
                <a:lnTo>
                  <a:pt x="1764" y="5449621"/>
                </a:lnTo>
                <a:cubicBezTo>
                  <a:pt x="-4258" y="3637619"/>
                  <a:pt x="7565" y="1812002"/>
                  <a:pt x="1543" y="0"/>
                </a:cubicBezTo>
                <a:close/>
              </a:path>
            </a:pathLst>
          </a:custGeom>
          <a:gradFill flip="none" rotWithShape="1">
            <a:gsLst>
              <a:gs pos="0">
                <a:srgbClr val="B6F11F"/>
              </a:gs>
              <a:gs pos="100000">
                <a:srgbClr val="4FE3C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/>
              <a:t> </a:t>
            </a:r>
          </a:p>
        </p:txBody>
      </p:sp>
      <p:sp>
        <p:nvSpPr>
          <p:cNvPr id="2" name="Titolo 6">
            <a:extLst>
              <a:ext uri="{FF2B5EF4-FFF2-40B4-BE49-F238E27FC236}">
                <a16:creationId xmlns:a16="http://schemas.microsoft.com/office/drawing/2014/main" id="{6C4F91A7-EB28-5E44-321C-A71C20D63D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8" y="771704"/>
            <a:ext cx="5580062" cy="1159031"/>
          </a:xfrm>
          <a:prstGeom prst="rect">
            <a:avLst/>
          </a:prstGeom>
        </p:spPr>
        <p:txBody>
          <a:bodyPr lIns="0" anchor="b"/>
          <a:lstStyle>
            <a:lvl1pPr marL="0" algn="l" defTabSz="914400" rtl="0" eaLnBrk="1" latinLnBrk="0" hangingPunct="1">
              <a:defRPr lang="it-IT" sz="5000" b="0" i="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r>
              <a:rPr lang="it-IT"/>
              <a:t>Titolo</a:t>
            </a:r>
          </a:p>
        </p:txBody>
      </p:sp>
      <p:sp>
        <p:nvSpPr>
          <p:cNvPr id="3" name="Segnaposto testo 8">
            <a:extLst>
              <a:ext uri="{FF2B5EF4-FFF2-40B4-BE49-F238E27FC236}">
                <a16:creationId xmlns:a16="http://schemas.microsoft.com/office/drawing/2014/main" id="{2228DAEE-4C70-C55D-54BB-F7E9814EE0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77367" y="2184439"/>
            <a:ext cx="3628071" cy="44379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914400" rtl="0" eaLnBrk="1" latinLnBrk="0" hangingPunct="1">
              <a:buNone/>
              <a:defRPr lang="it-IT" sz="180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Titolo punto</a:t>
            </a:r>
          </a:p>
        </p:txBody>
      </p:sp>
      <p:sp>
        <p:nvSpPr>
          <p:cNvPr id="15" name="Segnaposto testo 8">
            <a:extLst>
              <a:ext uri="{FF2B5EF4-FFF2-40B4-BE49-F238E27FC236}">
                <a16:creationId xmlns:a16="http://schemas.microsoft.com/office/drawing/2014/main" id="{9E973832-6DCC-107C-9E3F-4619B3E9DE9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77367" y="2612966"/>
            <a:ext cx="3628071" cy="53300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Descrizione punto</a:t>
            </a:r>
          </a:p>
        </p:txBody>
      </p:sp>
      <p:sp>
        <p:nvSpPr>
          <p:cNvPr id="21" name="Segnaposto testo 8">
            <a:extLst>
              <a:ext uri="{FF2B5EF4-FFF2-40B4-BE49-F238E27FC236}">
                <a16:creationId xmlns:a16="http://schemas.microsoft.com/office/drawing/2014/main" id="{271513B3-CE77-BCFD-670A-5290D4D7E5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77367" y="3424304"/>
            <a:ext cx="3628071" cy="44379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914400" rtl="0" eaLnBrk="1" latinLnBrk="0" hangingPunct="1">
              <a:buNone/>
              <a:defRPr lang="it-IT" sz="180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Titolo punto</a:t>
            </a:r>
          </a:p>
        </p:txBody>
      </p:sp>
      <p:sp>
        <p:nvSpPr>
          <p:cNvPr id="22" name="Segnaposto testo 8">
            <a:extLst>
              <a:ext uri="{FF2B5EF4-FFF2-40B4-BE49-F238E27FC236}">
                <a16:creationId xmlns:a16="http://schemas.microsoft.com/office/drawing/2014/main" id="{86A034C0-17DE-27EC-BFCB-0A65B3A0BF3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77367" y="3852831"/>
            <a:ext cx="3628071" cy="53300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Descrizione punto</a:t>
            </a:r>
          </a:p>
        </p:txBody>
      </p:sp>
      <p:sp>
        <p:nvSpPr>
          <p:cNvPr id="24" name="Segnaposto testo 8">
            <a:extLst>
              <a:ext uri="{FF2B5EF4-FFF2-40B4-BE49-F238E27FC236}">
                <a16:creationId xmlns:a16="http://schemas.microsoft.com/office/drawing/2014/main" id="{19C681B2-21B6-E506-F55B-6CF5A09CCBE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77367" y="4664169"/>
            <a:ext cx="3628071" cy="44379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914400" rtl="0" eaLnBrk="1" latinLnBrk="0" hangingPunct="1">
              <a:buNone/>
              <a:defRPr lang="it-IT" sz="1800" kern="1200" dirty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Titolo punto</a:t>
            </a:r>
          </a:p>
        </p:txBody>
      </p:sp>
      <p:sp>
        <p:nvSpPr>
          <p:cNvPr id="25" name="Segnaposto testo 8">
            <a:extLst>
              <a:ext uri="{FF2B5EF4-FFF2-40B4-BE49-F238E27FC236}">
                <a16:creationId xmlns:a16="http://schemas.microsoft.com/office/drawing/2014/main" id="{DCA3EDEB-B545-E20B-7F4A-ADF5215D5F4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77367" y="5092696"/>
            <a:ext cx="3628071" cy="53300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it-IT" sz="1200" b="0" i="0" kern="1200" dirty="0">
                <a:solidFill>
                  <a:schemeClr val="tx1"/>
                </a:solidFill>
                <a:latin typeface="TIM Sans Thin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it-IT" sz="1800" kern="1200" dirty="0" smtClean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it-IT" sz="1800" kern="1200" dirty="0">
                <a:solidFill>
                  <a:schemeClr val="accent1">
                    <a:alpha val="80002"/>
                  </a:schemeClr>
                </a:solidFill>
                <a:latin typeface="TIM Sans Light" pitchFamily="2" charset="77"/>
                <a:ea typeface="+mn-ea"/>
                <a:cs typeface="+mn-cs"/>
              </a:defRPr>
            </a:lvl5pPr>
          </a:lstStyle>
          <a:p>
            <a:pPr lvl="0"/>
            <a:r>
              <a:rPr lang="it-IT"/>
              <a:t>Descrizione punto</a:t>
            </a:r>
          </a:p>
        </p:txBody>
      </p:sp>
      <p:sp>
        <p:nvSpPr>
          <p:cNvPr id="4" name="Segnaposto immagine 5">
            <a:extLst>
              <a:ext uri="{FF2B5EF4-FFF2-40B4-BE49-F238E27FC236}">
                <a16:creationId xmlns:a16="http://schemas.microsoft.com/office/drawing/2014/main" id="{D6F31383-9485-99D5-E9F6-C9AB6F0CFE0B}"/>
              </a:ext>
            </a:extLst>
          </p:cNvPr>
          <p:cNvSpPr>
            <a:spLocks noGrp="1" noChangeAspect="1"/>
          </p:cNvSpPr>
          <p:nvPr>
            <p:ph type="pic" sz="quarter" idx="77" hasCustomPrompt="1"/>
          </p:nvPr>
        </p:nvSpPr>
        <p:spPr>
          <a:xfrm>
            <a:off x="621361" y="2628229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5" name="Segnaposto immagine 5">
            <a:extLst>
              <a:ext uri="{FF2B5EF4-FFF2-40B4-BE49-F238E27FC236}">
                <a16:creationId xmlns:a16="http://schemas.microsoft.com/office/drawing/2014/main" id="{3F5F740D-F3F2-C200-F6DD-304B683B572D}"/>
              </a:ext>
            </a:extLst>
          </p:cNvPr>
          <p:cNvSpPr>
            <a:spLocks noGrp="1" noChangeAspect="1"/>
          </p:cNvSpPr>
          <p:nvPr>
            <p:ph type="pic" sz="quarter" idx="78" hasCustomPrompt="1"/>
          </p:nvPr>
        </p:nvSpPr>
        <p:spPr>
          <a:xfrm>
            <a:off x="621361" y="3870156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  <p:sp>
        <p:nvSpPr>
          <p:cNvPr id="7" name="Segnaposto immagine 5">
            <a:extLst>
              <a:ext uri="{FF2B5EF4-FFF2-40B4-BE49-F238E27FC236}">
                <a16:creationId xmlns:a16="http://schemas.microsoft.com/office/drawing/2014/main" id="{1A19E4F7-FD74-56B3-EBBB-54B49C5F6E64}"/>
              </a:ext>
            </a:extLst>
          </p:cNvPr>
          <p:cNvSpPr>
            <a:spLocks noGrp="1" noChangeAspect="1"/>
          </p:cNvSpPr>
          <p:nvPr>
            <p:ph type="pic" sz="quarter" idx="79" hasCustomPrompt="1"/>
          </p:nvPr>
        </p:nvSpPr>
        <p:spPr>
          <a:xfrm>
            <a:off x="621361" y="5111390"/>
            <a:ext cx="396000" cy="3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latin typeface="TIM Sans" pitchFamily="2" charset="77"/>
              </a:defRPr>
            </a:lvl1pPr>
          </a:lstStyle>
          <a:p>
            <a:r>
              <a:rPr lang="it-IT"/>
              <a:t>icona</a:t>
            </a:r>
          </a:p>
        </p:txBody>
      </p:sp>
    </p:spTree>
    <p:extLst>
      <p:ext uri="{BB962C8B-B14F-4D97-AF65-F5344CB8AC3E}">
        <p14:creationId xmlns:p14="http://schemas.microsoft.com/office/powerpoint/2010/main" val="374190288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- Box +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immagine 12">
            <a:extLst>
              <a:ext uri="{FF2B5EF4-FFF2-40B4-BE49-F238E27FC236}">
                <a16:creationId xmlns:a16="http://schemas.microsoft.com/office/drawing/2014/main" id="{633012D7-4D93-0510-7028-EA39574937E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-21759"/>
            <a:ext cx="12216284" cy="6858000"/>
          </a:xfrm>
          <a:custGeom>
            <a:avLst/>
            <a:gdLst>
              <a:gd name="connsiteX0" fmla="*/ 0 w 12216284"/>
              <a:gd name="connsiteY0" fmla="*/ 0 h 6858000"/>
              <a:gd name="connsiteX1" fmla="*/ 12216284 w 12216284"/>
              <a:gd name="connsiteY1" fmla="*/ 0 h 6858000"/>
              <a:gd name="connsiteX2" fmla="*/ 12216284 w 12216284"/>
              <a:gd name="connsiteY2" fmla="*/ 6858000 h 6858000"/>
              <a:gd name="connsiteX3" fmla="*/ 4641773 w 12216284"/>
              <a:gd name="connsiteY3" fmla="*/ 6858000 h 6858000"/>
              <a:gd name="connsiteX4" fmla="*/ 4703924 w 12216284"/>
              <a:gd name="connsiteY4" fmla="*/ 6835489 h 6858000"/>
              <a:gd name="connsiteX5" fmla="*/ 4845242 w 12216284"/>
              <a:gd name="connsiteY5" fmla="*/ 6742187 h 6858000"/>
              <a:gd name="connsiteX6" fmla="*/ 5487900 w 12216284"/>
              <a:gd name="connsiteY6" fmla="*/ 6194292 h 6858000"/>
              <a:gd name="connsiteX7" fmla="*/ 5775765 w 12216284"/>
              <a:gd name="connsiteY7" fmla="*/ 5599344 h 6858000"/>
              <a:gd name="connsiteX8" fmla="*/ 5781302 w 12216284"/>
              <a:gd name="connsiteY8" fmla="*/ 476174 h 6858000"/>
              <a:gd name="connsiteX9" fmla="*/ 5216394 w 12216284"/>
              <a:gd name="connsiteY9" fmla="*/ 21756 h 6858000"/>
              <a:gd name="connsiteX10" fmla="*/ 1 w 12216284"/>
              <a:gd name="connsiteY10" fmla="*/ 26477 h 6858000"/>
              <a:gd name="connsiteX11" fmla="*/ 1 w 12216284"/>
              <a:gd name="connsiteY11" fmla="*/ 6858000 h 6858000"/>
              <a:gd name="connsiteX12" fmla="*/ 0 w 12216284"/>
              <a:gd name="connsiteY1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16284" h="6858000">
                <a:moveTo>
                  <a:pt x="0" y="0"/>
                </a:moveTo>
                <a:lnTo>
                  <a:pt x="12216284" y="0"/>
                </a:lnTo>
                <a:lnTo>
                  <a:pt x="12216284" y="6858000"/>
                </a:lnTo>
                <a:lnTo>
                  <a:pt x="4641773" y="6858000"/>
                </a:lnTo>
                <a:lnTo>
                  <a:pt x="4703924" y="6835489"/>
                </a:lnTo>
                <a:cubicBezTo>
                  <a:pt x="4759334" y="6809110"/>
                  <a:pt x="4806969" y="6774558"/>
                  <a:pt x="4845242" y="6742187"/>
                </a:cubicBezTo>
                <a:lnTo>
                  <a:pt x="5487900" y="6194292"/>
                </a:lnTo>
                <a:cubicBezTo>
                  <a:pt x="5644749" y="6043192"/>
                  <a:pt x="5767187" y="5790013"/>
                  <a:pt x="5775765" y="5599344"/>
                </a:cubicBezTo>
                <a:cubicBezTo>
                  <a:pt x="5784343" y="5408674"/>
                  <a:pt x="5781343" y="1404985"/>
                  <a:pt x="5781302" y="476174"/>
                </a:cubicBezTo>
                <a:cubicBezTo>
                  <a:pt x="5775724" y="217860"/>
                  <a:pt x="5543318" y="25878"/>
                  <a:pt x="5216394" y="21756"/>
                </a:cubicBezTo>
                <a:lnTo>
                  <a:pt x="1" y="26477"/>
                </a:lnTo>
                <a:lnTo>
                  <a:pt x="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t-IT"/>
          </a:p>
        </p:txBody>
      </p:sp>
      <p:sp>
        <p:nvSpPr>
          <p:cNvPr id="8" name="Rettangolo con un angolo ritagliato 5">
            <a:extLst>
              <a:ext uri="{FF2B5EF4-FFF2-40B4-BE49-F238E27FC236}">
                <a16:creationId xmlns:a16="http://schemas.microsoft.com/office/drawing/2014/main" id="{7F0482DA-C92F-5057-B7E7-FF4072616DB1}"/>
              </a:ext>
            </a:extLst>
          </p:cNvPr>
          <p:cNvSpPr>
            <a:spLocks noChangeAspect="1"/>
          </p:cNvSpPr>
          <p:nvPr userDrawn="1"/>
        </p:nvSpPr>
        <p:spPr>
          <a:xfrm rot="10800000" flipH="1">
            <a:off x="1" y="0"/>
            <a:ext cx="5781841" cy="6858001"/>
          </a:xfrm>
          <a:custGeom>
            <a:avLst/>
            <a:gdLst>
              <a:gd name="connsiteX0" fmla="*/ 0 w 3909764"/>
              <a:gd name="connsiteY0" fmla="*/ 0 h 5436006"/>
              <a:gd name="connsiteX1" fmla="*/ 3171483 w 3909764"/>
              <a:gd name="connsiteY1" fmla="*/ 0 h 5436006"/>
              <a:gd name="connsiteX2" fmla="*/ 3909764 w 3909764"/>
              <a:gd name="connsiteY2" fmla="*/ 738281 h 5436006"/>
              <a:gd name="connsiteX3" fmla="*/ 3909764 w 3909764"/>
              <a:gd name="connsiteY3" fmla="*/ 5436006 h 5436006"/>
              <a:gd name="connsiteX4" fmla="*/ 0 w 3909764"/>
              <a:gd name="connsiteY4" fmla="*/ 5436006 h 5436006"/>
              <a:gd name="connsiteX5" fmla="*/ 0 w 3909764"/>
              <a:gd name="connsiteY5" fmla="*/ 0 h 5436006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280010 w 3909764"/>
              <a:gd name="connsiteY3" fmla="*/ 109182 h 5439208"/>
              <a:gd name="connsiteX4" fmla="*/ 3909764 w 3909764"/>
              <a:gd name="connsiteY4" fmla="*/ 741483 h 5439208"/>
              <a:gd name="connsiteX5" fmla="*/ 3909764 w 3909764"/>
              <a:gd name="connsiteY5" fmla="*/ 5439208 h 5439208"/>
              <a:gd name="connsiteX6" fmla="*/ 0 w 3909764"/>
              <a:gd name="connsiteY6" fmla="*/ 5439208 h 5439208"/>
              <a:gd name="connsiteX7" fmla="*/ 0 w 3909764"/>
              <a:gd name="connsiteY7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909764 w 3909932"/>
              <a:gd name="connsiteY3" fmla="*/ 741483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764 w 3909932"/>
              <a:gd name="connsiteY4" fmla="*/ 741483 h 5439208"/>
              <a:gd name="connsiteX5" fmla="*/ 3909932 w 3909932"/>
              <a:gd name="connsiteY5" fmla="*/ 1016217 h 5439208"/>
              <a:gd name="connsiteX6" fmla="*/ 3909764 w 3909932"/>
              <a:gd name="connsiteY6" fmla="*/ 5439208 h 5439208"/>
              <a:gd name="connsiteX7" fmla="*/ 0 w 3909932"/>
              <a:gd name="connsiteY7" fmla="*/ 5439208 h 5439208"/>
              <a:gd name="connsiteX8" fmla="*/ 0 w 3909932"/>
              <a:gd name="connsiteY8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10458"/>
              <a:gd name="connsiteY0" fmla="*/ 3202 h 5439208"/>
              <a:gd name="connsiteX1" fmla="*/ 3057097 w 3910458"/>
              <a:gd name="connsiteY1" fmla="*/ 0 h 5439208"/>
              <a:gd name="connsiteX2" fmla="*/ 3280010 w 3910458"/>
              <a:gd name="connsiteY2" fmla="*/ 109182 h 5439208"/>
              <a:gd name="connsiteX3" fmla="*/ 3715060 w 3910458"/>
              <a:gd name="connsiteY3" fmla="*/ 544027 h 5439208"/>
              <a:gd name="connsiteX4" fmla="*/ 3909932 w 3910458"/>
              <a:gd name="connsiteY4" fmla="*/ 1016217 h 5439208"/>
              <a:gd name="connsiteX5" fmla="*/ 3909764 w 3910458"/>
              <a:gd name="connsiteY5" fmla="*/ 5439208 h 5439208"/>
              <a:gd name="connsiteX6" fmla="*/ 0 w 3910458"/>
              <a:gd name="connsiteY6" fmla="*/ 5439208 h 5439208"/>
              <a:gd name="connsiteX7" fmla="*/ 0 w 3910458"/>
              <a:gd name="connsiteY7" fmla="*/ 3202 h 5439208"/>
              <a:gd name="connsiteX0" fmla="*/ 0 w 4200678"/>
              <a:gd name="connsiteY0" fmla="*/ 3202 h 5515789"/>
              <a:gd name="connsiteX1" fmla="*/ 3057097 w 4200678"/>
              <a:gd name="connsiteY1" fmla="*/ 0 h 5515789"/>
              <a:gd name="connsiteX2" fmla="*/ 3280010 w 4200678"/>
              <a:gd name="connsiteY2" fmla="*/ 109182 h 5515789"/>
              <a:gd name="connsiteX3" fmla="*/ 3715060 w 4200678"/>
              <a:gd name="connsiteY3" fmla="*/ 544027 h 5515789"/>
              <a:gd name="connsiteX4" fmla="*/ 3909932 w 4200678"/>
              <a:gd name="connsiteY4" fmla="*/ 1016217 h 5515789"/>
              <a:gd name="connsiteX5" fmla="*/ 3913680 w 4200678"/>
              <a:gd name="connsiteY5" fmla="*/ 5082299 h 5515789"/>
              <a:gd name="connsiteX6" fmla="*/ 3909764 w 4200678"/>
              <a:gd name="connsiteY6" fmla="*/ 5439208 h 5515789"/>
              <a:gd name="connsiteX7" fmla="*/ 0 w 4200678"/>
              <a:gd name="connsiteY7" fmla="*/ 5439208 h 5515789"/>
              <a:gd name="connsiteX8" fmla="*/ 0 w 4200678"/>
              <a:gd name="connsiteY8" fmla="*/ 3202 h 5515789"/>
              <a:gd name="connsiteX0" fmla="*/ 0 w 4200678"/>
              <a:gd name="connsiteY0" fmla="*/ 3202 h 5439208"/>
              <a:gd name="connsiteX1" fmla="*/ 3057097 w 4200678"/>
              <a:gd name="connsiteY1" fmla="*/ 0 h 5439208"/>
              <a:gd name="connsiteX2" fmla="*/ 3280010 w 4200678"/>
              <a:gd name="connsiteY2" fmla="*/ 109182 h 5439208"/>
              <a:gd name="connsiteX3" fmla="*/ 3715060 w 4200678"/>
              <a:gd name="connsiteY3" fmla="*/ 544027 h 5439208"/>
              <a:gd name="connsiteX4" fmla="*/ 3909932 w 4200678"/>
              <a:gd name="connsiteY4" fmla="*/ 1016217 h 5439208"/>
              <a:gd name="connsiteX5" fmla="*/ 3913680 w 4200678"/>
              <a:gd name="connsiteY5" fmla="*/ 5082299 h 5439208"/>
              <a:gd name="connsiteX6" fmla="*/ 3909764 w 4200678"/>
              <a:gd name="connsiteY6" fmla="*/ 5439208 h 5439208"/>
              <a:gd name="connsiteX7" fmla="*/ 0 w 4200678"/>
              <a:gd name="connsiteY7" fmla="*/ 5439208 h 5439208"/>
              <a:gd name="connsiteX8" fmla="*/ 0 w 4200678"/>
              <a:gd name="connsiteY8" fmla="*/ 3202 h 5439208"/>
              <a:gd name="connsiteX0" fmla="*/ 0 w 3995172"/>
              <a:gd name="connsiteY0" fmla="*/ 3202 h 5439208"/>
              <a:gd name="connsiteX1" fmla="*/ 3057097 w 3995172"/>
              <a:gd name="connsiteY1" fmla="*/ 0 h 5439208"/>
              <a:gd name="connsiteX2" fmla="*/ 3280010 w 3995172"/>
              <a:gd name="connsiteY2" fmla="*/ 109182 h 5439208"/>
              <a:gd name="connsiteX3" fmla="*/ 3715060 w 3995172"/>
              <a:gd name="connsiteY3" fmla="*/ 544027 h 5439208"/>
              <a:gd name="connsiteX4" fmla="*/ 3909932 w 3995172"/>
              <a:gd name="connsiteY4" fmla="*/ 1016217 h 5439208"/>
              <a:gd name="connsiteX5" fmla="*/ 3913680 w 3995172"/>
              <a:gd name="connsiteY5" fmla="*/ 5082299 h 5439208"/>
              <a:gd name="connsiteX6" fmla="*/ 3587476 w 3995172"/>
              <a:gd name="connsiteY6" fmla="*/ 5439208 h 5439208"/>
              <a:gd name="connsiteX7" fmla="*/ 0 w 3995172"/>
              <a:gd name="connsiteY7" fmla="*/ 5439208 h 5439208"/>
              <a:gd name="connsiteX8" fmla="*/ 0 w 3995172"/>
              <a:gd name="connsiteY8" fmla="*/ 3202 h 5439208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39209"/>
              <a:gd name="connsiteX1" fmla="*/ 3057097 w 3925690"/>
              <a:gd name="connsiteY1" fmla="*/ 0 h 5439209"/>
              <a:gd name="connsiteX2" fmla="*/ 3280010 w 3925690"/>
              <a:gd name="connsiteY2" fmla="*/ 109182 h 5439209"/>
              <a:gd name="connsiteX3" fmla="*/ 3715060 w 3925690"/>
              <a:gd name="connsiteY3" fmla="*/ 544027 h 5439209"/>
              <a:gd name="connsiteX4" fmla="*/ 3909932 w 3925690"/>
              <a:gd name="connsiteY4" fmla="*/ 1016217 h 5439209"/>
              <a:gd name="connsiteX5" fmla="*/ 3913680 w 3925690"/>
              <a:gd name="connsiteY5" fmla="*/ 5082299 h 5439209"/>
              <a:gd name="connsiteX6" fmla="*/ 3587476 w 3925690"/>
              <a:gd name="connsiteY6" fmla="*/ 5439208 h 5439209"/>
              <a:gd name="connsiteX7" fmla="*/ 0 w 3925690"/>
              <a:gd name="connsiteY7" fmla="*/ 5439208 h 5439209"/>
              <a:gd name="connsiteX8" fmla="*/ 0 w 3925690"/>
              <a:gd name="connsiteY8" fmla="*/ 3202 h 5439209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42955"/>
              <a:gd name="connsiteX1" fmla="*/ 3057097 w 3925690"/>
              <a:gd name="connsiteY1" fmla="*/ 0 h 5442955"/>
              <a:gd name="connsiteX2" fmla="*/ 3280010 w 3925690"/>
              <a:gd name="connsiteY2" fmla="*/ 109182 h 5442955"/>
              <a:gd name="connsiteX3" fmla="*/ 3715060 w 3925690"/>
              <a:gd name="connsiteY3" fmla="*/ 544027 h 5442955"/>
              <a:gd name="connsiteX4" fmla="*/ 3909932 w 3925690"/>
              <a:gd name="connsiteY4" fmla="*/ 1016217 h 5442955"/>
              <a:gd name="connsiteX5" fmla="*/ 3913680 w 3925690"/>
              <a:gd name="connsiteY5" fmla="*/ 5082299 h 5442955"/>
              <a:gd name="connsiteX6" fmla="*/ 3531263 w 3925690"/>
              <a:gd name="connsiteY6" fmla="*/ 5442955 h 5442955"/>
              <a:gd name="connsiteX7" fmla="*/ 0 w 3925690"/>
              <a:gd name="connsiteY7" fmla="*/ 5439208 h 5442955"/>
              <a:gd name="connsiteX8" fmla="*/ 0 w 3925690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5 h 5442958"/>
              <a:gd name="connsiteX1" fmla="*/ 3057097 w 3914046"/>
              <a:gd name="connsiteY1" fmla="*/ 3 h 5442958"/>
              <a:gd name="connsiteX2" fmla="*/ 3280010 w 3914046"/>
              <a:gd name="connsiteY2" fmla="*/ 109185 h 5442958"/>
              <a:gd name="connsiteX3" fmla="*/ 3715060 w 3914046"/>
              <a:gd name="connsiteY3" fmla="*/ 544030 h 5442958"/>
              <a:gd name="connsiteX4" fmla="*/ 3909932 w 3914046"/>
              <a:gd name="connsiteY4" fmla="*/ 1016220 h 5442958"/>
              <a:gd name="connsiteX5" fmla="*/ 3913680 w 3914046"/>
              <a:gd name="connsiteY5" fmla="*/ 5082302 h 5442958"/>
              <a:gd name="connsiteX6" fmla="*/ 3531263 w 3914046"/>
              <a:gd name="connsiteY6" fmla="*/ 5442958 h 5442958"/>
              <a:gd name="connsiteX7" fmla="*/ 0 w 3914046"/>
              <a:gd name="connsiteY7" fmla="*/ 5439211 h 5442958"/>
              <a:gd name="connsiteX8" fmla="*/ 0 w 3914046"/>
              <a:gd name="connsiteY8" fmla="*/ 3205 h 5442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14046" h="5442958">
                <a:moveTo>
                  <a:pt x="0" y="3205"/>
                </a:moveTo>
                <a:lnTo>
                  <a:pt x="3057097" y="3"/>
                </a:lnTo>
                <a:cubicBezTo>
                  <a:pt x="3151024" y="-506"/>
                  <a:pt x="3228191" y="57801"/>
                  <a:pt x="3280010" y="109185"/>
                </a:cubicBezTo>
                <a:lnTo>
                  <a:pt x="3715060" y="544030"/>
                </a:lnTo>
                <a:cubicBezTo>
                  <a:pt x="3821240" y="663953"/>
                  <a:pt x="3904125" y="864892"/>
                  <a:pt x="3909932" y="1016220"/>
                </a:cubicBezTo>
                <a:cubicBezTo>
                  <a:pt x="3915739" y="1167548"/>
                  <a:pt x="3913708" y="4345137"/>
                  <a:pt x="3913680" y="5082302"/>
                </a:cubicBezTo>
                <a:cubicBezTo>
                  <a:pt x="3909904" y="5287317"/>
                  <a:pt x="3752576" y="5439687"/>
                  <a:pt x="3531263" y="5442958"/>
                </a:cubicBezTo>
                <a:lnTo>
                  <a:pt x="0" y="5439211"/>
                </a:lnTo>
                <a:lnTo>
                  <a:pt x="0" y="3205"/>
                </a:lnTo>
                <a:close/>
              </a:path>
            </a:pathLst>
          </a:custGeom>
          <a:gradFill flip="none" rotWithShape="1">
            <a:gsLst>
              <a:gs pos="50000">
                <a:srgbClr val="1228C3"/>
              </a:gs>
              <a:gs pos="0">
                <a:srgbClr val="26A9FF"/>
              </a:gs>
              <a:gs pos="100000">
                <a:srgbClr val="081777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D435B06-754C-0F35-653B-15F5B3E34649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9" name="Segnaposto testo 9">
            <a:extLst>
              <a:ext uri="{FF2B5EF4-FFF2-40B4-BE49-F238E27FC236}">
                <a16:creationId xmlns:a16="http://schemas.microsoft.com/office/drawing/2014/main" id="{8413D851-E349-9A97-1E12-E268FBA47CF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0076" y="2581747"/>
            <a:ext cx="5070500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kern="1200" dirty="0" smtClean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Prima riga</a:t>
            </a:r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053393F5-7557-622C-C1A0-DE1D3ECD176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0076" y="3249012"/>
            <a:ext cx="5070500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b="1" i="1" kern="1200" dirty="0" smtClean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seconda riga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8365390-1AFD-2DEF-C143-1DC504CA5B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8246" y="6025577"/>
            <a:ext cx="522216" cy="432001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ADAA647A-17C4-F617-58A3-EFA6F84AA94C}"/>
              </a:ext>
            </a:extLst>
          </p:cNvPr>
          <p:cNvSpPr txBox="1"/>
          <p:nvPr userDrawn="1"/>
        </p:nvSpPr>
        <p:spPr>
          <a:xfrm>
            <a:off x="320955" y="357559"/>
            <a:ext cx="74083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>
                <a:solidFill>
                  <a:schemeClr val="bg1"/>
                </a:solidFill>
                <a:latin typeface="TIM Sans" panose="00000500000000000000" pitchFamily="50" charset="0"/>
              </a:rPr>
              <a:t>Titolo presentazione</a:t>
            </a:r>
          </a:p>
        </p:txBody>
      </p:sp>
    </p:spTree>
    <p:extLst>
      <p:ext uri="{BB962C8B-B14F-4D97-AF65-F5344CB8AC3E}">
        <p14:creationId xmlns:p14="http://schemas.microsoft.com/office/powerpoint/2010/main" val="888979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accacapitolo (Shap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D5AF599C-43F8-7C08-DA3F-D0A1CBF85A32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6" name="Segnaposto immagine 6">
            <a:extLst>
              <a:ext uri="{FF2B5EF4-FFF2-40B4-BE49-F238E27FC236}">
                <a16:creationId xmlns:a16="http://schemas.microsoft.com/office/drawing/2014/main" id="{5D749817-B5AD-28DC-8DE0-A9503E390450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6029238" y="-4547"/>
            <a:ext cx="6162762" cy="6862550"/>
          </a:xfrm>
          <a:custGeom>
            <a:avLst/>
            <a:gdLst>
              <a:gd name="connsiteX0" fmla="*/ 554370 w 6162668"/>
              <a:gd name="connsiteY0" fmla="*/ 3 h 6862553"/>
              <a:gd name="connsiteX1" fmla="*/ 6162668 w 6162668"/>
              <a:gd name="connsiteY1" fmla="*/ 4554 h 6862553"/>
              <a:gd name="connsiteX2" fmla="*/ 6162668 w 6162668"/>
              <a:gd name="connsiteY2" fmla="*/ 6862553 h 6862553"/>
              <a:gd name="connsiteX3" fmla="*/ 2090869 w 6162668"/>
              <a:gd name="connsiteY3" fmla="*/ 6862553 h 6862553"/>
              <a:gd name="connsiteX4" fmla="*/ 2024066 w 6162668"/>
              <a:gd name="connsiteY4" fmla="*/ 6857618 h 6862553"/>
              <a:gd name="connsiteX5" fmla="*/ 1817833 w 6162668"/>
              <a:gd name="connsiteY5" fmla="*/ 6735554 h 6862553"/>
              <a:gd name="connsiteX6" fmla="*/ 249794 w 6162668"/>
              <a:gd name="connsiteY6" fmla="*/ 4967415 h 6862553"/>
              <a:gd name="connsiteX7" fmla="*/ 2368 w 6162668"/>
              <a:gd name="connsiteY7" fmla="*/ 4332714 h 6862553"/>
              <a:gd name="connsiteX8" fmla="*/ 181 w 6162668"/>
              <a:gd name="connsiteY8" fmla="*/ 373595 h 6862553"/>
              <a:gd name="connsiteX9" fmla="*/ 357850 w 6162668"/>
              <a:gd name="connsiteY9" fmla="*/ 286 h 6862553"/>
              <a:gd name="connsiteX10" fmla="*/ 554370 w 6162668"/>
              <a:gd name="connsiteY10" fmla="*/ 3 h 6862553"/>
              <a:gd name="connsiteX0" fmla="*/ 554370 w 6162668"/>
              <a:gd name="connsiteY0" fmla="*/ 0 h 6862550"/>
              <a:gd name="connsiteX1" fmla="*/ 6162668 w 6162668"/>
              <a:gd name="connsiteY1" fmla="*/ 4551 h 6862550"/>
              <a:gd name="connsiteX2" fmla="*/ 6162668 w 6162668"/>
              <a:gd name="connsiteY2" fmla="*/ 6862550 h 6862550"/>
              <a:gd name="connsiteX3" fmla="*/ 2090869 w 6162668"/>
              <a:gd name="connsiteY3" fmla="*/ 6862550 h 6862550"/>
              <a:gd name="connsiteX4" fmla="*/ 2024066 w 6162668"/>
              <a:gd name="connsiteY4" fmla="*/ 6857615 h 6862550"/>
              <a:gd name="connsiteX5" fmla="*/ 1817833 w 6162668"/>
              <a:gd name="connsiteY5" fmla="*/ 6735551 h 6862550"/>
              <a:gd name="connsiteX6" fmla="*/ 249794 w 6162668"/>
              <a:gd name="connsiteY6" fmla="*/ 4967412 h 6862550"/>
              <a:gd name="connsiteX7" fmla="*/ 2368 w 6162668"/>
              <a:gd name="connsiteY7" fmla="*/ 4332711 h 6862550"/>
              <a:gd name="connsiteX8" fmla="*/ 181 w 6162668"/>
              <a:gd name="connsiteY8" fmla="*/ 373592 h 6862550"/>
              <a:gd name="connsiteX9" fmla="*/ 357850 w 6162668"/>
              <a:gd name="connsiteY9" fmla="*/ 283 h 6862550"/>
              <a:gd name="connsiteX10" fmla="*/ 554370 w 6162668"/>
              <a:gd name="connsiteY10" fmla="*/ 0 h 6862550"/>
              <a:gd name="connsiteX0" fmla="*/ 554434 w 6162732"/>
              <a:gd name="connsiteY0" fmla="*/ 5038 h 6867588"/>
              <a:gd name="connsiteX1" fmla="*/ 6162732 w 6162732"/>
              <a:gd name="connsiteY1" fmla="*/ 9589 h 6867588"/>
              <a:gd name="connsiteX2" fmla="*/ 6162732 w 6162732"/>
              <a:gd name="connsiteY2" fmla="*/ 6867588 h 6867588"/>
              <a:gd name="connsiteX3" fmla="*/ 2090933 w 6162732"/>
              <a:gd name="connsiteY3" fmla="*/ 6867588 h 6867588"/>
              <a:gd name="connsiteX4" fmla="*/ 2024130 w 6162732"/>
              <a:gd name="connsiteY4" fmla="*/ 6862653 h 6867588"/>
              <a:gd name="connsiteX5" fmla="*/ 1817897 w 6162732"/>
              <a:gd name="connsiteY5" fmla="*/ 6740589 h 6867588"/>
              <a:gd name="connsiteX6" fmla="*/ 249858 w 6162732"/>
              <a:gd name="connsiteY6" fmla="*/ 4972450 h 6867588"/>
              <a:gd name="connsiteX7" fmla="*/ 2432 w 6162732"/>
              <a:gd name="connsiteY7" fmla="*/ 4337749 h 6867588"/>
              <a:gd name="connsiteX8" fmla="*/ 245 w 6162732"/>
              <a:gd name="connsiteY8" fmla="*/ 378630 h 6867588"/>
              <a:gd name="connsiteX9" fmla="*/ 283486 w 6162732"/>
              <a:gd name="connsiteY9" fmla="*/ 4 h 6867588"/>
              <a:gd name="connsiteX10" fmla="*/ 554434 w 6162732"/>
              <a:gd name="connsiteY10" fmla="*/ 5038 h 6867588"/>
              <a:gd name="connsiteX0" fmla="*/ 554432 w 6162730"/>
              <a:gd name="connsiteY0" fmla="*/ 1859 h 6864409"/>
              <a:gd name="connsiteX1" fmla="*/ 6162730 w 6162730"/>
              <a:gd name="connsiteY1" fmla="*/ 6410 h 6864409"/>
              <a:gd name="connsiteX2" fmla="*/ 6162730 w 6162730"/>
              <a:gd name="connsiteY2" fmla="*/ 6864409 h 6864409"/>
              <a:gd name="connsiteX3" fmla="*/ 2090931 w 6162730"/>
              <a:gd name="connsiteY3" fmla="*/ 6864409 h 6864409"/>
              <a:gd name="connsiteX4" fmla="*/ 2024128 w 6162730"/>
              <a:gd name="connsiteY4" fmla="*/ 6859474 h 6864409"/>
              <a:gd name="connsiteX5" fmla="*/ 1817895 w 6162730"/>
              <a:gd name="connsiteY5" fmla="*/ 6737410 h 6864409"/>
              <a:gd name="connsiteX6" fmla="*/ 249856 w 6162730"/>
              <a:gd name="connsiteY6" fmla="*/ 4969271 h 6864409"/>
              <a:gd name="connsiteX7" fmla="*/ 2430 w 6162730"/>
              <a:gd name="connsiteY7" fmla="*/ 4334570 h 6864409"/>
              <a:gd name="connsiteX8" fmla="*/ 243 w 6162730"/>
              <a:gd name="connsiteY8" fmla="*/ 375451 h 6864409"/>
              <a:gd name="connsiteX9" fmla="*/ 286659 w 6162730"/>
              <a:gd name="connsiteY9" fmla="*/ 0 h 6864409"/>
              <a:gd name="connsiteX10" fmla="*/ 554432 w 6162730"/>
              <a:gd name="connsiteY10" fmla="*/ 1859 h 6864409"/>
              <a:gd name="connsiteX0" fmla="*/ 554432 w 6162730"/>
              <a:gd name="connsiteY0" fmla="*/ 0 h 6862550"/>
              <a:gd name="connsiteX1" fmla="*/ 6162730 w 6162730"/>
              <a:gd name="connsiteY1" fmla="*/ 4551 h 6862550"/>
              <a:gd name="connsiteX2" fmla="*/ 6162730 w 6162730"/>
              <a:gd name="connsiteY2" fmla="*/ 6862550 h 6862550"/>
              <a:gd name="connsiteX3" fmla="*/ 2090931 w 6162730"/>
              <a:gd name="connsiteY3" fmla="*/ 6862550 h 6862550"/>
              <a:gd name="connsiteX4" fmla="*/ 2024128 w 6162730"/>
              <a:gd name="connsiteY4" fmla="*/ 6857615 h 6862550"/>
              <a:gd name="connsiteX5" fmla="*/ 1817895 w 6162730"/>
              <a:gd name="connsiteY5" fmla="*/ 6735551 h 6862550"/>
              <a:gd name="connsiteX6" fmla="*/ 249856 w 6162730"/>
              <a:gd name="connsiteY6" fmla="*/ 4967412 h 6862550"/>
              <a:gd name="connsiteX7" fmla="*/ 2430 w 6162730"/>
              <a:gd name="connsiteY7" fmla="*/ 4332711 h 6862550"/>
              <a:gd name="connsiteX8" fmla="*/ 243 w 6162730"/>
              <a:gd name="connsiteY8" fmla="*/ 373592 h 6862550"/>
              <a:gd name="connsiteX9" fmla="*/ 286659 w 6162730"/>
              <a:gd name="connsiteY9" fmla="*/ 90216 h 6862550"/>
              <a:gd name="connsiteX10" fmla="*/ 554432 w 6162730"/>
              <a:gd name="connsiteY10" fmla="*/ 0 h 6862550"/>
              <a:gd name="connsiteX0" fmla="*/ 554432 w 6162730"/>
              <a:gd name="connsiteY0" fmla="*/ 0 h 6862550"/>
              <a:gd name="connsiteX1" fmla="*/ 6162730 w 6162730"/>
              <a:gd name="connsiteY1" fmla="*/ 4551 h 6862550"/>
              <a:gd name="connsiteX2" fmla="*/ 6162730 w 6162730"/>
              <a:gd name="connsiteY2" fmla="*/ 6862550 h 6862550"/>
              <a:gd name="connsiteX3" fmla="*/ 2090931 w 6162730"/>
              <a:gd name="connsiteY3" fmla="*/ 6862550 h 6862550"/>
              <a:gd name="connsiteX4" fmla="*/ 2024128 w 6162730"/>
              <a:gd name="connsiteY4" fmla="*/ 6857615 h 6862550"/>
              <a:gd name="connsiteX5" fmla="*/ 1817895 w 6162730"/>
              <a:gd name="connsiteY5" fmla="*/ 6735551 h 6862550"/>
              <a:gd name="connsiteX6" fmla="*/ 249856 w 6162730"/>
              <a:gd name="connsiteY6" fmla="*/ 4967412 h 6862550"/>
              <a:gd name="connsiteX7" fmla="*/ 2430 w 6162730"/>
              <a:gd name="connsiteY7" fmla="*/ 4332711 h 6862550"/>
              <a:gd name="connsiteX8" fmla="*/ 243 w 6162730"/>
              <a:gd name="connsiteY8" fmla="*/ 373592 h 6862550"/>
              <a:gd name="connsiteX9" fmla="*/ 286659 w 6162730"/>
              <a:gd name="connsiteY9" fmla="*/ 4491 h 6862550"/>
              <a:gd name="connsiteX10" fmla="*/ 554432 w 6162730"/>
              <a:gd name="connsiteY10" fmla="*/ 0 h 6862550"/>
              <a:gd name="connsiteX0" fmla="*/ 554464 w 6162762"/>
              <a:gd name="connsiteY0" fmla="*/ 0 h 6862550"/>
              <a:gd name="connsiteX1" fmla="*/ 6162762 w 6162762"/>
              <a:gd name="connsiteY1" fmla="*/ 4551 h 6862550"/>
              <a:gd name="connsiteX2" fmla="*/ 6162762 w 6162762"/>
              <a:gd name="connsiteY2" fmla="*/ 6862550 h 6862550"/>
              <a:gd name="connsiteX3" fmla="*/ 2090963 w 6162762"/>
              <a:gd name="connsiteY3" fmla="*/ 6862550 h 6862550"/>
              <a:gd name="connsiteX4" fmla="*/ 2024160 w 6162762"/>
              <a:gd name="connsiteY4" fmla="*/ 6857615 h 6862550"/>
              <a:gd name="connsiteX5" fmla="*/ 1817927 w 6162762"/>
              <a:gd name="connsiteY5" fmla="*/ 6735551 h 6862550"/>
              <a:gd name="connsiteX6" fmla="*/ 249888 w 6162762"/>
              <a:gd name="connsiteY6" fmla="*/ 4967412 h 6862550"/>
              <a:gd name="connsiteX7" fmla="*/ 2462 w 6162762"/>
              <a:gd name="connsiteY7" fmla="*/ 4332711 h 6862550"/>
              <a:gd name="connsiteX8" fmla="*/ 275 w 6162762"/>
              <a:gd name="connsiteY8" fmla="*/ 373592 h 6862550"/>
              <a:gd name="connsiteX9" fmla="*/ 286691 w 6162762"/>
              <a:gd name="connsiteY9" fmla="*/ 4491 h 6862550"/>
              <a:gd name="connsiteX10" fmla="*/ 554464 w 6162762"/>
              <a:gd name="connsiteY10" fmla="*/ 0 h 686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162762" h="6862550">
                <a:moveTo>
                  <a:pt x="554464" y="0"/>
                </a:moveTo>
                <a:lnTo>
                  <a:pt x="6162762" y="4551"/>
                </a:lnTo>
                <a:lnTo>
                  <a:pt x="6162762" y="6862550"/>
                </a:lnTo>
                <a:lnTo>
                  <a:pt x="2090963" y="6862550"/>
                </a:lnTo>
                <a:lnTo>
                  <a:pt x="2024160" y="6857615"/>
                </a:lnTo>
                <a:cubicBezTo>
                  <a:pt x="1887959" y="6841236"/>
                  <a:pt x="1880898" y="6792040"/>
                  <a:pt x="1817927" y="6735551"/>
                </a:cubicBezTo>
                <a:lnTo>
                  <a:pt x="249888" y="4967412"/>
                </a:lnTo>
                <a:cubicBezTo>
                  <a:pt x="74180" y="4763017"/>
                  <a:pt x="9884" y="4585703"/>
                  <a:pt x="2462" y="4332711"/>
                </a:cubicBezTo>
                <a:cubicBezTo>
                  <a:pt x="1533" y="3615800"/>
                  <a:pt x="8483" y="664695"/>
                  <a:pt x="275" y="373592"/>
                </a:cubicBezTo>
                <a:cubicBezTo>
                  <a:pt x="-7933" y="82489"/>
                  <a:pt x="169141" y="5914"/>
                  <a:pt x="286691" y="4491"/>
                </a:cubicBezTo>
                <a:lnTo>
                  <a:pt x="554464" y="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t-IT"/>
          </a:p>
        </p:txBody>
      </p:sp>
      <p:sp>
        <p:nvSpPr>
          <p:cNvPr id="7" name="Segnaposto testo 5">
            <a:extLst>
              <a:ext uri="{FF2B5EF4-FFF2-40B4-BE49-F238E27FC236}">
                <a16:creationId xmlns:a16="http://schemas.microsoft.com/office/drawing/2014/main" id="{5E39F04D-4514-50B7-97E5-740DA6C5EFA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514" y="2130963"/>
            <a:ext cx="5421312" cy="528828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ts val="5000"/>
              </a:lnSpc>
              <a:spcBef>
                <a:spcPts val="20"/>
              </a:spcBef>
              <a:spcAft>
                <a:spcPts val="20"/>
              </a:spcAft>
              <a:buNone/>
              <a:defRPr lang="it-IT" sz="3200" kern="1200" dirty="0">
                <a:solidFill>
                  <a:schemeClr val="accent5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01</a:t>
            </a:r>
          </a:p>
        </p:txBody>
      </p:sp>
      <p:sp>
        <p:nvSpPr>
          <p:cNvPr id="8" name="Segnaposto testo 9">
            <a:extLst>
              <a:ext uri="{FF2B5EF4-FFF2-40B4-BE49-F238E27FC236}">
                <a16:creationId xmlns:a16="http://schemas.microsoft.com/office/drawing/2014/main" id="{5A2774CD-D0DB-F7E1-BC1D-BAF3CB62C0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3200" y="2783970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kern="1200" dirty="0" smtClean="0">
                <a:solidFill>
                  <a:srgbClr val="0033A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Prima riga</a:t>
            </a:r>
          </a:p>
        </p:txBody>
      </p:sp>
      <p:sp>
        <p:nvSpPr>
          <p:cNvPr id="9" name="Segnaposto testo 9">
            <a:extLst>
              <a:ext uri="{FF2B5EF4-FFF2-40B4-BE49-F238E27FC236}">
                <a16:creationId xmlns:a16="http://schemas.microsoft.com/office/drawing/2014/main" id="{11198159-EF7F-2813-F451-706FC282C7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200" y="3451235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b="1" i="1" kern="1200" dirty="0" smtClean="0">
                <a:solidFill>
                  <a:srgbClr val="0033A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seconda riga</a:t>
            </a:r>
          </a:p>
        </p:txBody>
      </p:sp>
    </p:spTree>
    <p:extLst>
      <p:ext uri="{BB962C8B-B14F-4D97-AF65-F5344CB8AC3E}">
        <p14:creationId xmlns:p14="http://schemas.microsoft.com/office/powerpoint/2010/main" val="10088641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 - Box +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immagine 12">
            <a:extLst>
              <a:ext uri="{FF2B5EF4-FFF2-40B4-BE49-F238E27FC236}">
                <a16:creationId xmlns:a16="http://schemas.microsoft.com/office/drawing/2014/main" id="{633012D7-4D93-0510-7028-EA39574937E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-21759"/>
            <a:ext cx="12216284" cy="6858000"/>
          </a:xfrm>
          <a:custGeom>
            <a:avLst/>
            <a:gdLst>
              <a:gd name="connsiteX0" fmla="*/ 0 w 12216284"/>
              <a:gd name="connsiteY0" fmla="*/ 0 h 6858000"/>
              <a:gd name="connsiteX1" fmla="*/ 12216284 w 12216284"/>
              <a:gd name="connsiteY1" fmla="*/ 0 h 6858000"/>
              <a:gd name="connsiteX2" fmla="*/ 12216284 w 12216284"/>
              <a:gd name="connsiteY2" fmla="*/ 6858000 h 6858000"/>
              <a:gd name="connsiteX3" fmla="*/ 4641773 w 12216284"/>
              <a:gd name="connsiteY3" fmla="*/ 6858000 h 6858000"/>
              <a:gd name="connsiteX4" fmla="*/ 4703924 w 12216284"/>
              <a:gd name="connsiteY4" fmla="*/ 6835489 h 6858000"/>
              <a:gd name="connsiteX5" fmla="*/ 4845242 w 12216284"/>
              <a:gd name="connsiteY5" fmla="*/ 6742187 h 6858000"/>
              <a:gd name="connsiteX6" fmla="*/ 5487900 w 12216284"/>
              <a:gd name="connsiteY6" fmla="*/ 6194292 h 6858000"/>
              <a:gd name="connsiteX7" fmla="*/ 5775765 w 12216284"/>
              <a:gd name="connsiteY7" fmla="*/ 5599344 h 6858000"/>
              <a:gd name="connsiteX8" fmla="*/ 5781302 w 12216284"/>
              <a:gd name="connsiteY8" fmla="*/ 476174 h 6858000"/>
              <a:gd name="connsiteX9" fmla="*/ 5216394 w 12216284"/>
              <a:gd name="connsiteY9" fmla="*/ 21756 h 6858000"/>
              <a:gd name="connsiteX10" fmla="*/ 1 w 12216284"/>
              <a:gd name="connsiteY10" fmla="*/ 26477 h 6858000"/>
              <a:gd name="connsiteX11" fmla="*/ 1 w 12216284"/>
              <a:gd name="connsiteY11" fmla="*/ 6858000 h 6858000"/>
              <a:gd name="connsiteX12" fmla="*/ 0 w 12216284"/>
              <a:gd name="connsiteY1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16284" h="6858000">
                <a:moveTo>
                  <a:pt x="0" y="0"/>
                </a:moveTo>
                <a:lnTo>
                  <a:pt x="12216284" y="0"/>
                </a:lnTo>
                <a:lnTo>
                  <a:pt x="12216284" y="6858000"/>
                </a:lnTo>
                <a:lnTo>
                  <a:pt x="4641773" y="6858000"/>
                </a:lnTo>
                <a:lnTo>
                  <a:pt x="4703924" y="6835489"/>
                </a:lnTo>
                <a:cubicBezTo>
                  <a:pt x="4759334" y="6809110"/>
                  <a:pt x="4806969" y="6774558"/>
                  <a:pt x="4845242" y="6742187"/>
                </a:cubicBezTo>
                <a:lnTo>
                  <a:pt x="5487900" y="6194292"/>
                </a:lnTo>
                <a:cubicBezTo>
                  <a:pt x="5644749" y="6043192"/>
                  <a:pt x="5767187" y="5790013"/>
                  <a:pt x="5775765" y="5599344"/>
                </a:cubicBezTo>
                <a:cubicBezTo>
                  <a:pt x="5784343" y="5408674"/>
                  <a:pt x="5781343" y="1404985"/>
                  <a:pt x="5781302" y="476174"/>
                </a:cubicBezTo>
                <a:cubicBezTo>
                  <a:pt x="5775724" y="217860"/>
                  <a:pt x="5543318" y="25878"/>
                  <a:pt x="5216394" y="21756"/>
                </a:cubicBezTo>
                <a:lnTo>
                  <a:pt x="1" y="26477"/>
                </a:lnTo>
                <a:lnTo>
                  <a:pt x="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t-IT"/>
          </a:p>
        </p:txBody>
      </p:sp>
      <p:sp>
        <p:nvSpPr>
          <p:cNvPr id="8" name="Rettangolo con un angolo ritagliato 5">
            <a:extLst>
              <a:ext uri="{FF2B5EF4-FFF2-40B4-BE49-F238E27FC236}">
                <a16:creationId xmlns:a16="http://schemas.microsoft.com/office/drawing/2014/main" id="{7F0482DA-C92F-5057-B7E7-FF4072616DB1}"/>
              </a:ext>
            </a:extLst>
          </p:cNvPr>
          <p:cNvSpPr>
            <a:spLocks noChangeAspect="1"/>
          </p:cNvSpPr>
          <p:nvPr userDrawn="1"/>
        </p:nvSpPr>
        <p:spPr>
          <a:xfrm rot="10800000" flipH="1">
            <a:off x="1" y="0"/>
            <a:ext cx="5781841" cy="6858001"/>
          </a:xfrm>
          <a:custGeom>
            <a:avLst/>
            <a:gdLst>
              <a:gd name="connsiteX0" fmla="*/ 0 w 3909764"/>
              <a:gd name="connsiteY0" fmla="*/ 0 h 5436006"/>
              <a:gd name="connsiteX1" fmla="*/ 3171483 w 3909764"/>
              <a:gd name="connsiteY1" fmla="*/ 0 h 5436006"/>
              <a:gd name="connsiteX2" fmla="*/ 3909764 w 3909764"/>
              <a:gd name="connsiteY2" fmla="*/ 738281 h 5436006"/>
              <a:gd name="connsiteX3" fmla="*/ 3909764 w 3909764"/>
              <a:gd name="connsiteY3" fmla="*/ 5436006 h 5436006"/>
              <a:gd name="connsiteX4" fmla="*/ 0 w 3909764"/>
              <a:gd name="connsiteY4" fmla="*/ 5436006 h 5436006"/>
              <a:gd name="connsiteX5" fmla="*/ 0 w 3909764"/>
              <a:gd name="connsiteY5" fmla="*/ 0 h 5436006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280010 w 3909764"/>
              <a:gd name="connsiteY3" fmla="*/ 109182 h 5439208"/>
              <a:gd name="connsiteX4" fmla="*/ 3909764 w 3909764"/>
              <a:gd name="connsiteY4" fmla="*/ 741483 h 5439208"/>
              <a:gd name="connsiteX5" fmla="*/ 3909764 w 3909764"/>
              <a:gd name="connsiteY5" fmla="*/ 5439208 h 5439208"/>
              <a:gd name="connsiteX6" fmla="*/ 0 w 3909764"/>
              <a:gd name="connsiteY6" fmla="*/ 5439208 h 5439208"/>
              <a:gd name="connsiteX7" fmla="*/ 0 w 3909764"/>
              <a:gd name="connsiteY7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909764 w 3909932"/>
              <a:gd name="connsiteY3" fmla="*/ 741483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764 w 3909932"/>
              <a:gd name="connsiteY4" fmla="*/ 741483 h 5439208"/>
              <a:gd name="connsiteX5" fmla="*/ 3909932 w 3909932"/>
              <a:gd name="connsiteY5" fmla="*/ 1016217 h 5439208"/>
              <a:gd name="connsiteX6" fmla="*/ 3909764 w 3909932"/>
              <a:gd name="connsiteY6" fmla="*/ 5439208 h 5439208"/>
              <a:gd name="connsiteX7" fmla="*/ 0 w 3909932"/>
              <a:gd name="connsiteY7" fmla="*/ 5439208 h 5439208"/>
              <a:gd name="connsiteX8" fmla="*/ 0 w 3909932"/>
              <a:gd name="connsiteY8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10458"/>
              <a:gd name="connsiteY0" fmla="*/ 3202 h 5439208"/>
              <a:gd name="connsiteX1" fmla="*/ 3057097 w 3910458"/>
              <a:gd name="connsiteY1" fmla="*/ 0 h 5439208"/>
              <a:gd name="connsiteX2" fmla="*/ 3280010 w 3910458"/>
              <a:gd name="connsiteY2" fmla="*/ 109182 h 5439208"/>
              <a:gd name="connsiteX3" fmla="*/ 3715060 w 3910458"/>
              <a:gd name="connsiteY3" fmla="*/ 544027 h 5439208"/>
              <a:gd name="connsiteX4" fmla="*/ 3909932 w 3910458"/>
              <a:gd name="connsiteY4" fmla="*/ 1016217 h 5439208"/>
              <a:gd name="connsiteX5" fmla="*/ 3909764 w 3910458"/>
              <a:gd name="connsiteY5" fmla="*/ 5439208 h 5439208"/>
              <a:gd name="connsiteX6" fmla="*/ 0 w 3910458"/>
              <a:gd name="connsiteY6" fmla="*/ 5439208 h 5439208"/>
              <a:gd name="connsiteX7" fmla="*/ 0 w 3910458"/>
              <a:gd name="connsiteY7" fmla="*/ 3202 h 5439208"/>
              <a:gd name="connsiteX0" fmla="*/ 0 w 4200678"/>
              <a:gd name="connsiteY0" fmla="*/ 3202 h 5515789"/>
              <a:gd name="connsiteX1" fmla="*/ 3057097 w 4200678"/>
              <a:gd name="connsiteY1" fmla="*/ 0 h 5515789"/>
              <a:gd name="connsiteX2" fmla="*/ 3280010 w 4200678"/>
              <a:gd name="connsiteY2" fmla="*/ 109182 h 5515789"/>
              <a:gd name="connsiteX3" fmla="*/ 3715060 w 4200678"/>
              <a:gd name="connsiteY3" fmla="*/ 544027 h 5515789"/>
              <a:gd name="connsiteX4" fmla="*/ 3909932 w 4200678"/>
              <a:gd name="connsiteY4" fmla="*/ 1016217 h 5515789"/>
              <a:gd name="connsiteX5" fmla="*/ 3913680 w 4200678"/>
              <a:gd name="connsiteY5" fmla="*/ 5082299 h 5515789"/>
              <a:gd name="connsiteX6" fmla="*/ 3909764 w 4200678"/>
              <a:gd name="connsiteY6" fmla="*/ 5439208 h 5515789"/>
              <a:gd name="connsiteX7" fmla="*/ 0 w 4200678"/>
              <a:gd name="connsiteY7" fmla="*/ 5439208 h 5515789"/>
              <a:gd name="connsiteX8" fmla="*/ 0 w 4200678"/>
              <a:gd name="connsiteY8" fmla="*/ 3202 h 5515789"/>
              <a:gd name="connsiteX0" fmla="*/ 0 w 4200678"/>
              <a:gd name="connsiteY0" fmla="*/ 3202 h 5439208"/>
              <a:gd name="connsiteX1" fmla="*/ 3057097 w 4200678"/>
              <a:gd name="connsiteY1" fmla="*/ 0 h 5439208"/>
              <a:gd name="connsiteX2" fmla="*/ 3280010 w 4200678"/>
              <a:gd name="connsiteY2" fmla="*/ 109182 h 5439208"/>
              <a:gd name="connsiteX3" fmla="*/ 3715060 w 4200678"/>
              <a:gd name="connsiteY3" fmla="*/ 544027 h 5439208"/>
              <a:gd name="connsiteX4" fmla="*/ 3909932 w 4200678"/>
              <a:gd name="connsiteY4" fmla="*/ 1016217 h 5439208"/>
              <a:gd name="connsiteX5" fmla="*/ 3913680 w 4200678"/>
              <a:gd name="connsiteY5" fmla="*/ 5082299 h 5439208"/>
              <a:gd name="connsiteX6" fmla="*/ 3909764 w 4200678"/>
              <a:gd name="connsiteY6" fmla="*/ 5439208 h 5439208"/>
              <a:gd name="connsiteX7" fmla="*/ 0 w 4200678"/>
              <a:gd name="connsiteY7" fmla="*/ 5439208 h 5439208"/>
              <a:gd name="connsiteX8" fmla="*/ 0 w 4200678"/>
              <a:gd name="connsiteY8" fmla="*/ 3202 h 5439208"/>
              <a:gd name="connsiteX0" fmla="*/ 0 w 3995172"/>
              <a:gd name="connsiteY0" fmla="*/ 3202 h 5439208"/>
              <a:gd name="connsiteX1" fmla="*/ 3057097 w 3995172"/>
              <a:gd name="connsiteY1" fmla="*/ 0 h 5439208"/>
              <a:gd name="connsiteX2" fmla="*/ 3280010 w 3995172"/>
              <a:gd name="connsiteY2" fmla="*/ 109182 h 5439208"/>
              <a:gd name="connsiteX3" fmla="*/ 3715060 w 3995172"/>
              <a:gd name="connsiteY3" fmla="*/ 544027 h 5439208"/>
              <a:gd name="connsiteX4" fmla="*/ 3909932 w 3995172"/>
              <a:gd name="connsiteY4" fmla="*/ 1016217 h 5439208"/>
              <a:gd name="connsiteX5" fmla="*/ 3913680 w 3995172"/>
              <a:gd name="connsiteY5" fmla="*/ 5082299 h 5439208"/>
              <a:gd name="connsiteX6" fmla="*/ 3587476 w 3995172"/>
              <a:gd name="connsiteY6" fmla="*/ 5439208 h 5439208"/>
              <a:gd name="connsiteX7" fmla="*/ 0 w 3995172"/>
              <a:gd name="connsiteY7" fmla="*/ 5439208 h 5439208"/>
              <a:gd name="connsiteX8" fmla="*/ 0 w 3995172"/>
              <a:gd name="connsiteY8" fmla="*/ 3202 h 5439208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39209"/>
              <a:gd name="connsiteX1" fmla="*/ 3057097 w 3925690"/>
              <a:gd name="connsiteY1" fmla="*/ 0 h 5439209"/>
              <a:gd name="connsiteX2" fmla="*/ 3280010 w 3925690"/>
              <a:gd name="connsiteY2" fmla="*/ 109182 h 5439209"/>
              <a:gd name="connsiteX3" fmla="*/ 3715060 w 3925690"/>
              <a:gd name="connsiteY3" fmla="*/ 544027 h 5439209"/>
              <a:gd name="connsiteX4" fmla="*/ 3909932 w 3925690"/>
              <a:gd name="connsiteY4" fmla="*/ 1016217 h 5439209"/>
              <a:gd name="connsiteX5" fmla="*/ 3913680 w 3925690"/>
              <a:gd name="connsiteY5" fmla="*/ 5082299 h 5439209"/>
              <a:gd name="connsiteX6" fmla="*/ 3587476 w 3925690"/>
              <a:gd name="connsiteY6" fmla="*/ 5439208 h 5439209"/>
              <a:gd name="connsiteX7" fmla="*/ 0 w 3925690"/>
              <a:gd name="connsiteY7" fmla="*/ 5439208 h 5439209"/>
              <a:gd name="connsiteX8" fmla="*/ 0 w 3925690"/>
              <a:gd name="connsiteY8" fmla="*/ 3202 h 5439209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42955"/>
              <a:gd name="connsiteX1" fmla="*/ 3057097 w 3925690"/>
              <a:gd name="connsiteY1" fmla="*/ 0 h 5442955"/>
              <a:gd name="connsiteX2" fmla="*/ 3280010 w 3925690"/>
              <a:gd name="connsiteY2" fmla="*/ 109182 h 5442955"/>
              <a:gd name="connsiteX3" fmla="*/ 3715060 w 3925690"/>
              <a:gd name="connsiteY3" fmla="*/ 544027 h 5442955"/>
              <a:gd name="connsiteX4" fmla="*/ 3909932 w 3925690"/>
              <a:gd name="connsiteY4" fmla="*/ 1016217 h 5442955"/>
              <a:gd name="connsiteX5" fmla="*/ 3913680 w 3925690"/>
              <a:gd name="connsiteY5" fmla="*/ 5082299 h 5442955"/>
              <a:gd name="connsiteX6" fmla="*/ 3531263 w 3925690"/>
              <a:gd name="connsiteY6" fmla="*/ 5442955 h 5442955"/>
              <a:gd name="connsiteX7" fmla="*/ 0 w 3925690"/>
              <a:gd name="connsiteY7" fmla="*/ 5439208 h 5442955"/>
              <a:gd name="connsiteX8" fmla="*/ 0 w 3925690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5 h 5442958"/>
              <a:gd name="connsiteX1" fmla="*/ 3057097 w 3914046"/>
              <a:gd name="connsiteY1" fmla="*/ 3 h 5442958"/>
              <a:gd name="connsiteX2" fmla="*/ 3280010 w 3914046"/>
              <a:gd name="connsiteY2" fmla="*/ 109185 h 5442958"/>
              <a:gd name="connsiteX3" fmla="*/ 3715060 w 3914046"/>
              <a:gd name="connsiteY3" fmla="*/ 544030 h 5442958"/>
              <a:gd name="connsiteX4" fmla="*/ 3909932 w 3914046"/>
              <a:gd name="connsiteY4" fmla="*/ 1016220 h 5442958"/>
              <a:gd name="connsiteX5" fmla="*/ 3913680 w 3914046"/>
              <a:gd name="connsiteY5" fmla="*/ 5082302 h 5442958"/>
              <a:gd name="connsiteX6" fmla="*/ 3531263 w 3914046"/>
              <a:gd name="connsiteY6" fmla="*/ 5442958 h 5442958"/>
              <a:gd name="connsiteX7" fmla="*/ 0 w 3914046"/>
              <a:gd name="connsiteY7" fmla="*/ 5439211 h 5442958"/>
              <a:gd name="connsiteX8" fmla="*/ 0 w 3914046"/>
              <a:gd name="connsiteY8" fmla="*/ 3205 h 5442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14046" h="5442958">
                <a:moveTo>
                  <a:pt x="0" y="3205"/>
                </a:moveTo>
                <a:lnTo>
                  <a:pt x="3057097" y="3"/>
                </a:lnTo>
                <a:cubicBezTo>
                  <a:pt x="3151024" y="-506"/>
                  <a:pt x="3228191" y="57801"/>
                  <a:pt x="3280010" y="109185"/>
                </a:cubicBezTo>
                <a:lnTo>
                  <a:pt x="3715060" y="544030"/>
                </a:lnTo>
                <a:cubicBezTo>
                  <a:pt x="3821240" y="663953"/>
                  <a:pt x="3904125" y="864892"/>
                  <a:pt x="3909932" y="1016220"/>
                </a:cubicBezTo>
                <a:cubicBezTo>
                  <a:pt x="3915739" y="1167548"/>
                  <a:pt x="3913708" y="4345137"/>
                  <a:pt x="3913680" y="5082302"/>
                </a:cubicBezTo>
                <a:cubicBezTo>
                  <a:pt x="3909904" y="5287317"/>
                  <a:pt x="3752576" y="5439687"/>
                  <a:pt x="3531263" y="5442958"/>
                </a:cubicBezTo>
                <a:lnTo>
                  <a:pt x="0" y="5439211"/>
                </a:lnTo>
                <a:lnTo>
                  <a:pt x="0" y="3205"/>
                </a:lnTo>
                <a:close/>
              </a:path>
            </a:pathLst>
          </a:custGeom>
          <a:gradFill flip="none" rotWithShape="1">
            <a:gsLst>
              <a:gs pos="0">
                <a:srgbClr val="EC0026"/>
              </a:gs>
              <a:gs pos="100000">
                <a:srgbClr val="520CA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D435B06-754C-0F35-653B-15F5B3E34649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9" name="Segnaposto testo 9">
            <a:extLst>
              <a:ext uri="{FF2B5EF4-FFF2-40B4-BE49-F238E27FC236}">
                <a16:creationId xmlns:a16="http://schemas.microsoft.com/office/drawing/2014/main" id="{8413D851-E349-9A97-1E12-E268FBA47CF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0076" y="2581747"/>
            <a:ext cx="5070500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kern="1200" dirty="0" smtClean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Prima riga</a:t>
            </a:r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053393F5-7557-622C-C1A0-DE1D3ECD176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0076" y="3249012"/>
            <a:ext cx="5070500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b="1" i="1" kern="1200" dirty="0" smtClean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seconda riga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8365390-1AFD-2DEF-C143-1DC504CA5B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8246" y="6025577"/>
            <a:ext cx="522216" cy="432001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ADAA647A-17C4-F617-58A3-EFA6F84AA94C}"/>
              </a:ext>
            </a:extLst>
          </p:cNvPr>
          <p:cNvSpPr txBox="1"/>
          <p:nvPr userDrawn="1"/>
        </p:nvSpPr>
        <p:spPr>
          <a:xfrm>
            <a:off x="320955" y="357559"/>
            <a:ext cx="74083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>
                <a:solidFill>
                  <a:schemeClr val="bg1"/>
                </a:solidFill>
                <a:latin typeface="TIM Sans" panose="00000500000000000000" pitchFamily="50" charset="0"/>
              </a:rPr>
              <a:t>Titolo presentazione</a:t>
            </a:r>
          </a:p>
        </p:txBody>
      </p:sp>
    </p:spTree>
    <p:extLst>
      <p:ext uri="{BB962C8B-B14F-4D97-AF65-F5344CB8AC3E}">
        <p14:creationId xmlns:p14="http://schemas.microsoft.com/office/powerpoint/2010/main" val="343780081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ver - Box +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immagine 12">
            <a:extLst>
              <a:ext uri="{FF2B5EF4-FFF2-40B4-BE49-F238E27FC236}">
                <a16:creationId xmlns:a16="http://schemas.microsoft.com/office/drawing/2014/main" id="{633012D7-4D93-0510-7028-EA39574937E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-21759"/>
            <a:ext cx="12216284" cy="6858000"/>
          </a:xfrm>
          <a:custGeom>
            <a:avLst/>
            <a:gdLst>
              <a:gd name="connsiteX0" fmla="*/ 0 w 12216284"/>
              <a:gd name="connsiteY0" fmla="*/ 0 h 6858000"/>
              <a:gd name="connsiteX1" fmla="*/ 12216284 w 12216284"/>
              <a:gd name="connsiteY1" fmla="*/ 0 h 6858000"/>
              <a:gd name="connsiteX2" fmla="*/ 12216284 w 12216284"/>
              <a:gd name="connsiteY2" fmla="*/ 6858000 h 6858000"/>
              <a:gd name="connsiteX3" fmla="*/ 4641773 w 12216284"/>
              <a:gd name="connsiteY3" fmla="*/ 6858000 h 6858000"/>
              <a:gd name="connsiteX4" fmla="*/ 4703924 w 12216284"/>
              <a:gd name="connsiteY4" fmla="*/ 6835489 h 6858000"/>
              <a:gd name="connsiteX5" fmla="*/ 4845242 w 12216284"/>
              <a:gd name="connsiteY5" fmla="*/ 6742187 h 6858000"/>
              <a:gd name="connsiteX6" fmla="*/ 5487900 w 12216284"/>
              <a:gd name="connsiteY6" fmla="*/ 6194292 h 6858000"/>
              <a:gd name="connsiteX7" fmla="*/ 5775765 w 12216284"/>
              <a:gd name="connsiteY7" fmla="*/ 5599344 h 6858000"/>
              <a:gd name="connsiteX8" fmla="*/ 5781302 w 12216284"/>
              <a:gd name="connsiteY8" fmla="*/ 476174 h 6858000"/>
              <a:gd name="connsiteX9" fmla="*/ 5216394 w 12216284"/>
              <a:gd name="connsiteY9" fmla="*/ 21756 h 6858000"/>
              <a:gd name="connsiteX10" fmla="*/ 1 w 12216284"/>
              <a:gd name="connsiteY10" fmla="*/ 26477 h 6858000"/>
              <a:gd name="connsiteX11" fmla="*/ 1 w 12216284"/>
              <a:gd name="connsiteY11" fmla="*/ 6858000 h 6858000"/>
              <a:gd name="connsiteX12" fmla="*/ 0 w 12216284"/>
              <a:gd name="connsiteY1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16284" h="6858000">
                <a:moveTo>
                  <a:pt x="0" y="0"/>
                </a:moveTo>
                <a:lnTo>
                  <a:pt x="12216284" y="0"/>
                </a:lnTo>
                <a:lnTo>
                  <a:pt x="12216284" y="6858000"/>
                </a:lnTo>
                <a:lnTo>
                  <a:pt x="4641773" y="6858000"/>
                </a:lnTo>
                <a:lnTo>
                  <a:pt x="4703924" y="6835489"/>
                </a:lnTo>
                <a:cubicBezTo>
                  <a:pt x="4759334" y="6809110"/>
                  <a:pt x="4806969" y="6774558"/>
                  <a:pt x="4845242" y="6742187"/>
                </a:cubicBezTo>
                <a:lnTo>
                  <a:pt x="5487900" y="6194292"/>
                </a:lnTo>
                <a:cubicBezTo>
                  <a:pt x="5644749" y="6043192"/>
                  <a:pt x="5767187" y="5790013"/>
                  <a:pt x="5775765" y="5599344"/>
                </a:cubicBezTo>
                <a:cubicBezTo>
                  <a:pt x="5784343" y="5408674"/>
                  <a:pt x="5781343" y="1404985"/>
                  <a:pt x="5781302" y="476174"/>
                </a:cubicBezTo>
                <a:cubicBezTo>
                  <a:pt x="5775724" y="217860"/>
                  <a:pt x="5543318" y="25878"/>
                  <a:pt x="5216394" y="21756"/>
                </a:cubicBezTo>
                <a:lnTo>
                  <a:pt x="1" y="26477"/>
                </a:lnTo>
                <a:lnTo>
                  <a:pt x="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t-IT"/>
          </a:p>
        </p:txBody>
      </p:sp>
      <p:sp>
        <p:nvSpPr>
          <p:cNvPr id="8" name="Rettangolo con un angolo ritagliato 5">
            <a:extLst>
              <a:ext uri="{FF2B5EF4-FFF2-40B4-BE49-F238E27FC236}">
                <a16:creationId xmlns:a16="http://schemas.microsoft.com/office/drawing/2014/main" id="{7F0482DA-C92F-5057-B7E7-FF4072616DB1}"/>
              </a:ext>
            </a:extLst>
          </p:cNvPr>
          <p:cNvSpPr>
            <a:spLocks noChangeAspect="1"/>
          </p:cNvSpPr>
          <p:nvPr userDrawn="1"/>
        </p:nvSpPr>
        <p:spPr>
          <a:xfrm rot="10800000" flipH="1">
            <a:off x="1" y="0"/>
            <a:ext cx="5781841" cy="6858001"/>
          </a:xfrm>
          <a:custGeom>
            <a:avLst/>
            <a:gdLst>
              <a:gd name="connsiteX0" fmla="*/ 0 w 3909764"/>
              <a:gd name="connsiteY0" fmla="*/ 0 h 5436006"/>
              <a:gd name="connsiteX1" fmla="*/ 3171483 w 3909764"/>
              <a:gd name="connsiteY1" fmla="*/ 0 h 5436006"/>
              <a:gd name="connsiteX2" fmla="*/ 3909764 w 3909764"/>
              <a:gd name="connsiteY2" fmla="*/ 738281 h 5436006"/>
              <a:gd name="connsiteX3" fmla="*/ 3909764 w 3909764"/>
              <a:gd name="connsiteY3" fmla="*/ 5436006 h 5436006"/>
              <a:gd name="connsiteX4" fmla="*/ 0 w 3909764"/>
              <a:gd name="connsiteY4" fmla="*/ 5436006 h 5436006"/>
              <a:gd name="connsiteX5" fmla="*/ 0 w 3909764"/>
              <a:gd name="connsiteY5" fmla="*/ 0 h 5436006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280010 w 3909764"/>
              <a:gd name="connsiteY3" fmla="*/ 109182 h 5439208"/>
              <a:gd name="connsiteX4" fmla="*/ 3909764 w 3909764"/>
              <a:gd name="connsiteY4" fmla="*/ 741483 h 5439208"/>
              <a:gd name="connsiteX5" fmla="*/ 3909764 w 3909764"/>
              <a:gd name="connsiteY5" fmla="*/ 5439208 h 5439208"/>
              <a:gd name="connsiteX6" fmla="*/ 0 w 3909764"/>
              <a:gd name="connsiteY6" fmla="*/ 5439208 h 5439208"/>
              <a:gd name="connsiteX7" fmla="*/ 0 w 3909764"/>
              <a:gd name="connsiteY7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909764 w 3909932"/>
              <a:gd name="connsiteY3" fmla="*/ 741483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764 w 3909932"/>
              <a:gd name="connsiteY4" fmla="*/ 741483 h 5439208"/>
              <a:gd name="connsiteX5" fmla="*/ 3909932 w 3909932"/>
              <a:gd name="connsiteY5" fmla="*/ 1016217 h 5439208"/>
              <a:gd name="connsiteX6" fmla="*/ 3909764 w 3909932"/>
              <a:gd name="connsiteY6" fmla="*/ 5439208 h 5439208"/>
              <a:gd name="connsiteX7" fmla="*/ 0 w 3909932"/>
              <a:gd name="connsiteY7" fmla="*/ 5439208 h 5439208"/>
              <a:gd name="connsiteX8" fmla="*/ 0 w 3909932"/>
              <a:gd name="connsiteY8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10458"/>
              <a:gd name="connsiteY0" fmla="*/ 3202 h 5439208"/>
              <a:gd name="connsiteX1" fmla="*/ 3057097 w 3910458"/>
              <a:gd name="connsiteY1" fmla="*/ 0 h 5439208"/>
              <a:gd name="connsiteX2" fmla="*/ 3280010 w 3910458"/>
              <a:gd name="connsiteY2" fmla="*/ 109182 h 5439208"/>
              <a:gd name="connsiteX3" fmla="*/ 3715060 w 3910458"/>
              <a:gd name="connsiteY3" fmla="*/ 544027 h 5439208"/>
              <a:gd name="connsiteX4" fmla="*/ 3909932 w 3910458"/>
              <a:gd name="connsiteY4" fmla="*/ 1016217 h 5439208"/>
              <a:gd name="connsiteX5" fmla="*/ 3909764 w 3910458"/>
              <a:gd name="connsiteY5" fmla="*/ 5439208 h 5439208"/>
              <a:gd name="connsiteX6" fmla="*/ 0 w 3910458"/>
              <a:gd name="connsiteY6" fmla="*/ 5439208 h 5439208"/>
              <a:gd name="connsiteX7" fmla="*/ 0 w 3910458"/>
              <a:gd name="connsiteY7" fmla="*/ 3202 h 5439208"/>
              <a:gd name="connsiteX0" fmla="*/ 0 w 4200678"/>
              <a:gd name="connsiteY0" fmla="*/ 3202 h 5515789"/>
              <a:gd name="connsiteX1" fmla="*/ 3057097 w 4200678"/>
              <a:gd name="connsiteY1" fmla="*/ 0 h 5515789"/>
              <a:gd name="connsiteX2" fmla="*/ 3280010 w 4200678"/>
              <a:gd name="connsiteY2" fmla="*/ 109182 h 5515789"/>
              <a:gd name="connsiteX3" fmla="*/ 3715060 w 4200678"/>
              <a:gd name="connsiteY3" fmla="*/ 544027 h 5515789"/>
              <a:gd name="connsiteX4" fmla="*/ 3909932 w 4200678"/>
              <a:gd name="connsiteY4" fmla="*/ 1016217 h 5515789"/>
              <a:gd name="connsiteX5" fmla="*/ 3913680 w 4200678"/>
              <a:gd name="connsiteY5" fmla="*/ 5082299 h 5515789"/>
              <a:gd name="connsiteX6" fmla="*/ 3909764 w 4200678"/>
              <a:gd name="connsiteY6" fmla="*/ 5439208 h 5515789"/>
              <a:gd name="connsiteX7" fmla="*/ 0 w 4200678"/>
              <a:gd name="connsiteY7" fmla="*/ 5439208 h 5515789"/>
              <a:gd name="connsiteX8" fmla="*/ 0 w 4200678"/>
              <a:gd name="connsiteY8" fmla="*/ 3202 h 5515789"/>
              <a:gd name="connsiteX0" fmla="*/ 0 w 4200678"/>
              <a:gd name="connsiteY0" fmla="*/ 3202 h 5439208"/>
              <a:gd name="connsiteX1" fmla="*/ 3057097 w 4200678"/>
              <a:gd name="connsiteY1" fmla="*/ 0 h 5439208"/>
              <a:gd name="connsiteX2" fmla="*/ 3280010 w 4200678"/>
              <a:gd name="connsiteY2" fmla="*/ 109182 h 5439208"/>
              <a:gd name="connsiteX3" fmla="*/ 3715060 w 4200678"/>
              <a:gd name="connsiteY3" fmla="*/ 544027 h 5439208"/>
              <a:gd name="connsiteX4" fmla="*/ 3909932 w 4200678"/>
              <a:gd name="connsiteY4" fmla="*/ 1016217 h 5439208"/>
              <a:gd name="connsiteX5" fmla="*/ 3913680 w 4200678"/>
              <a:gd name="connsiteY5" fmla="*/ 5082299 h 5439208"/>
              <a:gd name="connsiteX6" fmla="*/ 3909764 w 4200678"/>
              <a:gd name="connsiteY6" fmla="*/ 5439208 h 5439208"/>
              <a:gd name="connsiteX7" fmla="*/ 0 w 4200678"/>
              <a:gd name="connsiteY7" fmla="*/ 5439208 h 5439208"/>
              <a:gd name="connsiteX8" fmla="*/ 0 w 4200678"/>
              <a:gd name="connsiteY8" fmla="*/ 3202 h 5439208"/>
              <a:gd name="connsiteX0" fmla="*/ 0 w 3995172"/>
              <a:gd name="connsiteY0" fmla="*/ 3202 h 5439208"/>
              <a:gd name="connsiteX1" fmla="*/ 3057097 w 3995172"/>
              <a:gd name="connsiteY1" fmla="*/ 0 h 5439208"/>
              <a:gd name="connsiteX2" fmla="*/ 3280010 w 3995172"/>
              <a:gd name="connsiteY2" fmla="*/ 109182 h 5439208"/>
              <a:gd name="connsiteX3" fmla="*/ 3715060 w 3995172"/>
              <a:gd name="connsiteY3" fmla="*/ 544027 h 5439208"/>
              <a:gd name="connsiteX4" fmla="*/ 3909932 w 3995172"/>
              <a:gd name="connsiteY4" fmla="*/ 1016217 h 5439208"/>
              <a:gd name="connsiteX5" fmla="*/ 3913680 w 3995172"/>
              <a:gd name="connsiteY5" fmla="*/ 5082299 h 5439208"/>
              <a:gd name="connsiteX6" fmla="*/ 3587476 w 3995172"/>
              <a:gd name="connsiteY6" fmla="*/ 5439208 h 5439208"/>
              <a:gd name="connsiteX7" fmla="*/ 0 w 3995172"/>
              <a:gd name="connsiteY7" fmla="*/ 5439208 h 5439208"/>
              <a:gd name="connsiteX8" fmla="*/ 0 w 3995172"/>
              <a:gd name="connsiteY8" fmla="*/ 3202 h 5439208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39209"/>
              <a:gd name="connsiteX1" fmla="*/ 3057097 w 3925690"/>
              <a:gd name="connsiteY1" fmla="*/ 0 h 5439209"/>
              <a:gd name="connsiteX2" fmla="*/ 3280010 w 3925690"/>
              <a:gd name="connsiteY2" fmla="*/ 109182 h 5439209"/>
              <a:gd name="connsiteX3" fmla="*/ 3715060 w 3925690"/>
              <a:gd name="connsiteY3" fmla="*/ 544027 h 5439209"/>
              <a:gd name="connsiteX4" fmla="*/ 3909932 w 3925690"/>
              <a:gd name="connsiteY4" fmla="*/ 1016217 h 5439209"/>
              <a:gd name="connsiteX5" fmla="*/ 3913680 w 3925690"/>
              <a:gd name="connsiteY5" fmla="*/ 5082299 h 5439209"/>
              <a:gd name="connsiteX6" fmla="*/ 3587476 w 3925690"/>
              <a:gd name="connsiteY6" fmla="*/ 5439208 h 5439209"/>
              <a:gd name="connsiteX7" fmla="*/ 0 w 3925690"/>
              <a:gd name="connsiteY7" fmla="*/ 5439208 h 5439209"/>
              <a:gd name="connsiteX8" fmla="*/ 0 w 3925690"/>
              <a:gd name="connsiteY8" fmla="*/ 3202 h 5439209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42955"/>
              <a:gd name="connsiteX1" fmla="*/ 3057097 w 3925690"/>
              <a:gd name="connsiteY1" fmla="*/ 0 h 5442955"/>
              <a:gd name="connsiteX2" fmla="*/ 3280010 w 3925690"/>
              <a:gd name="connsiteY2" fmla="*/ 109182 h 5442955"/>
              <a:gd name="connsiteX3" fmla="*/ 3715060 w 3925690"/>
              <a:gd name="connsiteY3" fmla="*/ 544027 h 5442955"/>
              <a:gd name="connsiteX4" fmla="*/ 3909932 w 3925690"/>
              <a:gd name="connsiteY4" fmla="*/ 1016217 h 5442955"/>
              <a:gd name="connsiteX5" fmla="*/ 3913680 w 3925690"/>
              <a:gd name="connsiteY5" fmla="*/ 5082299 h 5442955"/>
              <a:gd name="connsiteX6" fmla="*/ 3531263 w 3925690"/>
              <a:gd name="connsiteY6" fmla="*/ 5442955 h 5442955"/>
              <a:gd name="connsiteX7" fmla="*/ 0 w 3925690"/>
              <a:gd name="connsiteY7" fmla="*/ 5439208 h 5442955"/>
              <a:gd name="connsiteX8" fmla="*/ 0 w 3925690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5 h 5442958"/>
              <a:gd name="connsiteX1" fmla="*/ 3057097 w 3914046"/>
              <a:gd name="connsiteY1" fmla="*/ 3 h 5442958"/>
              <a:gd name="connsiteX2" fmla="*/ 3280010 w 3914046"/>
              <a:gd name="connsiteY2" fmla="*/ 109185 h 5442958"/>
              <a:gd name="connsiteX3" fmla="*/ 3715060 w 3914046"/>
              <a:gd name="connsiteY3" fmla="*/ 544030 h 5442958"/>
              <a:gd name="connsiteX4" fmla="*/ 3909932 w 3914046"/>
              <a:gd name="connsiteY4" fmla="*/ 1016220 h 5442958"/>
              <a:gd name="connsiteX5" fmla="*/ 3913680 w 3914046"/>
              <a:gd name="connsiteY5" fmla="*/ 5082302 h 5442958"/>
              <a:gd name="connsiteX6" fmla="*/ 3531263 w 3914046"/>
              <a:gd name="connsiteY6" fmla="*/ 5442958 h 5442958"/>
              <a:gd name="connsiteX7" fmla="*/ 0 w 3914046"/>
              <a:gd name="connsiteY7" fmla="*/ 5439211 h 5442958"/>
              <a:gd name="connsiteX8" fmla="*/ 0 w 3914046"/>
              <a:gd name="connsiteY8" fmla="*/ 3205 h 5442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14046" h="5442958">
                <a:moveTo>
                  <a:pt x="0" y="3205"/>
                </a:moveTo>
                <a:lnTo>
                  <a:pt x="3057097" y="3"/>
                </a:lnTo>
                <a:cubicBezTo>
                  <a:pt x="3151024" y="-506"/>
                  <a:pt x="3228191" y="57801"/>
                  <a:pt x="3280010" y="109185"/>
                </a:cubicBezTo>
                <a:lnTo>
                  <a:pt x="3715060" y="544030"/>
                </a:lnTo>
                <a:cubicBezTo>
                  <a:pt x="3821240" y="663953"/>
                  <a:pt x="3904125" y="864892"/>
                  <a:pt x="3909932" y="1016220"/>
                </a:cubicBezTo>
                <a:cubicBezTo>
                  <a:pt x="3915739" y="1167548"/>
                  <a:pt x="3913708" y="4345137"/>
                  <a:pt x="3913680" y="5082302"/>
                </a:cubicBezTo>
                <a:cubicBezTo>
                  <a:pt x="3909904" y="5287317"/>
                  <a:pt x="3752576" y="5439687"/>
                  <a:pt x="3531263" y="5442958"/>
                </a:cubicBezTo>
                <a:lnTo>
                  <a:pt x="0" y="5439211"/>
                </a:lnTo>
                <a:lnTo>
                  <a:pt x="0" y="3205"/>
                </a:lnTo>
                <a:close/>
              </a:path>
            </a:pathLst>
          </a:custGeom>
          <a:gradFill flip="none" rotWithShape="1">
            <a:gsLst>
              <a:gs pos="0">
                <a:srgbClr val="B6F11F"/>
              </a:gs>
              <a:gs pos="100000">
                <a:srgbClr val="4FE3C2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D435B06-754C-0F35-653B-15F5B3E34649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9" name="Segnaposto testo 9">
            <a:extLst>
              <a:ext uri="{FF2B5EF4-FFF2-40B4-BE49-F238E27FC236}">
                <a16:creationId xmlns:a16="http://schemas.microsoft.com/office/drawing/2014/main" id="{8413D851-E349-9A97-1E12-E268FBA47CF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0076" y="2581747"/>
            <a:ext cx="5070500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kern="1200" dirty="0" smtClean="0">
                <a:solidFill>
                  <a:schemeClr val="tx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Prima riga</a:t>
            </a:r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053393F5-7557-622C-C1A0-DE1D3ECD176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0076" y="3249012"/>
            <a:ext cx="5070500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b="1" i="1" kern="1200" dirty="0" smtClean="0">
                <a:solidFill>
                  <a:schemeClr val="tx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seconda riga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8365390-1AFD-2DEF-C143-1DC504CA5B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8246" y="6025577"/>
            <a:ext cx="522216" cy="432001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ADAA647A-17C4-F617-58A3-EFA6F84AA94C}"/>
              </a:ext>
            </a:extLst>
          </p:cNvPr>
          <p:cNvSpPr txBox="1"/>
          <p:nvPr userDrawn="1"/>
        </p:nvSpPr>
        <p:spPr>
          <a:xfrm>
            <a:off x="320955" y="357559"/>
            <a:ext cx="74083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>
                <a:solidFill>
                  <a:schemeClr val="tx1"/>
                </a:solidFill>
                <a:latin typeface="TIM Sans" panose="00000500000000000000" pitchFamily="50" charset="0"/>
              </a:rPr>
              <a:t>Titolo presentazione</a:t>
            </a:r>
          </a:p>
        </p:txBody>
      </p:sp>
    </p:spTree>
    <p:extLst>
      <p:ext uri="{BB962C8B-B14F-4D97-AF65-F5344CB8AC3E}">
        <p14:creationId xmlns:p14="http://schemas.microsoft.com/office/powerpoint/2010/main" val="48727887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- Box +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immagine 12">
            <a:extLst>
              <a:ext uri="{FF2B5EF4-FFF2-40B4-BE49-F238E27FC236}">
                <a16:creationId xmlns:a16="http://schemas.microsoft.com/office/drawing/2014/main" id="{633012D7-4D93-0510-7028-EA39574937E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-21759"/>
            <a:ext cx="12216284" cy="6858000"/>
          </a:xfrm>
          <a:custGeom>
            <a:avLst/>
            <a:gdLst>
              <a:gd name="connsiteX0" fmla="*/ 0 w 12216284"/>
              <a:gd name="connsiteY0" fmla="*/ 0 h 6858000"/>
              <a:gd name="connsiteX1" fmla="*/ 12216284 w 12216284"/>
              <a:gd name="connsiteY1" fmla="*/ 0 h 6858000"/>
              <a:gd name="connsiteX2" fmla="*/ 12216284 w 12216284"/>
              <a:gd name="connsiteY2" fmla="*/ 6858000 h 6858000"/>
              <a:gd name="connsiteX3" fmla="*/ 4641773 w 12216284"/>
              <a:gd name="connsiteY3" fmla="*/ 6858000 h 6858000"/>
              <a:gd name="connsiteX4" fmla="*/ 4703924 w 12216284"/>
              <a:gd name="connsiteY4" fmla="*/ 6835489 h 6858000"/>
              <a:gd name="connsiteX5" fmla="*/ 4845242 w 12216284"/>
              <a:gd name="connsiteY5" fmla="*/ 6742187 h 6858000"/>
              <a:gd name="connsiteX6" fmla="*/ 5487900 w 12216284"/>
              <a:gd name="connsiteY6" fmla="*/ 6194292 h 6858000"/>
              <a:gd name="connsiteX7" fmla="*/ 5775765 w 12216284"/>
              <a:gd name="connsiteY7" fmla="*/ 5599344 h 6858000"/>
              <a:gd name="connsiteX8" fmla="*/ 5781302 w 12216284"/>
              <a:gd name="connsiteY8" fmla="*/ 476174 h 6858000"/>
              <a:gd name="connsiteX9" fmla="*/ 5216394 w 12216284"/>
              <a:gd name="connsiteY9" fmla="*/ 21756 h 6858000"/>
              <a:gd name="connsiteX10" fmla="*/ 1 w 12216284"/>
              <a:gd name="connsiteY10" fmla="*/ 26477 h 6858000"/>
              <a:gd name="connsiteX11" fmla="*/ 1 w 12216284"/>
              <a:gd name="connsiteY11" fmla="*/ 6858000 h 6858000"/>
              <a:gd name="connsiteX12" fmla="*/ 0 w 12216284"/>
              <a:gd name="connsiteY1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16284" h="6858000">
                <a:moveTo>
                  <a:pt x="0" y="0"/>
                </a:moveTo>
                <a:lnTo>
                  <a:pt x="12216284" y="0"/>
                </a:lnTo>
                <a:lnTo>
                  <a:pt x="12216284" y="6858000"/>
                </a:lnTo>
                <a:lnTo>
                  <a:pt x="4641773" y="6858000"/>
                </a:lnTo>
                <a:lnTo>
                  <a:pt x="4703924" y="6835489"/>
                </a:lnTo>
                <a:cubicBezTo>
                  <a:pt x="4759334" y="6809110"/>
                  <a:pt x="4806969" y="6774558"/>
                  <a:pt x="4845242" y="6742187"/>
                </a:cubicBezTo>
                <a:lnTo>
                  <a:pt x="5487900" y="6194292"/>
                </a:lnTo>
                <a:cubicBezTo>
                  <a:pt x="5644749" y="6043192"/>
                  <a:pt x="5767187" y="5790013"/>
                  <a:pt x="5775765" y="5599344"/>
                </a:cubicBezTo>
                <a:cubicBezTo>
                  <a:pt x="5784343" y="5408674"/>
                  <a:pt x="5781343" y="1404985"/>
                  <a:pt x="5781302" y="476174"/>
                </a:cubicBezTo>
                <a:cubicBezTo>
                  <a:pt x="5775724" y="217860"/>
                  <a:pt x="5543318" y="25878"/>
                  <a:pt x="5216394" y="21756"/>
                </a:cubicBezTo>
                <a:lnTo>
                  <a:pt x="1" y="26477"/>
                </a:lnTo>
                <a:lnTo>
                  <a:pt x="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t-IT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D435B06-754C-0F35-653B-15F5B3E34649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9" name="Segnaposto testo 9">
            <a:extLst>
              <a:ext uri="{FF2B5EF4-FFF2-40B4-BE49-F238E27FC236}">
                <a16:creationId xmlns:a16="http://schemas.microsoft.com/office/drawing/2014/main" id="{8413D851-E349-9A97-1E12-E268FBA47CF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0076" y="2581747"/>
            <a:ext cx="5070500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kern="1200" dirty="0" smtClean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Prima riga</a:t>
            </a:r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053393F5-7557-622C-C1A0-DE1D3ECD176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0076" y="3249012"/>
            <a:ext cx="5070500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b="1" i="1" kern="1200" dirty="0" smtClean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seconda riga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8365390-1AFD-2DEF-C143-1DC504CA5B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8246" y="6025577"/>
            <a:ext cx="522216" cy="432001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ADAA647A-17C4-F617-58A3-EFA6F84AA94C}"/>
              </a:ext>
            </a:extLst>
          </p:cNvPr>
          <p:cNvSpPr txBox="1"/>
          <p:nvPr userDrawn="1"/>
        </p:nvSpPr>
        <p:spPr>
          <a:xfrm>
            <a:off x="320955" y="357559"/>
            <a:ext cx="74083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>
                <a:solidFill>
                  <a:schemeClr val="bg1"/>
                </a:solidFill>
                <a:latin typeface="TIM Sans" panose="00000500000000000000" pitchFamily="50" charset="0"/>
              </a:rPr>
              <a:t>Titolo presentazione</a:t>
            </a:r>
          </a:p>
        </p:txBody>
      </p:sp>
    </p:spTree>
    <p:extLst>
      <p:ext uri="{BB962C8B-B14F-4D97-AF65-F5344CB8AC3E}">
        <p14:creationId xmlns:p14="http://schemas.microsoft.com/office/powerpoint/2010/main" val="23488787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world&#10;&#10;AI-generated content may be incorrect.">
            <a:extLst>
              <a:ext uri="{FF2B5EF4-FFF2-40B4-BE49-F238E27FC236}">
                <a16:creationId xmlns:a16="http://schemas.microsoft.com/office/drawing/2014/main" id="{9CC8F9E6-8ED4-43AA-64AC-79729EC5C7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pic>
        <p:nvPicPr>
          <p:cNvPr id="63" name="Immagine 4" descr="Immagine 4"/>
          <p:cNvPicPr>
            <a:picLocks noChangeAspect="1"/>
          </p:cNvPicPr>
          <p:nvPr/>
        </p:nvPicPr>
        <p:blipFill>
          <a:blip r:embed="rId3"/>
          <a:srcRect l="19062" t="41923" r="19124" b="40513"/>
          <a:stretch>
            <a:fillRect/>
          </a:stretch>
        </p:blipFill>
        <p:spPr>
          <a:xfrm>
            <a:off x="207716" y="227324"/>
            <a:ext cx="3045327" cy="611747"/>
          </a:xfrm>
          <a:prstGeom prst="rect">
            <a:avLst/>
          </a:prstGeom>
          <a:ln w="12700">
            <a:miter lim="400000"/>
          </a:ln>
        </p:spPr>
      </p:pic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 lIns="45719" tIns="45719" rIns="45719" bIns="45719"/>
          <a:lstStyle>
            <a:lvl1pPr>
              <a:defRPr sz="1200" b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16747657"/>
      </p:ext>
    </p:extLst>
  </p:cSld>
  <p:clrMapOvr>
    <a:masterClrMapping/>
  </p:clrMapOvr>
  <p:transition spd="med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Titolo + Testo (TIM Ico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3DAB334-14C1-81DD-7A35-8BAC4D488802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7768129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Titolo + Testo (Estrusion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o 8">
            <a:extLst>
              <a:ext uri="{FF2B5EF4-FFF2-40B4-BE49-F238E27FC236}">
                <a16:creationId xmlns:a16="http://schemas.microsoft.com/office/drawing/2014/main" id="{B5850E64-46DC-407C-27CD-F0EC2B9E3187}"/>
              </a:ext>
            </a:extLst>
          </p:cNvPr>
          <p:cNvGrpSpPr/>
          <p:nvPr userDrawn="1"/>
        </p:nvGrpSpPr>
        <p:grpSpPr>
          <a:xfrm>
            <a:off x="7833342" y="528060"/>
            <a:ext cx="4375844" cy="9759070"/>
            <a:chOff x="7833342" y="528060"/>
            <a:chExt cx="4375844" cy="9759070"/>
          </a:xfrm>
        </p:grpSpPr>
        <p:sp>
          <p:nvSpPr>
            <p:cNvPr id="10" name="Rettangolo con un angolo ritagliato 5">
              <a:extLst>
                <a:ext uri="{FF2B5EF4-FFF2-40B4-BE49-F238E27FC236}">
                  <a16:creationId xmlns:a16="http://schemas.microsoft.com/office/drawing/2014/main" id="{EACDEA1D-B903-0E4C-9F8F-CB7A8B4A2174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7833342" y="528060"/>
              <a:ext cx="4375844" cy="4746466"/>
            </a:xfrm>
            <a:custGeom>
              <a:avLst/>
              <a:gdLst>
                <a:gd name="connsiteX0" fmla="*/ 0 w 3909764"/>
                <a:gd name="connsiteY0" fmla="*/ 0 h 5436006"/>
                <a:gd name="connsiteX1" fmla="*/ 3171483 w 3909764"/>
                <a:gd name="connsiteY1" fmla="*/ 0 h 5436006"/>
                <a:gd name="connsiteX2" fmla="*/ 3909764 w 3909764"/>
                <a:gd name="connsiteY2" fmla="*/ 738281 h 5436006"/>
                <a:gd name="connsiteX3" fmla="*/ 3909764 w 3909764"/>
                <a:gd name="connsiteY3" fmla="*/ 5436006 h 5436006"/>
                <a:gd name="connsiteX4" fmla="*/ 0 w 3909764"/>
                <a:gd name="connsiteY4" fmla="*/ 5436006 h 5436006"/>
                <a:gd name="connsiteX5" fmla="*/ 0 w 3909764"/>
                <a:gd name="connsiteY5" fmla="*/ 0 h 5436006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280010 w 3909764"/>
                <a:gd name="connsiteY3" fmla="*/ 109182 h 5439208"/>
                <a:gd name="connsiteX4" fmla="*/ 3909764 w 3909764"/>
                <a:gd name="connsiteY4" fmla="*/ 741483 h 5439208"/>
                <a:gd name="connsiteX5" fmla="*/ 3909764 w 3909764"/>
                <a:gd name="connsiteY5" fmla="*/ 5439208 h 5439208"/>
                <a:gd name="connsiteX6" fmla="*/ 0 w 3909764"/>
                <a:gd name="connsiteY6" fmla="*/ 5439208 h 5439208"/>
                <a:gd name="connsiteX7" fmla="*/ 0 w 3909764"/>
                <a:gd name="connsiteY7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909764 w 3909932"/>
                <a:gd name="connsiteY3" fmla="*/ 741483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764 w 3909932"/>
                <a:gd name="connsiteY4" fmla="*/ 741483 h 5439208"/>
                <a:gd name="connsiteX5" fmla="*/ 3909932 w 3909932"/>
                <a:gd name="connsiteY5" fmla="*/ 1016217 h 5439208"/>
                <a:gd name="connsiteX6" fmla="*/ 3909764 w 3909932"/>
                <a:gd name="connsiteY6" fmla="*/ 5439208 h 5439208"/>
                <a:gd name="connsiteX7" fmla="*/ 0 w 3909932"/>
                <a:gd name="connsiteY7" fmla="*/ 5439208 h 5439208"/>
                <a:gd name="connsiteX8" fmla="*/ 0 w 3909932"/>
                <a:gd name="connsiteY8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10458"/>
                <a:gd name="connsiteY0" fmla="*/ 3202 h 5439208"/>
                <a:gd name="connsiteX1" fmla="*/ 3057097 w 3910458"/>
                <a:gd name="connsiteY1" fmla="*/ 0 h 5439208"/>
                <a:gd name="connsiteX2" fmla="*/ 3280010 w 3910458"/>
                <a:gd name="connsiteY2" fmla="*/ 109182 h 5439208"/>
                <a:gd name="connsiteX3" fmla="*/ 3715060 w 3910458"/>
                <a:gd name="connsiteY3" fmla="*/ 544027 h 5439208"/>
                <a:gd name="connsiteX4" fmla="*/ 3909932 w 3910458"/>
                <a:gd name="connsiteY4" fmla="*/ 1016217 h 5439208"/>
                <a:gd name="connsiteX5" fmla="*/ 3909764 w 3910458"/>
                <a:gd name="connsiteY5" fmla="*/ 5439208 h 5439208"/>
                <a:gd name="connsiteX6" fmla="*/ 0 w 3910458"/>
                <a:gd name="connsiteY6" fmla="*/ 5439208 h 5439208"/>
                <a:gd name="connsiteX7" fmla="*/ 0 w 3910458"/>
                <a:gd name="connsiteY7" fmla="*/ 3202 h 5439208"/>
                <a:gd name="connsiteX0" fmla="*/ 0 w 4200678"/>
                <a:gd name="connsiteY0" fmla="*/ 3202 h 5515789"/>
                <a:gd name="connsiteX1" fmla="*/ 3057097 w 4200678"/>
                <a:gd name="connsiteY1" fmla="*/ 0 h 5515789"/>
                <a:gd name="connsiteX2" fmla="*/ 3280010 w 4200678"/>
                <a:gd name="connsiteY2" fmla="*/ 109182 h 5515789"/>
                <a:gd name="connsiteX3" fmla="*/ 3715060 w 4200678"/>
                <a:gd name="connsiteY3" fmla="*/ 544027 h 5515789"/>
                <a:gd name="connsiteX4" fmla="*/ 3909932 w 4200678"/>
                <a:gd name="connsiteY4" fmla="*/ 1016217 h 5515789"/>
                <a:gd name="connsiteX5" fmla="*/ 3913680 w 4200678"/>
                <a:gd name="connsiteY5" fmla="*/ 5082299 h 5515789"/>
                <a:gd name="connsiteX6" fmla="*/ 3909764 w 4200678"/>
                <a:gd name="connsiteY6" fmla="*/ 5439208 h 5515789"/>
                <a:gd name="connsiteX7" fmla="*/ 0 w 4200678"/>
                <a:gd name="connsiteY7" fmla="*/ 5439208 h 5515789"/>
                <a:gd name="connsiteX8" fmla="*/ 0 w 4200678"/>
                <a:gd name="connsiteY8" fmla="*/ 3202 h 5515789"/>
                <a:gd name="connsiteX0" fmla="*/ 0 w 4200678"/>
                <a:gd name="connsiteY0" fmla="*/ 3202 h 5439208"/>
                <a:gd name="connsiteX1" fmla="*/ 3057097 w 4200678"/>
                <a:gd name="connsiteY1" fmla="*/ 0 h 5439208"/>
                <a:gd name="connsiteX2" fmla="*/ 3280010 w 4200678"/>
                <a:gd name="connsiteY2" fmla="*/ 109182 h 5439208"/>
                <a:gd name="connsiteX3" fmla="*/ 3715060 w 4200678"/>
                <a:gd name="connsiteY3" fmla="*/ 544027 h 5439208"/>
                <a:gd name="connsiteX4" fmla="*/ 3909932 w 4200678"/>
                <a:gd name="connsiteY4" fmla="*/ 1016217 h 5439208"/>
                <a:gd name="connsiteX5" fmla="*/ 3913680 w 4200678"/>
                <a:gd name="connsiteY5" fmla="*/ 5082299 h 5439208"/>
                <a:gd name="connsiteX6" fmla="*/ 3909764 w 4200678"/>
                <a:gd name="connsiteY6" fmla="*/ 5439208 h 5439208"/>
                <a:gd name="connsiteX7" fmla="*/ 0 w 4200678"/>
                <a:gd name="connsiteY7" fmla="*/ 5439208 h 5439208"/>
                <a:gd name="connsiteX8" fmla="*/ 0 w 4200678"/>
                <a:gd name="connsiteY8" fmla="*/ 3202 h 5439208"/>
                <a:gd name="connsiteX0" fmla="*/ 0 w 3995172"/>
                <a:gd name="connsiteY0" fmla="*/ 3202 h 5439208"/>
                <a:gd name="connsiteX1" fmla="*/ 3057097 w 3995172"/>
                <a:gd name="connsiteY1" fmla="*/ 0 h 5439208"/>
                <a:gd name="connsiteX2" fmla="*/ 3280010 w 3995172"/>
                <a:gd name="connsiteY2" fmla="*/ 109182 h 5439208"/>
                <a:gd name="connsiteX3" fmla="*/ 3715060 w 3995172"/>
                <a:gd name="connsiteY3" fmla="*/ 544027 h 5439208"/>
                <a:gd name="connsiteX4" fmla="*/ 3909932 w 3995172"/>
                <a:gd name="connsiteY4" fmla="*/ 1016217 h 5439208"/>
                <a:gd name="connsiteX5" fmla="*/ 3913680 w 3995172"/>
                <a:gd name="connsiteY5" fmla="*/ 5082299 h 5439208"/>
                <a:gd name="connsiteX6" fmla="*/ 3587476 w 3995172"/>
                <a:gd name="connsiteY6" fmla="*/ 5439208 h 5439208"/>
                <a:gd name="connsiteX7" fmla="*/ 0 w 3995172"/>
                <a:gd name="connsiteY7" fmla="*/ 5439208 h 5439208"/>
                <a:gd name="connsiteX8" fmla="*/ 0 w 3995172"/>
                <a:gd name="connsiteY8" fmla="*/ 3202 h 5439208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39209"/>
                <a:gd name="connsiteX1" fmla="*/ 3057097 w 3925690"/>
                <a:gd name="connsiteY1" fmla="*/ 0 h 5439209"/>
                <a:gd name="connsiteX2" fmla="*/ 3280010 w 3925690"/>
                <a:gd name="connsiteY2" fmla="*/ 109182 h 5439209"/>
                <a:gd name="connsiteX3" fmla="*/ 3715060 w 3925690"/>
                <a:gd name="connsiteY3" fmla="*/ 544027 h 5439209"/>
                <a:gd name="connsiteX4" fmla="*/ 3909932 w 3925690"/>
                <a:gd name="connsiteY4" fmla="*/ 1016217 h 5439209"/>
                <a:gd name="connsiteX5" fmla="*/ 3913680 w 3925690"/>
                <a:gd name="connsiteY5" fmla="*/ 5082299 h 5439209"/>
                <a:gd name="connsiteX6" fmla="*/ 3587476 w 3925690"/>
                <a:gd name="connsiteY6" fmla="*/ 5439208 h 5439209"/>
                <a:gd name="connsiteX7" fmla="*/ 0 w 3925690"/>
                <a:gd name="connsiteY7" fmla="*/ 5439208 h 5439209"/>
                <a:gd name="connsiteX8" fmla="*/ 0 w 3925690"/>
                <a:gd name="connsiteY8" fmla="*/ 3202 h 5439209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42955"/>
                <a:gd name="connsiteX1" fmla="*/ 3057097 w 3925690"/>
                <a:gd name="connsiteY1" fmla="*/ 0 h 5442955"/>
                <a:gd name="connsiteX2" fmla="*/ 3280010 w 3925690"/>
                <a:gd name="connsiteY2" fmla="*/ 109182 h 5442955"/>
                <a:gd name="connsiteX3" fmla="*/ 3715060 w 3925690"/>
                <a:gd name="connsiteY3" fmla="*/ 544027 h 5442955"/>
                <a:gd name="connsiteX4" fmla="*/ 3909932 w 3925690"/>
                <a:gd name="connsiteY4" fmla="*/ 1016217 h 5442955"/>
                <a:gd name="connsiteX5" fmla="*/ 3913680 w 3925690"/>
                <a:gd name="connsiteY5" fmla="*/ 5082299 h 5442955"/>
                <a:gd name="connsiteX6" fmla="*/ 3531263 w 3925690"/>
                <a:gd name="connsiteY6" fmla="*/ 5442955 h 5442955"/>
                <a:gd name="connsiteX7" fmla="*/ 0 w 3925690"/>
                <a:gd name="connsiteY7" fmla="*/ 5439208 h 5442955"/>
                <a:gd name="connsiteX8" fmla="*/ 0 w 3925690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5 h 5442958"/>
                <a:gd name="connsiteX1" fmla="*/ 3057097 w 3914046"/>
                <a:gd name="connsiteY1" fmla="*/ 3 h 5442958"/>
                <a:gd name="connsiteX2" fmla="*/ 3280010 w 3914046"/>
                <a:gd name="connsiteY2" fmla="*/ 109185 h 5442958"/>
                <a:gd name="connsiteX3" fmla="*/ 3715060 w 3914046"/>
                <a:gd name="connsiteY3" fmla="*/ 544030 h 5442958"/>
                <a:gd name="connsiteX4" fmla="*/ 3909932 w 3914046"/>
                <a:gd name="connsiteY4" fmla="*/ 1016220 h 5442958"/>
                <a:gd name="connsiteX5" fmla="*/ 3913680 w 3914046"/>
                <a:gd name="connsiteY5" fmla="*/ 5082302 h 5442958"/>
                <a:gd name="connsiteX6" fmla="*/ 3531263 w 3914046"/>
                <a:gd name="connsiteY6" fmla="*/ 5442958 h 5442958"/>
                <a:gd name="connsiteX7" fmla="*/ 0 w 3914046"/>
                <a:gd name="connsiteY7" fmla="*/ 5439211 h 5442958"/>
                <a:gd name="connsiteX8" fmla="*/ 0 w 3914046"/>
                <a:gd name="connsiteY8" fmla="*/ 3205 h 5442958"/>
                <a:gd name="connsiteX0" fmla="*/ 1318732 w 5232778"/>
                <a:gd name="connsiteY0" fmla="*/ 3205 h 5442958"/>
                <a:gd name="connsiteX1" fmla="*/ 4375829 w 5232778"/>
                <a:gd name="connsiteY1" fmla="*/ 3 h 5442958"/>
                <a:gd name="connsiteX2" fmla="*/ 4598742 w 5232778"/>
                <a:gd name="connsiteY2" fmla="*/ 109185 h 5442958"/>
                <a:gd name="connsiteX3" fmla="*/ 5033792 w 5232778"/>
                <a:gd name="connsiteY3" fmla="*/ 544030 h 5442958"/>
                <a:gd name="connsiteX4" fmla="*/ 5228664 w 5232778"/>
                <a:gd name="connsiteY4" fmla="*/ 1016220 h 5442958"/>
                <a:gd name="connsiteX5" fmla="*/ 5232412 w 5232778"/>
                <a:gd name="connsiteY5" fmla="*/ 5082302 h 5442958"/>
                <a:gd name="connsiteX6" fmla="*/ 4849995 w 5232778"/>
                <a:gd name="connsiteY6" fmla="*/ 5442958 h 5442958"/>
                <a:gd name="connsiteX7" fmla="*/ 0 w 5232778"/>
                <a:gd name="connsiteY7" fmla="*/ 5428379 h 5442958"/>
                <a:gd name="connsiteX8" fmla="*/ 1318732 w 5232778"/>
                <a:gd name="connsiteY8" fmla="*/ 3205 h 5442958"/>
                <a:gd name="connsiteX0" fmla="*/ 0 w 5250843"/>
                <a:gd name="connsiteY0" fmla="*/ 0 h 5450585"/>
                <a:gd name="connsiteX1" fmla="*/ 4393894 w 5250843"/>
                <a:gd name="connsiteY1" fmla="*/ 7630 h 5450585"/>
                <a:gd name="connsiteX2" fmla="*/ 4616807 w 5250843"/>
                <a:gd name="connsiteY2" fmla="*/ 116812 h 5450585"/>
                <a:gd name="connsiteX3" fmla="*/ 5051857 w 5250843"/>
                <a:gd name="connsiteY3" fmla="*/ 551657 h 5450585"/>
                <a:gd name="connsiteX4" fmla="*/ 5246729 w 5250843"/>
                <a:gd name="connsiteY4" fmla="*/ 1023847 h 5450585"/>
                <a:gd name="connsiteX5" fmla="*/ 5250477 w 5250843"/>
                <a:gd name="connsiteY5" fmla="*/ 5089929 h 5450585"/>
                <a:gd name="connsiteX6" fmla="*/ 4868060 w 5250843"/>
                <a:gd name="connsiteY6" fmla="*/ 5450585 h 5450585"/>
                <a:gd name="connsiteX7" fmla="*/ 18065 w 5250843"/>
                <a:gd name="connsiteY7" fmla="*/ 5436006 h 5450585"/>
                <a:gd name="connsiteX8" fmla="*/ 0 w 5250843"/>
                <a:gd name="connsiteY8" fmla="*/ 0 h 5450585"/>
                <a:gd name="connsiteX0" fmla="*/ 77326 w 5233071"/>
                <a:gd name="connsiteY0" fmla="*/ 142704 h 5442959"/>
                <a:gd name="connsiteX1" fmla="*/ 4376122 w 5233071"/>
                <a:gd name="connsiteY1" fmla="*/ 4 h 5442959"/>
                <a:gd name="connsiteX2" fmla="*/ 4599035 w 5233071"/>
                <a:gd name="connsiteY2" fmla="*/ 109186 h 5442959"/>
                <a:gd name="connsiteX3" fmla="*/ 5034085 w 5233071"/>
                <a:gd name="connsiteY3" fmla="*/ 544031 h 5442959"/>
                <a:gd name="connsiteX4" fmla="*/ 5228957 w 5233071"/>
                <a:gd name="connsiteY4" fmla="*/ 1016221 h 5442959"/>
                <a:gd name="connsiteX5" fmla="*/ 5232705 w 5233071"/>
                <a:gd name="connsiteY5" fmla="*/ 5082303 h 5442959"/>
                <a:gd name="connsiteX6" fmla="*/ 4850288 w 5233071"/>
                <a:gd name="connsiteY6" fmla="*/ 5442959 h 5442959"/>
                <a:gd name="connsiteX7" fmla="*/ 293 w 5233071"/>
                <a:gd name="connsiteY7" fmla="*/ 5428380 h 5442959"/>
                <a:gd name="connsiteX8" fmla="*/ 77326 w 5233071"/>
                <a:gd name="connsiteY8" fmla="*/ 142704 h 5442959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3743 w 5246521"/>
                <a:gd name="connsiteY7" fmla="*/ 5430821 h 5445400"/>
                <a:gd name="connsiteX8" fmla="*/ 0 w 5246521"/>
                <a:gd name="connsiteY8" fmla="*/ 0 h 5445400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73288 w 5246521"/>
                <a:gd name="connsiteY7" fmla="*/ 5252689 h 5445400"/>
                <a:gd name="connsiteX8" fmla="*/ 0 w 5246521"/>
                <a:gd name="connsiteY8" fmla="*/ 0 h 5445400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018662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10401 h 5460202"/>
                <a:gd name="connsiteX1" fmla="*/ 4034550 w 5250318"/>
                <a:gd name="connsiteY1" fmla="*/ 2 h 5460202"/>
                <a:gd name="connsiteX2" fmla="*/ 4616282 w 5250318"/>
                <a:gd name="connsiteY2" fmla="*/ 122028 h 5460202"/>
                <a:gd name="connsiteX3" fmla="*/ 5051332 w 5250318"/>
                <a:gd name="connsiteY3" fmla="*/ 556873 h 5460202"/>
                <a:gd name="connsiteX4" fmla="*/ 5246204 w 5250318"/>
                <a:gd name="connsiteY4" fmla="*/ 1960307 h 5460202"/>
                <a:gd name="connsiteX5" fmla="*/ 5249952 w 5250318"/>
                <a:gd name="connsiteY5" fmla="*/ 5095145 h 5460202"/>
                <a:gd name="connsiteX6" fmla="*/ 4867535 w 5250318"/>
                <a:gd name="connsiteY6" fmla="*/ 5455801 h 5460202"/>
                <a:gd name="connsiteX7" fmla="*/ 1511 w 5250318"/>
                <a:gd name="connsiteY7" fmla="*/ 5460202 h 5460202"/>
                <a:gd name="connsiteX8" fmla="*/ 3797 w 5250318"/>
                <a:gd name="connsiteY8" fmla="*/ 10401 h 5460202"/>
                <a:gd name="connsiteX0" fmla="*/ 3797 w 5250318"/>
                <a:gd name="connsiteY0" fmla="*/ 0 h 5449801"/>
                <a:gd name="connsiteX1" fmla="*/ 4061328 w 5250318"/>
                <a:gd name="connsiteY1" fmla="*/ 92360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141661 w 5250318"/>
                <a:gd name="connsiteY1" fmla="*/ 8868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616282 w 5261042"/>
                <a:gd name="connsiteY2" fmla="*/ 111627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562727 w 5261042"/>
                <a:gd name="connsiteY2" fmla="*/ 496969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5201286 w 5249952"/>
                <a:gd name="connsiteY2" fmla="*/ 1342846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099118 w 5249952"/>
                <a:gd name="connsiteY3" fmla="*/ 1422124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465137"/>
                <a:gd name="connsiteY0" fmla="*/ 0 h 5449801"/>
                <a:gd name="connsiteX1" fmla="*/ 4141661 w 5465137"/>
                <a:gd name="connsiteY1" fmla="*/ 8868 h 5449801"/>
                <a:gd name="connsiteX2" fmla="*/ 4980970 w 5465137"/>
                <a:gd name="connsiteY2" fmla="*/ 1018443 h 5449801"/>
                <a:gd name="connsiteX3" fmla="*/ 5246204 w 5465137"/>
                <a:gd name="connsiteY3" fmla="*/ 1595404 h 5449801"/>
                <a:gd name="connsiteX4" fmla="*/ 5249952 w 5465137"/>
                <a:gd name="connsiteY4" fmla="*/ 5084744 h 5449801"/>
                <a:gd name="connsiteX5" fmla="*/ 2328766 w 5465137"/>
                <a:gd name="connsiteY5" fmla="*/ 3427523 h 5449801"/>
                <a:gd name="connsiteX6" fmla="*/ 1511 w 5465137"/>
                <a:gd name="connsiteY6" fmla="*/ 5449801 h 5449801"/>
                <a:gd name="connsiteX7" fmla="*/ 3797 w 5465137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328766 w 5353875"/>
                <a:gd name="connsiteY5" fmla="*/ 3427523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454229 w 5353875"/>
                <a:gd name="connsiteY5" fmla="*/ 4055898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0 w 5350078"/>
                <a:gd name="connsiteY0" fmla="*/ 0 h 4055926"/>
                <a:gd name="connsiteX1" fmla="*/ 4137864 w 5350078"/>
                <a:gd name="connsiteY1" fmla="*/ 8868 h 4055926"/>
                <a:gd name="connsiteX2" fmla="*/ 4977173 w 5350078"/>
                <a:gd name="connsiteY2" fmla="*/ 1018443 h 4055926"/>
                <a:gd name="connsiteX3" fmla="*/ 5242407 w 5350078"/>
                <a:gd name="connsiteY3" fmla="*/ 1595404 h 4055926"/>
                <a:gd name="connsiteX4" fmla="*/ 3135434 w 5350078"/>
                <a:gd name="connsiteY4" fmla="*/ 3341228 h 4055926"/>
                <a:gd name="connsiteX5" fmla="*/ 2450432 w 5350078"/>
                <a:gd name="connsiteY5" fmla="*/ 4055898 h 4055926"/>
                <a:gd name="connsiteX6" fmla="*/ 56755 w 5350078"/>
                <a:gd name="connsiteY6" fmla="*/ 3785938 h 4055926"/>
                <a:gd name="connsiteX7" fmla="*/ 0 w 5350078"/>
                <a:gd name="connsiteY7" fmla="*/ 0 h 4055926"/>
                <a:gd name="connsiteX0" fmla="*/ 10733 w 5360811"/>
                <a:gd name="connsiteY0" fmla="*/ 0 h 4387761"/>
                <a:gd name="connsiteX1" fmla="*/ 4148597 w 5360811"/>
                <a:gd name="connsiteY1" fmla="*/ 8868 h 4387761"/>
                <a:gd name="connsiteX2" fmla="*/ 4987906 w 5360811"/>
                <a:gd name="connsiteY2" fmla="*/ 1018443 h 4387761"/>
                <a:gd name="connsiteX3" fmla="*/ 5253140 w 5360811"/>
                <a:gd name="connsiteY3" fmla="*/ 1595404 h 4387761"/>
                <a:gd name="connsiteX4" fmla="*/ 3146167 w 5360811"/>
                <a:gd name="connsiteY4" fmla="*/ 3341228 h 4387761"/>
                <a:gd name="connsiteX5" fmla="*/ 2461165 w 5360811"/>
                <a:gd name="connsiteY5" fmla="*/ 4055898 h 4387761"/>
                <a:gd name="connsiteX6" fmla="*/ 1066 w 5360811"/>
                <a:gd name="connsiteY6" fmla="*/ 4387761 h 4387761"/>
                <a:gd name="connsiteX7" fmla="*/ 10733 w 5360811"/>
                <a:gd name="connsiteY7" fmla="*/ 0 h 4387761"/>
                <a:gd name="connsiteX0" fmla="*/ 10733 w 4987906"/>
                <a:gd name="connsiteY0" fmla="*/ 0 h 4387761"/>
                <a:gd name="connsiteX1" fmla="*/ 4148597 w 4987906"/>
                <a:gd name="connsiteY1" fmla="*/ 8868 h 4387761"/>
                <a:gd name="connsiteX2" fmla="*/ 4987906 w 4987906"/>
                <a:gd name="connsiteY2" fmla="*/ 1018443 h 4387761"/>
                <a:gd name="connsiteX3" fmla="*/ 3146167 w 4987906"/>
                <a:gd name="connsiteY3" fmla="*/ 3341228 h 4387761"/>
                <a:gd name="connsiteX4" fmla="*/ 2461165 w 4987906"/>
                <a:gd name="connsiteY4" fmla="*/ 4055898 h 4387761"/>
                <a:gd name="connsiteX5" fmla="*/ 1066 w 4987906"/>
                <a:gd name="connsiteY5" fmla="*/ 4387761 h 4387761"/>
                <a:gd name="connsiteX6" fmla="*/ 10733 w 4987906"/>
                <a:gd name="connsiteY6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3007296 w 4148597"/>
                <a:gd name="connsiteY3" fmla="*/ 4383361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269096"/>
                <a:gd name="connsiteY0" fmla="*/ 0 h 4387761"/>
                <a:gd name="connsiteX1" fmla="*/ 4148597 w 4269096"/>
                <a:gd name="connsiteY1" fmla="*/ 8868 h 4387761"/>
                <a:gd name="connsiteX2" fmla="*/ 3146167 w 4269096"/>
                <a:gd name="connsiteY2" fmla="*/ 3341228 h 4387761"/>
                <a:gd name="connsiteX3" fmla="*/ 3007296 w 4269096"/>
                <a:gd name="connsiteY3" fmla="*/ 4383361 h 4387761"/>
                <a:gd name="connsiteX4" fmla="*/ 1066 w 4269096"/>
                <a:gd name="connsiteY4" fmla="*/ 4387761 h 4387761"/>
                <a:gd name="connsiteX5" fmla="*/ 10733 w 4269096"/>
                <a:gd name="connsiteY5" fmla="*/ 0 h 4387761"/>
                <a:gd name="connsiteX0" fmla="*/ 10733 w 4284865"/>
                <a:gd name="connsiteY0" fmla="*/ 0 h 4436798"/>
                <a:gd name="connsiteX1" fmla="*/ 4148597 w 4284865"/>
                <a:gd name="connsiteY1" fmla="*/ 8868 h 4436798"/>
                <a:gd name="connsiteX2" fmla="*/ 3345431 w 4284865"/>
                <a:gd name="connsiteY2" fmla="*/ 3677541 h 4436798"/>
                <a:gd name="connsiteX3" fmla="*/ 3007296 w 4284865"/>
                <a:gd name="connsiteY3" fmla="*/ 4383361 h 4436798"/>
                <a:gd name="connsiteX4" fmla="*/ 1066 w 4284865"/>
                <a:gd name="connsiteY4" fmla="*/ 4387761 h 4436798"/>
                <a:gd name="connsiteX5" fmla="*/ 10733 w 4284865"/>
                <a:gd name="connsiteY5" fmla="*/ 0 h 4436798"/>
                <a:gd name="connsiteX0" fmla="*/ 10733 w 3467988"/>
                <a:gd name="connsiteY0" fmla="*/ 0 h 4436798"/>
                <a:gd name="connsiteX1" fmla="*/ 1882894 w 3467988"/>
                <a:gd name="connsiteY1" fmla="*/ 955853 h 4436798"/>
                <a:gd name="connsiteX2" fmla="*/ 3345431 w 3467988"/>
                <a:gd name="connsiteY2" fmla="*/ 3677541 h 4436798"/>
                <a:gd name="connsiteX3" fmla="*/ 3007296 w 3467988"/>
                <a:gd name="connsiteY3" fmla="*/ 4383361 h 4436798"/>
                <a:gd name="connsiteX4" fmla="*/ 1066 w 3467988"/>
                <a:gd name="connsiteY4" fmla="*/ 4387761 h 4436798"/>
                <a:gd name="connsiteX5" fmla="*/ 10733 w 346798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242390"/>
                <a:gd name="connsiteY0" fmla="*/ 0 h 4387761"/>
                <a:gd name="connsiteX1" fmla="*/ 975137 w 3242390"/>
                <a:gd name="connsiteY1" fmla="*/ 17 h 4387761"/>
                <a:gd name="connsiteX2" fmla="*/ 3124026 w 3242390"/>
                <a:gd name="connsiteY2" fmla="*/ 2916412 h 4387761"/>
                <a:gd name="connsiteX3" fmla="*/ 2498066 w 3242390"/>
                <a:gd name="connsiteY3" fmla="*/ 4020497 h 4387761"/>
                <a:gd name="connsiteX4" fmla="*/ 1066 w 3242390"/>
                <a:gd name="connsiteY4" fmla="*/ 4387761 h 4387761"/>
                <a:gd name="connsiteX5" fmla="*/ 10733 w 3242390"/>
                <a:gd name="connsiteY5" fmla="*/ 0 h 4387761"/>
                <a:gd name="connsiteX0" fmla="*/ 10733 w 3319637"/>
                <a:gd name="connsiteY0" fmla="*/ 0 h 4461918"/>
                <a:gd name="connsiteX1" fmla="*/ 975137 w 3319637"/>
                <a:gd name="connsiteY1" fmla="*/ 17 h 4461918"/>
                <a:gd name="connsiteX2" fmla="*/ 3124026 w 3319637"/>
                <a:gd name="connsiteY2" fmla="*/ 2916412 h 4461918"/>
                <a:gd name="connsiteX3" fmla="*/ 2837553 w 3319637"/>
                <a:gd name="connsiteY3" fmla="*/ 4339109 h 4461918"/>
                <a:gd name="connsiteX4" fmla="*/ 1066 w 3319637"/>
                <a:gd name="connsiteY4" fmla="*/ 4387761 h 4461918"/>
                <a:gd name="connsiteX5" fmla="*/ 10733 w 3319637"/>
                <a:gd name="connsiteY5" fmla="*/ 0 h 4461918"/>
                <a:gd name="connsiteX0" fmla="*/ 10733 w 3387320"/>
                <a:gd name="connsiteY0" fmla="*/ 0 h 4415469"/>
                <a:gd name="connsiteX1" fmla="*/ 975137 w 3387320"/>
                <a:gd name="connsiteY1" fmla="*/ 17 h 4415469"/>
                <a:gd name="connsiteX2" fmla="*/ 3124026 w 3387320"/>
                <a:gd name="connsiteY2" fmla="*/ 2916412 h 4415469"/>
                <a:gd name="connsiteX3" fmla="*/ 3320537 w 3387320"/>
                <a:gd name="connsiteY3" fmla="*/ 3563619 h 4415469"/>
                <a:gd name="connsiteX4" fmla="*/ 2837553 w 3387320"/>
                <a:gd name="connsiteY4" fmla="*/ 4339109 h 4415469"/>
                <a:gd name="connsiteX5" fmla="*/ 1066 w 3387320"/>
                <a:gd name="connsiteY5" fmla="*/ 4387761 h 4415469"/>
                <a:gd name="connsiteX6" fmla="*/ 10733 w 3387320"/>
                <a:gd name="connsiteY6" fmla="*/ 0 h 4415469"/>
                <a:gd name="connsiteX0" fmla="*/ 10733 w 3422878"/>
                <a:gd name="connsiteY0" fmla="*/ 0 h 4415469"/>
                <a:gd name="connsiteX1" fmla="*/ 975137 w 3422878"/>
                <a:gd name="connsiteY1" fmla="*/ 17 h 4415469"/>
                <a:gd name="connsiteX2" fmla="*/ 3124026 w 3422878"/>
                <a:gd name="connsiteY2" fmla="*/ 2916412 h 4415469"/>
                <a:gd name="connsiteX3" fmla="*/ 3379578 w 3422878"/>
                <a:gd name="connsiteY3" fmla="*/ 3475115 h 4415469"/>
                <a:gd name="connsiteX4" fmla="*/ 2837553 w 3422878"/>
                <a:gd name="connsiteY4" fmla="*/ 4339109 h 4415469"/>
                <a:gd name="connsiteX5" fmla="*/ 1066 w 3422878"/>
                <a:gd name="connsiteY5" fmla="*/ 4387761 h 4415469"/>
                <a:gd name="connsiteX6" fmla="*/ 10733 w 3422878"/>
                <a:gd name="connsiteY6" fmla="*/ 0 h 4415469"/>
                <a:gd name="connsiteX0" fmla="*/ 10733 w 3422878"/>
                <a:gd name="connsiteY0" fmla="*/ 0 h 4394640"/>
                <a:gd name="connsiteX1" fmla="*/ 975137 w 3422878"/>
                <a:gd name="connsiteY1" fmla="*/ 17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852107 w 3422878"/>
                <a:gd name="connsiteY1" fmla="*/ 7992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998413 w 3422878"/>
                <a:gd name="connsiteY1" fmla="*/ 4005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333953"/>
                <a:gd name="connsiteY0" fmla="*/ 0 h 4394640"/>
                <a:gd name="connsiteX1" fmla="*/ 998413 w 3333953"/>
                <a:gd name="connsiteY1" fmla="*/ 4005 h 4394640"/>
                <a:gd name="connsiteX2" fmla="*/ 3124026 w 3333953"/>
                <a:gd name="connsiteY2" fmla="*/ 2916412 h 4394640"/>
                <a:gd name="connsiteX3" fmla="*/ 2983889 w 3333953"/>
                <a:gd name="connsiteY3" fmla="*/ 3658541 h 4394640"/>
                <a:gd name="connsiteX4" fmla="*/ 3320537 w 3333953"/>
                <a:gd name="connsiteY4" fmla="*/ 3882232 h 4394640"/>
                <a:gd name="connsiteX5" fmla="*/ 2837553 w 3333953"/>
                <a:gd name="connsiteY5" fmla="*/ 4339109 h 4394640"/>
                <a:gd name="connsiteX6" fmla="*/ 1066 w 3333953"/>
                <a:gd name="connsiteY6" fmla="*/ 4387761 h 4394640"/>
                <a:gd name="connsiteX7" fmla="*/ 10733 w 3333953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0 w 3350005"/>
                <a:gd name="connsiteY0" fmla="*/ 0 h 4356553"/>
                <a:gd name="connsiteX1" fmla="*/ 987680 w 3350005"/>
                <a:gd name="connsiteY1" fmla="*/ 4005 h 4356553"/>
                <a:gd name="connsiteX2" fmla="*/ 3216372 w 3350005"/>
                <a:gd name="connsiteY2" fmla="*/ 3016099 h 4356553"/>
                <a:gd name="connsiteX3" fmla="*/ 2973156 w 3350005"/>
                <a:gd name="connsiteY3" fmla="*/ 3658541 h 4356553"/>
                <a:gd name="connsiteX4" fmla="*/ 3309804 w 3350005"/>
                <a:gd name="connsiteY4" fmla="*/ 3882232 h 4356553"/>
                <a:gd name="connsiteX5" fmla="*/ 2826820 w 3350005"/>
                <a:gd name="connsiteY5" fmla="*/ 4339109 h 4356553"/>
                <a:gd name="connsiteX6" fmla="*/ 113363 w 3350005"/>
                <a:gd name="connsiteY6" fmla="*/ 4176423 h 4356553"/>
                <a:gd name="connsiteX7" fmla="*/ 0 w 3350005"/>
                <a:gd name="connsiteY7" fmla="*/ 0 h 4356553"/>
                <a:gd name="connsiteX0" fmla="*/ 1465 w 3351470"/>
                <a:gd name="connsiteY0" fmla="*/ 0 h 4394640"/>
                <a:gd name="connsiteX1" fmla="*/ 989145 w 3351470"/>
                <a:gd name="connsiteY1" fmla="*/ 4005 h 4394640"/>
                <a:gd name="connsiteX2" fmla="*/ 3217837 w 3351470"/>
                <a:gd name="connsiteY2" fmla="*/ 3016099 h 4394640"/>
                <a:gd name="connsiteX3" fmla="*/ 2974621 w 3351470"/>
                <a:gd name="connsiteY3" fmla="*/ 3658541 h 4394640"/>
                <a:gd name="connsiteX4" fmla="*/ 3311269 w 3351470"/>
                <a:gd name="connsiteY4" fmla="*/ 3882232 h 4394640"/>
                <a:gd name="connsiteX5" fmla="*/ 2828285 w 3351470"/>
                <a:gd name="connsiteY5" fmla="*/ 4339109 h 4394640"/>
                <a:gd name="connsiteX6" fmla="*/ 1774 w 3351470"/>
                <a:gd name="connsiteY6" fmla="*/ 4387762 h 4394640"/>
                <a:gd name="connsiteX7" fmla="*/ 1465 w 3351470"/>
                <a:gd name="connsiteY7" fmla="*/ 0 h 4394640"/>
                <a:gd name="connsiteX0" fmla="*/ 0 w 3350005"/>
                <a:gd name="connsiteY0" fmla="*/ 0 h 4392502"/>
                <a:gd name="connsiteX1" fmla="*/ 987680 w 3350005"/>
                <a:gd name="connsiteY1" fmla="*/ 4005 h 4392502"/>
                <a:gd name="connsiteX2" fmla="*/ 3216372 w 3350005"/>
                <a:gd name="connsiteY2" fmla="*/ 3016099 h 4392502"/>
                <a:gd name="connsiteX3" fmla="*/ 2973156 w 3350005"/>
                <a:gd name="connsiteY3" fmla="*/ 3658541 h 4392502"/>
                <a:gd name="connsiteX4" fmla="*/ 3309804 w 3350005"/>
                <a:gd name="connsiteY4" fmla="*/ 3882232 h 4392502"/>
                <a:gd name="connsiteX5" fmla="*/ 2826820 w 3350005"/>
                <a:gd name="connsiteY5" fmla="*/ 4339109 h 4392502"/>
                <a:gd name="connsiteX6" fmla="*/ 103388 w 3350005"/>
                <a:gd name="connsiteY6" fmla="*/ 4383775 h 4392502"/>
                <a:gd name="connsiteX7" fmla="*/ 0 w 3350005"/>
                <a:gd name="connsiteY7" fmla="*/ 0 h 4392502"/>
                <a:gd name="connsiteX0" fmla="*/ 4465 w 3354470"/>
                <a:gd name="connsiteY0" fmla="*/ 0 h 4390514"/>
                <a:gd name="connsiteX1" fmla="*/ 992145 w 3354470"/>
                <a:gd name="connsiteY1" fmla="*/ 4005 h 4390514"/>
                <a:gd name="connsiteX2" fmla="*/ 3220837 w 3354470"/>
                <a:gd name="connsiteY2" fmla="*/ 3016099 h 4390514"/>
                <a:gd name="connsiteX3" fmla="*/ 2977621 w 3354470"/>
                <a:gd name="connsiteY3" fmla="*/ 3658541 h 4390514"/>
                <a:gd name="connsiteX4" fmla="*/ 3314269 w 3354470"/>
                <a:gd name="connsiteY4" fmla="*/ 3882232 h 4390514"/>
                <a:gd name="connsiteX5" fmla="*/ 2831285 w 3354470"/>
                <a:gd name="connsiteY5" fmla="*/ 4339109 h 4390514"/>
                <a:gd name="connsiteX6" fmla="*/ 1450 w 3354470"/>
                <a:gd name="connsiteY6" fmla="*/ 4379787 h 4390514"/>
                <a:gd name="connsiteX7" fmla="*/ 4465 w 3354470"/>
                <a:gd name="connsiteY7" fmla="*/ 0 h 439051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387070"/>
                <a:gd name="connsiteX1" fmla="*/ 992145 w 3354470"/>
                <a:gd name="connsiteY1" fmla="*/ 4005 h 4387070"/>
                <a:gd name="connsiteX2" fmla="*/ 3220837 w 3354470"/>
                <a:gd name="connsiteY2" fmla="*/ 3016099 h 4387070"/>
                <a:gd name="connsiteX3" fmla="*/ 2977621 w 3354470"/>
                <a:gd name="connsiteY3" fmla="*/ 3658541 h 4387070"/>
                <a:gd name="connsiteX4" fmla="*/ 3314269 w 3354470"/>
                <a:gd name="connsiteY4" fmla="*/ 3882232 h 4387070"/>
                <a:gd name="connsiteX5" fmla="*/ 2834610 w 3354470"/>
                <a:gd name="connsiteY5" fmla="*/ 4386959 h 4387070"/>
                <a:gd name="connsiteX6" fmla="*/ 1450 w 3354470"/>
                <a:gd name="connsiteY6" fmla="*/ 4379787 h 4387070"/>
                <a:gd name="connsiteX7" fmla="*/ 4465 w 3354470"/>
                <a:gd name="connsiteY7" fmla="*/ 0 h 4387070"/>
                <a:gd name="connsiteX0" fmla="*/ 4465 w 3354470"/>
                <a:gd name="connsiteY0" fmla="*/ 0 h 4386983"/>
                <a:gd name="connsiteX1" fmla="*/ 992145 w 3354470"/>
                <a:gd name="connsiteY1" fmla="*/ 4005 h 4386983"/>
                <a:gd name="connsiteX2" fmla="*/ 3220837 w 3354470"/>
                <a:gd name="connsiteY2" fmla="*/ 3016099 h 4386983"/>
                <a:gd name="connsiteX3" fmla="*/ 2977621 w 3354470"/>
                <a:gd name="connsiteY3" fmla="*/ 3658541 h 4386983"/>
                <a:gd name="connsiteX4" fmla="*/ 3314269 w 3354470"/>
                <a:gd name="connsiteY4" fmla="*/ 3882232 h 4386983"/>
                <a:gd name="connsiteX5" fmla="*/ 2834610 w 3354470"/>
                <a:gd name="connsiteY5" fmla="*/ 4386959 h 4386983"/>
                <a:gd name="connsiteX6" fmla="*/ 1450 w 3354470"/>
                <a:gd name="connsiteY6" fmla="*/ 4379787 h 4386983"/>
                <a:gd name="connsiteX7" fmla="*/ 4465 w 3354470"/>
                <a:gd name="connsiteY7" fmla="*/ 0 h 4386983"/>
                <a:gd name="connsiteX0" fmla="*/ 4465 w 3354470"/>
                <a:gd name="connsiteY0" fmla="*/ 0 h 4386959"/>
                <a:gd name="connsiteX1" fmla="*/ 992145 w 3354470"/>
                <a:gd name="connsiteY1" fmla="*/ 4005 h 4386959"/>
                <a:gd name="connsiteX2" fmla="*/ 3220837 w 3354470"/>
                <a:gd name="connsiteY2" fmla="*/ 3016099 h 4386959"/>
                <a:gd name="connsiteX3" fmla="*/ 2977621 w 3354470"/>
                <a:gd name="connsiteY3" fmla="*/ 3658541 h 4386959"/>
                <a:gd name="connsiteX4" fmla="*/ 3314269 w 3354470"/>
                <a:gd name="connsiteY4" fmla="*/ 3882232 h 4386959"/>
                <a:gd name="connsiteX5" fmla="*/ 2834610 w 3354470"/>
                <a:gd name="connsiteY5" fmla="*/ 4386959 h 4386959"/>
                <a:gd name="connsiteX6" fmla="*/ 1450 w 3354470"/>
                <a:gd name="connsiteY6" fmla="*/ 4379787 h 4386959"/>
                <a:gd name="connsiteX7" fmla="*/ 4465 w 3354470"/>
                <a:gd name="connsiteY7" fmla="*/ 0 h 4386959"/>
                <a:gd name="connsiteX0" fmla="*/ 4465 w 3376244"/>
                <a:gd name="connsiteY0" fmla="*/ 0 h 4414869"/>
                <a:gd name="connsiteX1" fmla="*/ 992145 w 3376244"/>
                <a:gd name="connsiteY1" fmla="*/ 4005 h 4414869"/>
                <a:gd name="connsiteX2" fmla="*/ 3220837 w 3376244"/>
                <a:gd name="connsiteY2" fmla="*/ 3016099 h 4414869"/>
                <a:gd name="connsiteX3" fmla="*/ 2977621 w 3376244"/>
                <a:gd name="connsiteY3" fmla="*/ 3658541 h 4414869"/>
                <a:gd name="connsiteX4" fmla="*/ 3364146 w 3376244"/>
                <a:gd name="connsiteY4" fmla="*/ 3985907 h 4414869"/>
                <a:gd name="connsiteX5" fmla="*/ 2834610 w 3376244"/>
                <a:gd name="connsiteY5" fmla="*/ 4386959 h 4414869"/>
                <a:gd name="connsiteX6" fmla="*/ 1450 w 3376244"/>
                <a:gd name="connsiteY6" fmla="*/ 4379787 h 4414869"/>
                <a:gd name="connsiteX7" fmla="*/ 4465 w 3376244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386973"/>
                <a:gd name="connsiteX1" fmla="*/ 992145 w 3365177"/>
                <a:gd name="connsiteY1" fmla="*/ 4005 h 4386973"/>
                <a:gd name="connsiteX2" fmla="*/ 3220837 w 3365177"/>
                <a:gd name="connsiteY2" fmla="*/ 3016099 h 4386973"/>
                <a:gd name="connsiteX3" fmla="*/ 2977621 w 3365177"/>
                <a:gd name="connsiteY3" fmla="*/ 3658541 h 4386973"/>
                <a:gd name="connsiteX4" fmla="*/ 3364146 w 3365177"/>
                <a:gd name="connsiteY4" fmla="*/ 3985907 h 4386973"/>
                <a:gd name="connsiteX5" fmla="*/ 2834610 w 3365177"/>
                <a:gd name="connsiteY5" fmla="*/ 4386959 h 4386973"/>
                <a:gd name="connsiteX6" fmla="*/ 1450 w 3365177"/>
                <a:gd name="connsiteY6" fmla="*/ 4379787 h 4386973"/>
                <a:gd name="connsiteX7" fmla="*/ 4465 w 3365177"/>
                <a:gd name="connsiteY7" fmla="*/ 0 h 4386973"/>
                <a:gd name="connsiteX0" fmla="*/ 4465 w 3368288"/>
                <a:gd name="connsiteY0" fmla="*/ 0 h 4386972"/>
                <a:gd name="connsiteX1" fmla="*/ 992145 w 3368288"/>
                <a:gd name="connsiteY1" fmla="*/ 4005 h 4386972"/>
                <a:gd name="connsiteX2" fmla="*/ 3220837 w 3368288"/>
                <a:gd name="connsiteY2" fmla="*/ 3016099 h 4386972"/>
                <a:gd name="connsiteX3" fmla="*/ 2977621 w 3368288"/>
                <a:gd name="connsiteY3" fmla="*/ 3658541 h 4386972"/>
                <a:gd name="connsiteX4" fmla="*/ 3364146 w 3368288"/>
                <a:gd name="connsiteY4" fmla="*/ 3985907 h 4386972"/>
                <a:gd name="connsiteX5" fmla="*/ 2834610 w 3368288"/>
                <a:gd name="connsiteY5" fmla="*/ 4386959 h 4386972"/>
                <a:gd name="connsiteX6" fmla="*/ 1450 w 3368288"/>
                <a:gd name="connsiteY6" fmla="*/ 4379787 h 4386972"/>
                <a:gd name="connsiteX7" fmla="*/ 4465 w 3368288"/>
                <a:gd name="connsiteY7" fmla="*/ 0 h 4386972"/>
                <a:gd name="connsiteX0" fmla="*/ 4465 w 3452833"/>
                <a:gd name="connsiteY0" fmla="*/ 0 h 4386971"/>
                <a:gd name="connsiteX1" fmla="*/ 992145 w 3452833"/>
                <a:gd name="connsiteY1" fmla="*/ 4005 h 4386971"/>
                <a:gd name="connsiteX2" fmla="*/ 3220837 w 3452833"/>
                <a:gd name="connsiteY2" fmla="*/ 3016099 h 4386971"/>
                <a:gd name="connsiteX3" fmla="*/ 3353360 w 3452833"/>
                <a:gd name="connsiteY3" fmla="*/ 3630629 h 4386971"/>
                <a:gd name="connsiteX4" fmla="*/ 3364146 w 3452833"/>
                <a:gd name="connsiteY4" fmla="*/ 3985907 h 4386971"/>
                <a:gd name="connsiteX5" fmla="*/ 2834610 w 3452833"/>
                <a:gd name="connsiteY5" fmla="*/ 4386959 h 4386971"/>
                <a:gd name="connsiteX6" fmla="*/ 1450 w 3452833"/>
                <a:gd name="connsiteY6" fmla="*/ 4379787 h 4386971"/>
                <a:gd name="connsiteX7" fmla="*/ 4465 w 3452833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3"/>
                <a:gd name="connsiteX1" fmla="*/ 992145 w 3441757"/>
                <a:gd name="connsiteY1" fmla="*/ 4005 h 4386973"/>
                <a:gd name="connsiteX2" fmla="*/ 3220837 w 3441757"/>
                <a:gd name="connsiteY2" fmla="*/ 3016099 h 4386973"/>
                <a:gd name="connsiteX3" fmla="*/ 3353360 w 3441757"/>
                <a:gd name="connsiteY3" fmla="*/ 3630629 h 4386973"/>
                <a:gd name="connsiteX4" fmla="*/ 3364146 w 3441757"/>
                <a:gd name="connsiteY4" fmla="*/ 3985907 h 4386973"/>
                <a:gd name="connsiteX5" fmla="*/ 2834610 w 3441757"/>
                <a:gd name="connsiteY5" fmla="*/ 4386959 h 4386973"/>
                <a:gd name="connsiteX6" fmla="*/ 1450 w 3441757"/>
                <a:gd name="connsiteY6" fmla="*/ 4379787 h 4386973"/>
                <a:gd name="connsiteX7" fmla="*/ 4465 w 3441757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20837 w 3364449"/>
                <a:gd name="connsiteY2" fmla="*/ 3016099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65"/>
                <a:gd name="connsiteX1" fmla="*/ 992145 w 3364449"/>
                <a:gd name="connsiteY1" fmla="*/ 4005 h 4386965"/>
                <a:gd name="connsiteX2" fmla="*/ 3237193 w 3364449"/>
                <a:gd name="connsiteY2" fmla="*/ 3031791 h 4386965"/>
                <a:gd name="connsiteX3" fmla="*/ 3353360 w 3364449"/>
                <a:gd name="connsiteY3" fmla="*/ 3630629 h 4386965"/>
                <a:gd name="connsiteX4" fmla="*/ 3364146 w 3364449"/>
                <a:gd name="connsiteY4" fmla="*/ 3985907 h 4386965"/>
                <a:gd name="connsiteX5" fmla="*/ 2834610 w 3364449"/>
                <a:gd name="connsiteY5" fmla="*/ 4386959 h 4386965"/>
                <a:gd name="connsiteX6" fmla="*/ 1450 w 3364449"/>
                <a:gd name="connsiteY6" fmla="*/ 4379787 h 4386965"/>
                <a:gd name="connsiteX7" fmla="*/ 4465 w 3364449"/>
                <a:gd name="connsiteY7" fmla="*/ 0 h 4386965"/>
                <a:gd name="connsiteX0" fmla="*/ 4465 w 3364146"/>
                <a:gd name="connsiteY0" fmla="*/ 0 h 4386965"/>
                <a:gd name="connsiteX1" fmla="*/ 992145 w 3364146"/>
                <a:gd name="connsiteY1" fmla="*/ 4005 h 4386965"/>
                <a:gd name="connsiteX2" fmla="*/ 3237193 w 3364146"/>
                <a:gd name="connsiteY2" fmla="*/ 3031791 h 4386965"/>
                <a:gd name="connsiteX3" fmla="*/ 3353360 w 3364146"/>
                <a:gd name="connsiteY3" fmla="*/ 3630629 h 4386965"/>
                <a:gd name="connsiteX4" fmla="*/ 3364146 w 3364146"/>
                <a:gd name="connsiteY4" fmla="*/ 3985907 h 4386965"/>
                <a:gd name="connsiteX5" fmla="*/ 2834610 w 3364146"/>
                <a:gd name="connsiteY5" fmla="*/ 4386959 h 4386965"/>
                <a:gd name="connsiteX6" fmla="*/ 1450 w 3364146"/>
                <a:gd name="connsiteY6" fmla="*/ 4379787 h 4386965"/>
                <a:gd name="connsiteX7" fmla="*/ 4465 w 3364146"/>
                <a:gd name="connsiteY7" fmla="*/ 0 h 4386965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593908"/>
                <a:gd name="connsiteY0" fmla="*/ 0 h 4555979"/>
                <a:gd name="connsiteX1" fmla="*/ 992145 w 3593908"/>
                <a:gd name="connsiteY1" fmla="*/ 4005 h 4555979"/>
                <a:gd name="connsiteX2" fmla="*/ 3237193 w 3593908"/>
                <a:gd name="connsiteY2" fmla="*/ 3031791 h 4555979"/>
                <a:gd name="connsiteX3" fmla="*/ 3353360 w 3593908"/>
                <a:gd name="connsiteY3" fmla="*/ 3630629 h 4555979"/>
                <a:gd name="connsiteX4" fmla="*/ 1450 w 3593908"/>
                <a:gd name="connsiteY4" fmla="*/ 4379787 h 4555979"/>
                <a:gd name="connsiteX5" fmla="*/ 4465 w 3593908"/>
                <a:gd name="connsiteY5" fmla="*/ 0 h 4555979"/>
                <a:gd name="connsiteX0" fmla="*/ 4465 w 3237193"/>
                <a:gd name="connsiteY0" fmla="*/ 0 h 4506229"/>
                <a:gd name="connsiteX1" fmla="*/ 992145 w 3237193"/>
                <a:gd name="connsiteY1" fmla="*/ 4005 h 4506229"/>
                <a:gd name="connsiteX2" fmla="*/ 3237193 w 3237193"/>
                <a:gd name="connsiteY2" fmla="*/ 3031791 h 4506229"/>
                <a:gd name="connsiteX3" fmla="*/ 1450 w 3237193"/>
                <a:gd name="connsiteY3" fmla="*/ 4379787 h 4506229"/>
                <a:gd name="connsiteX4" fmla="*/ 4465 w 3237193"/>
                <a:gd name="connsiteY4" fmla="*/ 0 h 4506229"/>
                <a:gd name="connsiteX0" fmla="*/ 4465 w 3237193"/>
                <a:gd name="connsiteY0" fmla="*/ 0 h 4502203"/>
                <a:gd name="connsiteX1" fmla="*/ 992145 w 3237193"/>
                <a:gd name="connsiteY1" fmla="*/ 4005 h 4502203"/>
                <a:gd name="connsiteX2" fmla="*/ 3237193 w 3237193"/>
                <a:gd name="connsiteY2" fmla="*/ 3031791 h 4502203"/>
                <a:gd name="connsiteX3" fmla="*/ 1450 w 3237193"/>
                <a:gd name="connsiteY3" fmla="*/ 4379787 h 4502203"/>
                <a:gd name="connsiteX4" fmla="*/ 4465 w 3237193"/>
                <a:gd name="connsiteY4" fmla="*/ 0 h 4502203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50 w 3237193"/>
                <a:gd name="connsiteY3" fmla="*/ 4379787 h 4379787"/>
                <a:gd name="connsiteX4" fmla="*/ 4465 w 3237193"/>
                <a:gd name="connsiteY4" fmla="*/ 0 h 4379787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43030 w 3237193"/>
                <a:gd name="connsiteY3" fmla="*/ 3777881 h 4379787"/>
                <a:gd name="connsiteX4" fmla="*/ 1450 w 3237193"/>
                <a:gd name="connsiteY4" fmla="*/ 4379787 h 4379787"/>
                <a:gd name="connsiteX5" fmla="*/ 4465 w 3237193"/>
                <a:gd name="connsiteY5" fmla="*/ 0 h 4379787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17809 w 3237193"/>
                <a:gd name="connsiteY3" fmla="*/ 4379842 h 4379842"/>
                <a:gd name="connsiteX4" fmla="*/ 1450 w 3237193"/>
                <a:gd name="connsiteY4" fmla="*/ 4379787 h 4379842"/>
                <a:gd name="connsiteX5" fmla="*/ 4465 w 3237193"/>
                <a:gd name="connsiteY5" fmla="*/ 0 h 4379842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36573 w 3237193"/>
                <a:gd name="connsiteY3" fmla="*/ 4205442 h 4379842"/>
                <a:gd name="connsiteX4" fmla="*/ 3117809 w 3237193"/>
                <a:gd name="connsiteY4" fmla="*/ 4379842 h 4379842"/>
                <a:gd name="connsiteX5" fmla="*/ 1450 w 3237193"/>
                <a:gd name="connsiteY5" fmla="*/ 4379787 h 4379842"/>
                <a:gd name="connsiteX6" fmla="*/ 4465 w 3237193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6445 w 3366445"/>
                <a:gd name="connsiteY3" fmla="*/ 4042294 h 4379842"/>
                <a:gd name="connsiteX4" fmla="*/ 3117809 w 3366445"/>
                <a:gd name="connsiteY4" fmla="*/ 4379842 h 4379842"/>
                <a:gd name="connsiteX5" fmla="*/ 1450 w 3366445"/>
                <a:gd name="connsiteY5" fmla="*/ 4379787 h 4379842"/>
                <a:gd name="connsiteX6" fmla="*/ 4465 w 3366445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10150 w 3366445"/>
                <a:gd name="connsiteY3" fmla="*/ 3524721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2130 w 3366445"/>
                <a:gd name="connsiteY3" fmla="*/ 3423528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37193 w 3370837"/>
                <a:gd name="connsiteY2" fmla="*/ 3031791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40997 w 3370837"/>
                <a:gd name="connsiteY2" fmla="*/ 3173180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29587 w 3370837"/>
                <a:gd name="connsiteY2" fmla="*/ 3145815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50 w 3367092"/>
                <a:gd name="connsiteY6" fmla="*/ 4379787 h 4379842"/>
                <a:gd name="connsiteX7" fmla="*/ 4465 w 3367092"/>
                <a:gd name="connsiteY7" fmla="*/ 0 h 437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7092" h="4379842">
                  <a:moveTo>
                    <a:pt x="4465" y="0"/>
                  </a:moveTo>
                  <a:lnTo>
                    <a:pt x="992145" y="4005"/>
                  </a:lnTo>
                  <a:lnTo>
                    <a:pt x="3229587" y="3145815"/>
                  </a:lnTo>
                  <a:cubicBezTo>
                    <a:pt x="3304854" y="3253715"/>
                    <a:pt x="3369390" y="3288307"/>
                    <a:pt x="3366909" y="3522201"/>
                  </a:cubicBezTo>
                  <a:cubicBezTo>
                    <a:pt x="3368347" y="3728456"/>
                    <a:pt x="3360804" y="3823440"/>
                    <a:pt x="3362242" y="4029695"/>
                  </a:cubicBezTo>
                  <a:cubicBezTo>
                    <a:pt x="3359213" y="4269886"/>
                    <a:pt x="3160763" y="4376521"/>
                    <a:pt x="3094695" y="4379842"/>
                  </a:cubicBezTo>
                  <a:lnTo>
                    <a:pt x="1450" y="4379787"/>
                  </a:lnTo>
                  <a:cubicBezTo>
                    <a:pt x="-4572" y="2567785"/>
                    <a:pt x="10487" y="1812002"/>
                    <a:pt x="4465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1229C2"/>
                </a:gs>
                <a:gs pos="0">
                  <a:srgbClr val="26A9FF"/>
                </a:gs>
                <a:gs pos="100000">
                  <a:srgbClr val="071777"/>
                </a:gs>
              </a:gsLst>
              <a:lin ang="12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/>
                <a:t> </a:t>
              </a:r>
            </a:p>
          </p:txBody>
        </p:sp>
        <p:sp>
          <p:nvSpPr>
            <p:cNvPr id="11" name="Rettangolo con un angolo ritagliato 5">
              <a:extLst>
                <a:ext uri="{FF2B5EF4-FFF2-40B4-BE49-F238E27FC236}">
                  <a16:creationId xmlns:a16="http://schemas.microsoft.com/office/drawing/2014/main" id="{115D8CFA-3094-07E1-9B22-797F9BDB5FEC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7833342" y="3034361"/>
              <a:ext cx="4375844" cy="4746466"/>
            </a:xfrm>
            <a:custGeom>
              <a:avLst/>
              <a:gdLst>
                <a:gd name="connsiteX0" fmla="*/ 0 w 3909764"/>
                <a:gd name="connsiteY0" fmla="*/ 0 h 5436006"/>
                <a:gd name="connsiteX1" fmla="*/ 3171483 w 3909764"/>
                <a:gd name="connsiteY1" fmla="*/ 0 h 5436006"/>
                <a:gd name="connsiteX2" fmla="*/ 3909764 w 3909764"/>
                <a:gd name="connsiteY2" fmla="*/ 738281 h 5436006"/>
                <a:gd name="connsiteX3" fmla="*/ 3909764 w 3909764"/>
                <a:gd name="connsiteY3" fmla="*/ 5436006 h 5436006"/>
                <a:gd name="connsiteX4" fmla="*/ 0 w 3909764"/>
                <a:gd name="connsiteY4" fmla="*/ 5436006 h 5436006"/>
                <a:gd name="connsiteX5" fmla="*/ 0 w 3909764"/>
                <a:gd name="connsiteY5" fmla="*/ 0 h 5436006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280010 w 3909764"/>
                <a:gd name="connsiteY3" fmla="*/ 109182 h 5439208"/>
                <a:gd name="connsiteX4" fmla="*/ 3909764 w 3909764"/>
                <a:gd name="connsiteY4" fmla="*/ 741483 h 5439208"/>
                <a:gd name="connsiteX5" fmla="*/ 3909764 w 3909764"/>
                <a:gd name="connsiteY5" fmla="*/ 5439208 h 5439208"/>
                <a:gd name="connsiteX6" fmla="*/ 0 w 3909764"/>
                <a:gd name="connsiteY6" fmla="*/ 5439208 h 5439208"/>
                <a:gd name="connsiteX7" fmla="*/ 0 w 3909764"/>
                <a:gd name="connsiteY7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909764 w 3909932"/>
                <a:gd name="connsiteY3" fmla="*/ 741483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764 w 3909932"/>
                <a:gd name="connsiteY4" fmla="*/ 741483 h 5439208"/>
                <a:gd name="connsiteX5" fmla="*/ 3909932 w 3909932"/>
                <a:gd name="connsiteY5" fmla="*/ 1016217 h 5439208"/>
                <a:gd name="connsiteX6" fmla="*/ 3909764 w 3909932"/>
                <a:gd name="connsiteY6" fmla="*/ 5439208 h 5439208"/>
                <a:gd name="connsiteX7" fmla="*/ 0 w 3909932"/>
                <a:gd name="connsiteY7" fmla="*/ 5439208 h 5439208"/>
                <a:gd name="connsiteX8" fmla="*/ 0 w 3909932"/>
                <a:gd name="connsiteY8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10458"/>
                <a:gd name="connsiteY0" fmla="*/ 3202 h 5439208"/>
                <a:gd name="connsiteX1" fmla="*/ 3057097 w 3910458"/>
                <a:gd name="connsiteY1" fmla="*/ 0 h 5439208"/>
                <a:gd name="connsiteX2" fmla="*/ 3280010 w 3910458"/>
                <a:gd name="connsiteY2" fmla="*/ 109182 h 5439208"/>
                <a:gd name="connsiteX3" fmla="*/ 3715060 w 3910458"/>
                <a:gd name="connsiteY3" fmla="*/ 544027 h 5439208"/>
                <a:gd name="connsiteX4" fmla="*/ 3909932 w 3910458"/>
                <a:gd name="connsiteY4" fmla="*/ 1016217 h 5439208"/>
                <a:gd name="connsiteX5" fmla="*/ 3909764 w 3910458"/>
                <a:gd name="connsiteY5" fmla="*/ 5439208 h 5439208"/>
                <a:gd name="connsiteX6" fmla="*/ 0 w 3910458"/>
                <a:gd name="connsiteY6" fmla="*/ 5439208 h 5439208"/>
                <a:gd name="connsiteX7" fmla="*/ 0 w 3910458"/>
                <a:gd name="connsiteY7" fmla="*/ 3202 h 5439208"/>
                <a:gd name="connsiteX0" fmla="*/ 0 w 4200678"/>
                <a:gd name="connsiteY0" fmla="*/ 3202 h 5515789"/>
                <a:gd name="connsiteX1" fmla="*/ 3057097 w 4200678"/>
                <a:gd name="connsiteY1" fmla="*/ 0 h 5515789"/>
                <a:gd name="connsiteX2" fmla="*/ 3280010 w 4200678"/>
                <a:gd name="connsiteY2" fmla="*/ 109182 h 5515789"/>
                <a:gd name="connsiteX3" fmla="*/ 3715060 w 4200678"/>
                <a:gd name="connsiteY3" fmla="*/ 544027 h 5515789"/>
                <a:gd name="connsiteX4" fmla="*/ 3909932 w 4200678"/>
                <a:gd name="connsiteY4" fmla="*/ 1016217 h 5515789"/>
                <a:gd name="connsiteX5" fmla="*/ 3913680 w 4200678"/>
                <a:gd name="connsiteY5" fmla="*/ 5082299 h 5515789"/>
                <a:gd name="connsiteX6" fmla="*/ 3909764 w 4200678"/>
                <a:gd name="connsiteY6" fmla="*/ 5439208 h 5515789"/>
                <a:gd name="connsiteX7" fmla="*/ 0 w 4200678"/>
                <a:gd name="connsiteY7" fmla="*/ 5439208 h 5515789"/>
                <a:gd name="connsiteX8" fmla="*/ 0 w 4200678"/>
                <a:gd name="connsiteY8" fmla="*/ 3202 h 5515789"/>
                <a:gd name="connsiteX0" fmla="*/ 0 w 4200678"/>
                <a:gd name="connsiteY0" fmla="*/ 3202 h 5439208"/>
                <a:gd name="connsiteX1" fmla="*/ 3057097 w 4200678"/>
                <a:gd name="connsiteY1" fmla="*/ 0 h 5439208"/>
                <a:gd name="connsiteX2" fmla="*/ 3280010 w 4200678"/>
                <a:gd name="connsiteY2" fmla="*/ 109182 h 5439208"/>
                <a:gd name="connsiteX3" fmla="*/ 3715060 w 4200678"/>
                <a:gd name="connsiteY3" fmla="*/ 544027 h 5439208"/>
                <a:gd name="connsiteX4" fmla="*/ 3909932 w 4200678"/>
                <a:gd name="connsiteY4" fmla="*/ 1016217 h 5439208"/>
                <a:gd name="connsiteX5" fmla="*/ 3913680 w 4200678"/>
                <a:gd name="connsiteY5" fmla="*/ 5082299 h 5439208"/>
                <a:gd name="connsiteX6" fmla="*/ 3909764 w 4200678"/>
                <a:gd name="connsiteY6" fmla="*/ 5439208 h 5439208"/>
                <a:gd name="connsiteX7" fmla="*/ 0 w 4200678"/>
                <a:gd name="connsiteY7" fmla="*/ 5439208 h 5439208"/>
                <a:gd name="connsiteX8" fmla="*/ 0 w 4200678"/>
                <a:gd name="connsiteY8" fmla="*/ 3202 h 5439208"/>
                <a:gd name="connsiteX0" fmla="*/ 0 w 3995172"/>
                <a:gd name="connsiteY0" fmla="*/ 3202 h 5439208"/>
                <a:gd name="connsiteX1" fmla="*/ 3057097 w 3995172"/>
                <a:gd name="connsiteY1" fmla="*/ 0 h 5439208"/>
                <a:gd name="connsiteX2" fmla="*/ 3280010 w 3995172"/>
                <a:gd name="connsiteY2" fmla="*/ 109182 h 5439208"/>
                <a:gd name="connsiteX3" fmla="*/ 3715060 w 3995172"/>
                <a:gd name="connsiteY3" fmla="*/ 544027 h 5439208"/>
                <a:gd name="connsiteX4" fmla="*/ 3909932 w 3995172"/>
                <a:gd name="connsiteY4" fmla="*/ 1016217 h 5439208"/>
                <a:gd name="connsiteX5" fmla="*/ 3913680 w 3995172"/>
                <a:gd name="connsiteY5" fmla="*/ 5082299 h 5439208"/>
                <a:gd name="connsiteX6" fmla="*/ 3587476 w 3995172"/>
                <a:gd name="connsiteY6" fmla="*/ 5439208 h 5439208"/>
                <a:gd name="connsiteX7" fmla="*/ 0 w 3995172"/>
                <a:gd name="connsiteY7" fmla="*/ 5439208 h 5439208"/>
                <a:gd name="connsiteX8" fmla="*/ 0 w 3995172"/>
                <a:gd name="connsiteY8" fmla="*/ 3202 h 5439208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39209"/>
                <a:gd name="connsiteX1" fmla="*/ 3057097 w 3925690"/>
                <a:gd name="connsiteY1" fmla="*/ 0 h 5439209"/>
                <a:gd name="connsiteX2" fmla="*/ 3280010 w 3925690"/>
                <a:gd name="connsiteY2" fmla="*/ 109182 h 5439209"/>
                <a:gd name="connsiteX3" fmla="*/ 3715060 w 3925690"/>
                <a:gd name="connsiteY3" fmla="*/ 544027 h 5439209"/>
                <a:gd name="connsiteX4" fmla="*/ 3909932 w 3925690"/>
                <a:gd name="connsiteY4" fmla="*/ 1016217 h 5439209"/>
                <a:gd name="connsiteX5" fmla="*/ 3913680 w 3925690"/>
                <a:gd name="connsiteY5" fmla="*/ 5082299 h 5439209"/>
                <a:gd name="connsiteX6" fmla="*/ 3587476 w 3925690"/>
                <a:gd name="connsiteY6" fmla="*/ 5439208 h 5439209"/>
                <a:gd name="connsiteX7" fmla="*/ 0 w 3925690"/>
                <a:gd name="connsiteY7" fmla="*/ 5439208 h 5439209"/>
                <a:gd name="connsiteX8" fmla="*/ 0 w 3925690"/>
                <a:gd name="connsiteY8" fmla="*/ 3202 h 5439209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42955"/>
                <a:gd name="connsiteX1" fmla="*/ 3057097 w 3925690"/>
                <a:gd name="connsiteY1" fmla="*/ 0 h 5442955"/>
                <a:gd name="connsiteX2" fmla="*/ 3280010 w 3925690"/>
                <a:gd name="connsiteY2" fmla="*/ 109182 h 5442955"/>
                <a:gd name="connsiteX3" fmla="*/ 3715060 w 3925690"/>
                <a:gd name="connsiteY3" fmla="*/ 544027 h 5442955"/>
                <a:gd name="connsiteX4" fmla="*/ 3909932 w 3925690"/>
                <a:gd name="connsiteY4" fmla="*/ 1016217 h 5442955"/>
                <a:gd name="connsiteX5" fmla="*/ 3913680 w 3925690"/>
                <a:gd name="connsiteY5" fmla="*/ 5082299 h 5442955"/>
                <a:gd name="connsiteX6" fmla="*/ 3531263 w 3925690"/>
                <a:gd name="connsiteY6" fmla="*/ 5442955 h 5442955"/>
                <a:gd name="connsiteX7" fmla="*/ 0 w 3925690"/>
                <a:gd name="connsiteY7" fmla="*/ 5439208 h 5442955"/>
                <a:gd name="connsiteX8" fmla="*/ 0 w 3925690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5 h 5442958"/>
                <a:gd name="connsiteX1" fmla="*/ 3057097 w 3914046"/>
                <a:gd name="connsiteY1" fmla="*/ 3 h 5442958"/>
                <a:gd name="connsiteX2" fmla="*/ 3280010 w 3914046"/>
                <a:gd name="connsiteY2" fmla="*/ 109185 h 5442958"/>
                <a:gd name="connsiteX3" fmla="*/ 3715060 w 3914046"/>
                <a:gd name="connsiteY3" fmla="*/ 544030 h 5442958"/>
                <a:gd name="connsiteX4" fmla="*/ 3909932 w 3914046"/>
                <a:gd name="connsiteY4" fmla="*/ 1016220 h 5442958"/>
                <a:gd name="connsiteX5" fmla="*/ 3913680 w 3914046"/>
                <a:gd name="connsiteY5" fmla="*/ 5082302 h 5442958"/>
                <a:gd name="connsiteX6" fmla="*/ 3531263 w 3914046"/>
                <a:gd name="connsiteY6" fmla="*/ 5442958 h 5442958"/>
                <a:gd name="connsiteX7" fmla="*/ 0 w 3914046"/>
                <a:gd name="connsiteY7" fmla="*/ 5439211 h 5442958"/>
                <a:gd name="connsiteX8" fmla="*/ 0 w 3914046"/>
                <a:gd name="connsiteY8" fmla="*/ 3205 h 5442958"/>
                <a:gd name="connsiteX0" fmla="*/ 1318732 w 5232778"/>
                <a:gd name="connsiteY0" fmla="*/ 3205 h 5442958"/>
                <a:gd name="connsiteX1" fmla="*/ 4375829 w 5232778"/>
                <a:gd name="connsiteY1" fmla="*/ 3 h 5442958"/>
                <a:gd name="connsiteX2" fmla="*/ 4598742 w 5232778"/>
                <a:gd name="connsiteY2" fmla="*/ 109185 h 5442958"/>
                <a:gd name="connsiteX3" fmla="*/ 5033792 w 5232778"/>
                <a:gd name="connsiteY3" fmla="*/ 544030 h 5442958"/>
                <a:gd name="connsiteX4" fmla="*/ 5228664 w 5232778"/>
                <a:gd name="connsiteY4" fmla="*/ 1016220 h 5442958"/>
                <a:gd name="connsiteX5" fmla="*/ 5232412 w 5232778"/>
                <a:gd name="connsiteY5" fmla="*/ 5082302 h 5442958"/>
                <a:gd name="connsiteX6" fmla="*/ 4849995 w 5232778"/>
                <a:gd name="connsiteY6" fmla="*/ 5442958 h 5442958"/>
                <a:gd name="connsiteX7" fmla="*/ 0 w 5232778"/>
                <a:gd name="connsiteY7" fmla="*/ 5428379 h 5442958"/>
                <a:gd name="connsiteX8" fmla="*/ 1318732 w 5232778"/>
                <a:gd name="connsiteY8" fmla="*/ 3205 h 5442958"/>
                <a:gd name="connsiteX0" fmla="*/ 0 w 5250843"/>
                <a:gd name="connsiteY0" fmla="*/ 0 h 5450585"/>
                <a:gd name="connsiteX1" fmla="*/ 4393894 w 5250843"/>
                <a:gd name="connsiteY1" fmla="*/ 7630 h 5450585"/>
                <a:gd name="connsiteX2" fmla="*/ 4616807 w 5250843"/>
                <a:gd name="connsiteY2" fmla="*/ 116812 h 5450585"/>
                <a:gd name="connsiteX3" fmla="*/ 5051857 w 5250843"/>
                <a:gd name="connsiteY3" fmla="*/ 551657 h 5450585"/>
                <a:gd name="connsiteX4" fmla="*/ 5246729 w 5250843"/>
                <a:gd name="connsiteY4" fmla="*/ 1023847 h 5450585"/>
                <a:gd name="connsiteX5" fmla="*/ 5250477 w 5250843"/>
                <a:gd name="connsiteY5" fmla="*/ 5089929 h 5450585"/>
                <a:gd name="connsiteX6" fmla="*/ 4868060 w 5250843"/>
                <a:gd name="connsiteY6" fmla="*/ 5450585 h 5450585"/>
                <a:gd name="connsiteX7" fmla="*/ 18065 w 5250843"/>
                <a:gd name="connsiteY7" fmla="*/ 5436006 h 5450585"/>
                <a:gd name="connsiteX8" fmla="*/ 0 w 5250843"/>
                <a:gd name="connsiteY8" fmla="*/ 0 h 5450585"/>
                <a:gd name="connsiteX0" fmla="*/ 77326 w 5233071"/>
                <a:gd name="connsiteY0" fmla="*/ 142704 h 5442959"/>
                <a:gd name="connsiteX1" fmla="*/ 4376122 w 5233071"/>
                <a:gd name="connsiteY1" fmla="*/ 4 h 5442959"/>
                <a:gd name="connsiteX2" fmla="*/ 4599035 w 5233071"/>
                <a:gd name="connsiteY2" fmla="*/ 109186 h 5442959"/>
                <a:gd name="connsiteX3" fmla="*/ 5034085 w 5233071"/>
                <a:gd name="connsiteY3" fmla="*/ 544031 h 5442959"/>
                <a:gd name="connsiteX4" fmla="*/ 5228957 w 5233071"/>
                <a:gd name="connsiteY4" fmla="*/ 1016221 h 5442959"/>
                <a:gd name="connsiteX5" fmla="*/ 5232705 w 5233071"/>
                <a:gd name="connsiteY5" fmla="*/ 5082303 h 5442959"/>
                <a:gd name="connsiteX6" fmla="*/ 4850288 w 5233071"/>
                <a:gd name="connsiteY6" fmla="*/ 5442959 h 5442959"/>
                <a:gd name="connsiteX7" fmla="*/ 293 w 5233071"/>
                <a:gd name="connsiteY7" fmla="*/ 5428380 h 5442959"/>
                <a:gd name="connsiteX8" fmla="*/ 77326 w 5233071"/>
                <a:gd name="connsiteY8" fmla="*/ 142704 h 5442959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3743 w 5246521"/>
                <a:gd name="connsiteY7" fmla="*/ 5430821 h 5445400"/>
                <a:gd name="connsiteX8" fmla="*/ 0 w 5246521"/>
                <a:gd name="connsiteY8" fmla="*/ 0 h 5445400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73288 w 5246521"/>
                <a:gd name="connsiteY7" fmla="*/ 5252689 h 5445400"/>
                <a:gd name="connsiteX8" fmla="*/ 0 w 5246521"/>
                <a:gd name="connsiteY8" fmla="*/ 0 h 5445400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018662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10401 h 5460202"/>
                <a:gd name="connsiteX1" fmla="*/ 4034550 w 5250318"/>
                <a:gd name="connsiteY1" fmla="*/ 2 h 5460202"/>
                <a:gd name="connsiteX2" fmla="*/ 4616282 w 5250318"/>
                <a:gd name="connsiteY2" fmla="*/ 122028 h 5460202"/>
                <a:gd name="connsiteX3" fmla="*/ 5051332 w 5250318"/>
                <a:gd name="connsiteY3" fmla="*/ 556873 h 5460202"/>
                <a:gd name="connsiteX4" fmla="*/ 5246204 w 5250318"/>
                <a:gd name="connsiteY4" fmla="*/ 1960307 h 5460202"/>
                <a:gd name="connsiteX5" fmla="*/ 5249952 w 5250318"/>
                <a:gd name="connsiteY5" fmla="*/ 5095145 h 5460202"/>
                <a:gd name="connsiteX6" fmla="*/ 4867535 w 5250318"/>
                <a:gd name="connsiteY6" fmla="*/ 5455801 h 5460202"/>
                <a:gd name="connsiteX7" fmla="*/ 1511 w 5250318"/>
                <a:gd name="connsiteY7" fmla="*/ 5460202 h 5460202"/>
                <a:gd name="connsiteX8" fmla="*/ 3797 w 5250318"/>
                <a:gd name="connsiteY8" fmla="*/ 10401 h 5460202"/>
                <a:gd name="connsiteX0" fmla="*/ 3797 w 5250318"/>
                <a:gd name="connsiteY0" fmla="*/ 0 h 5449801"/>
                <a:gd name="connsiteX1" fmla="*/ 4061328 w 5250318"/>
                <a:gd name="connsiteY1" fmla="*/ 92360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141661 w 5250318"/>
                <a:gd name="connsiteY1" fmla="*/ 8868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616282 w 5261042"/>
                <a:gd name="connsiteY2" fmla="*/ 111627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562727 w 5261042"/>
                <a:gd name="connsiteY2" fmla="*/ 496969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5201286 w 5249952"/>
                <a:gd name="connsiteY2" fmla="*/ 1342846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099118 w 5249952"/>
                <a:gd name="connsiteY3" fmla="*/ 1422124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465137"/>
                <a:gd name="connsiteY0" fmla="*/ 0 h 5449801"/>
                <a:gd name="connsiteX1" fmla="*/ 4141661 w 5465137"/>
                <a:gd name="connsiteY1" fmla="*/ 8868 h 5449801"/>
                <a:gd name="connsiteX2" fmla="*/ 4980970 w 5465137"/>
                <a:gd name="connsiteY2" fmla="*/ 1018443 h 5449801"/>
                <a:gd name="connsiteX3" fmla="*/ 5246204 w 5465137"/>
                <a:gd name="connsiteY3" fmla="*/ 1595404 h 5449801"/>
                <a:gd name="connsiteX4" fmla="*/ 5249952 w 5465137"/>
                <a:gd name="connsiteY4" fmla="*/ 5084744 h 5449801"/>
                <a:gd name="connsiteX5" fmla="*/ 2328766 w 5465137"/>
                <a:gd name="connsiteY5" fmla="*/ 3427523 h 5449801"/>
                <a:gd name="connsiteX6" fmla="*/ 1511 w 5465137"/>
                <a:gd name="connsiteY6" fmla="*/ 5449801 h 5449801"/>
                <a:gd name="connsiteX7" fmla="*/ 3797 w 5465137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328766 w 5353875"/>
                <a:gd name="connsiteY5" fmla="*/ 3427523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454229 w 5353875"/>
                <a:gd name="connsiteY5" fmla="*/ 4055898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0 w 5350078"/>
                <a:gd name="connsiteY0" fmla="*/ 0 h 4055926"/>
                <a:gd name="connsiteX1" fmla="*/ 4137864 w 5350078"/>
                <a:gd name="connsiteY1" fmla="*/ 8868 h 4055926"/>
                <a:gd name="connsiteX2" fmla="*/ 4977173 w 5350078"/>
                <a:gd name="connsiteY2" fmla="*/ 1018443 h 4055926"/>
                <a:gd name="connsiteX3" fmla="*/ 5242407 w 5350078"/>
                <a:gd name="connsiteY3" fmla="*/ 1595404 h 4055926"/>
                <a:gd name="connsiteX4" fmla="*/ 3135434 w 5350078"/>
                <a:gd name="connsiteY4" fmla="*/ 3341228 h 4055926"/>
                <a:gd name="connsiteX5" fmla="*/ 2450432 w 5350078"/>
                <a:gd name="connsiteY5" fmla="*/ 4055898 h 4055926"/>
                <a:gd name="connsiteX6" fmla="*/ 56755 w 5350078"/>
                <a:gd name="connsiteY6" fmla="*/ 3785938 h 4055926"/>
                <a:gd name="connsiteX7" fmla="*/ 0 w 5350078"/>
                <a:gd name="connsiteY7" fmla="*/ 0 h 4055926"/>
                <a:gd name="connsiteX0" fmla="*/ 10733 w 5360811"/>
                <a:gd name="connsiteY0" fmla="*/ 0 h 4387761"/>
                <a:gd name="connsiteX1" fmla="*/ 4148597 w 5360811"/>
                <a:gd name="connsiteY1" fmla="*/ 8868 h 4387761"/>
                <a:gd name="connsiteX2" fmla="*/ 4987906 w 5360811"/>
                <a:gd name="connsiteY2" fmla="*/ 1018443 h 4387761"/>
                <a:gd name="connsiteX3" fmla="*/ 5253140 w 5360811"/>
                <a:gd name="connsiteY3" fmla="*/ 1595404 h 4387761"/>
                <a:gd name="connsiteX4" fmla="*/ 3146167 w 5360811"/>
                <a:gd name="connsiteY4" fmla="*/ 3341228 h 4387761"/>
                <a:gd name="connsiteX5" fmla="*/ 2461165 w 5360811"/>
                <a:gd name="connsiteY5" fmla="*/ 4055898 h 4387761"/>
                <a:gd name="connsiteX6" fmla="*/ 1066 w 5360811"/>
                <a:gd name="connsiteY6" fmla="*/ 4387761 h 4387761"/>
                <a:gd name="connsiteX7" fmla="*/ 10733 w 5360811"/>
                <a:gd name="connsiteY7" fmla="*/ 0 h 4387761"/>
                <a:gd name="connsiteX0" fmla="*/ 10733 w 4987906"/>
                <a:gd name="connsiteY0" fmla="*/ 0 h 4387761"/>
                <a:gd name="connsiteX1" fmla="*/ 4148597 w 4987906"/>
                <a:gd name="connsiteY1" fmla="*/ 8868 h 4387761"/>
                <a:gd name="connsiteX2" fmla="*/ 4987906 w 4987906"/>
                <a:gd name="connsiteY2" fmla="*/ 1018443 h 4387761"/>
                <a:gd name="connsiteX3" fmla="*/ 3146167 w 4987906"/>
                <a:gd name="connsiteY3" fmla="*/ 3341228 h 4387761"/>
                <a:gd name="connsiteX4" fmla="*/ 2461165 w 4987906"/>
                <a:gd name="connsiteY4" fmla="*/ 4055898 h 4387761"/>
                <a:gd name="connsiteX5" fmla="*/ 1066 w 4987906"/>
                <a:gd name="connsiteY5" fmla="*/ 4387761 h 4387761"/>
                <a:gd name="connsiteX6" fmla="*/ 10733 w 4987906"/>
                <a:gd name="connsiteY6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3007296 w 4148597"/>
                <a:gd name="connsiteY3" fmla="*/ 4383361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269096"/>
                <a:gd name="connsiteY0" fmla="*/ 0 h 4387761"/>
                <a:gd name="connsiteX1" fmla="*/ 4148597 w 4269096"/>
                <a:gd name="connsiteY1" fmla="*/ 8868 h 4387761"/>
                <a:gd name="connsiteX2" fmla="*/ 3146167 w 4269096"/>
                <a:gd name="connsiteY2" fmla="*/ 3341228 h 4387761"/>
                <a:gd name="connsiteX3" fmla="*/ 3007296 w 4269096"/>
                <a:gd name="connsiteY3" fmla="*/ 4383361 h 4387761"/>
                <a:gd name="connsiteX4" fmla="*/ 1066 w 4269096"/>
                <a:gd name="connsiteY4" fmla="*/ 4387761 h 4387761"/>
                <a:gd name="connsiteX5" fmla="*/ 10733 w 4269096"/>
                <a:gd name="connsiteY5" fmla="*/ 0 h 4387761"/>
                <a:gd name="connsiteX0" fmla="*/ 10733 w 4284865"/>
                <a:gd name="connsiteY0" fmla="*/ 0 h 4436798"/>
                <a:gd name="connsiteX1" fmla="*/ 4148597 w 4284865"/>
                <a:gd name="connsiteY1" fmla="*/ 8868 h 4436798"/>
                <a:gd name="connsiteX2" fmla="*/ 3345431 w 4284865"/>
                <a:gd name="connsiteY2" fmla="*/ 3677541 h 4436798"/>
                <a:gd name="connsiteX3" fmla="*/ 3007296 w 4284865"/>
                <a:gd name="connsiteY3" fmla="*/ 4383361 h 4436798"/>
                <a:gd name="connsiteX4" fmla="*/ 1066 w 4284865"/>
                <a:gd name="connsiteY4" fmla="*/ 4387761 h 4436798"/>
                <a:gd name="connsiteX5" fmla="*/ 10733 w 4284865"/>
                <a:gd name="connsiteY5" fmla="*/ 0 h 4436798"/>
                <a:gd name="connsiteX0" fmla="*/ 10733 w 3467988"/>
                <a:gd name="connsiteY0" fmla="*/ 0 h 4436798"/>
                <a:gd name="connsiteX1" fmla="*/ 1882894 w 3467988"/>
                <a:gd name="connsiteY1" fmla="*/ 955853 h 4436798"/>
                <a:gd name="connsiteX2" fmla="*/ 3345431 w 3467988"/>
                <a:gd name="connsiteY2" fmla="*/ 3677541 h 4436798"/>
                <a:gd name="connsiteX3" fmla="*/ 3007296 w 3467988"/>
                <a:gd name="connsiteY3" fmla="*/ 4383361 h 4436798"/>
                <a:gd name="connsiteX4" fmla="*/ 1066 w 3467988"/>
                <a:gd name="connsiteY4" fmla="*/ 4387761 h 4436798"/>
                <a:gd name="connsiteX5" fmla="*/ 10733 w 346798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242390"/>
                <a:gd name="connsiteY0" fmla="*/ 0 h 4387761"/>
                <a:gd name="connsiteX1" fmla="*/ 975137 w 3242390"/>
                <a:gd name="connsiteY1" fmla="*/ 17 h 4387761"/>
                <a:gd name="connsiteX2" fmla="*/ 3124026 w 3242390"/>
                <a:gd name="connsiteY2" fmla="*/ 2916412 h 4387761"/>
                <a:gd name="connsiteX3" fmla="*/ 2498066 w 3242390"/>
                <a:gd name="connsiteY3" fmla="*/ 4020497 h 4387761"/>
                <a:gd name="connsiteX4" fmla="*/ 1066 w 3242390"/>
                <a:gd name="connsiteY4" fmla="*/ 4387761 h 4387761"/>
                <a:gd name="connsiteX5" fmla="*/ 10733 w 3242390"/>
                <a:gd name="connsiteY5" fmla="*/ 0 h 4387761"/>
                <a:gd name="connsiteX0" fmla="*/ 10733 w 3319637"/>
                <a:gd name="connsiteY0" fmla="*/ 0 h 4461918"/>
                <a:gd name="connsiteX1" fmla="*/ 975137 w 3319637"/>
                <a:gd name="connsiteY1" fmla="*/ 17 h 4461918"/>
                <a:gd name="connsiteX2" fmla="*/ 3124026 w 3319637"/>
                <a:gd name="connsiteY2" fmla="*/ 2916412 h 4461918"/>
                <a:gd name="connsiteX3" fmla="*/ 2837553 w 3319637"/>
                <a:gd name="connsiteY3" fmla="*/ 4339109 h 4461918"/>
                <a:gd name="connsiteX4" fmla="*/ 1066 w 3319637"/>
                <a:gd name="connsiteY4" fmla="*/ 4387761 h 4461918"/>
                <a:gd name="connsiteX5" fmla="*/ 10733 w 3319637"/>
                <a:gd name="connsiteY5" fmla="*/ 0 h 4461918"/>
                <a:gd name="connsiteX0" fmla="*/ 10733 w 3387320"/>
                <a:gd name="connsiteY0" fmla="*/ 0 h 4415469"/>
                <a:gd name="connsiteX1" fmla="*/ 975137 w 3387320"/>
                <a:gd name="connsiteY1" fmla="*/ 17 h 4415469"/>
                <a:gd name="connsiteX2" fmla="*/ 3124026 w 3387320"/>
                <a:gd name="connsiteY2" fmla="*/ 2916412 h 4415469"/>
                <a:gd name="connsiteX3" fmla="*/ 3320537 w 3387320"/>
                <a:gd name="connsiteY3" fmla="*/ 3563619 h 4415469"/>
                <a:gd name="connsiteX4" fmla="*/ 2837553 w 3387320"/>
                <a:gd name="connsiteY4" fmla="*/ 4339109 h 4415469"/>
                <a:gd name="connsiteX5" fmla="*/ 1066 w 3387320"/>
                <a:gd name="connsiteY5" fmla="*/ 4387761 h 4415469"/>
                <a:gd name="connsiteX6" fmla="*/ 10733 w 3387320"/>
                <a:gd name="connsiteY6" fmla="*/ 0 h 4415469"/>
                <a:gd name="connsiteX0" fmla="*/ 10733 w 3422878"/>
                <a:gd name="connsiteY0" fmla="*/ 0 h 4415469"/>
                <a:gd name="connsiteX1" fmla="*/ 975137 w 3422878"/>
                <a:gd name="connsiteY1" fmla="*/ 17 h 4415469"/>
                <a:gd name="connsiteX2" fmla="*/ 3124026 w 3422878"/>
                <a:gd name="connsiteY2" fmla="*/ 2916412 h 4415469"/>
                <a:gd name="connsiteX3" fmla="*/ 3379578 w 3422878"/>
                <a:gd name="connsiteY3" fmla="*/ 3475115 h 4415469"/>
                <a:gd name="connsiteX4" fmla="*/ 2837553 w 3422878"/>
                <a:gd name="connsiteY4" fmla="*/ 4339109 h 4415469"/>
                <a:gd name="connsiteX5" fmla="*/ 1066 w 3422878"/>
                <a:gd name="connsiteY5" fmla="*/ 4387761 h 4415469"/>
                <a:gd name="connsiteX6" fmla="*/ 10733 w 3422878"/>
                <a:gd name="connsiteY6" fmla="*/ 0 h 4415469"/>
                <a:gd name="connsiteX0" fmla="*/ 10733 w 3422878"/>
                <a:gd name="connsiteY0" fmla="*/ 0 h 4394640"/>
                <a:gd name="connsiteX1" fmla="*/ 975137 w 3422878"/>
                <a:gd name="connsiteY1" fmla="*/ 17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852107 w 3422878"/>
                <a:gd name="connsiteY1" fmla="*/ 7992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998413 w 3422878"/>
                <a:gd name="connsiteY1" fmla="*/ 4005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333953"/>
                <a:gd name="connsiteY0" fmla="*/ 0 h 4394640"/>
                <a:gd name="connsiteX1" fmla="*/ 998413 w 3333953"/>
                <a:gd name="connsiteY1" fmla="*/ 4005 h 4394640"/>
                <a:gd name="connsiteX2" fmla="*/ 3124026 w 3333953"/>
                <a:gd name="connsiteY2" fmla="*/ 2916412 h 4394640"/>
                <a:gd name="connsiteX3" fmla="*/ 2983889 w 3333953"/>
                <a:gd name="connsiteY3" fmla="*/ 3658541 h 4394640"/>
                <a:gd name="connsiteX4" fmla="*/ 3320537 w 3333953"/>
                <a:gd name="connsiteY4" fmla="*/ 3882232 h 4394640"/>
                <a:gd name="connsiteX5" fmla="*/ 2837553 w 3333953"/>
                <a:gd name="connsiteY5" fmla="*/ 4339109 h 4394640"/>
                <a:gd name="connsiteX6" fmla="*/ 1066 w 3333953"/>
                <a:gd name="connsiteY6" fmla="*/ 4387761 h 4394640"/>
                <a:gd name="connsiteX7" fmla="*/ 10733 w 3333953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0 w 3350005"/>
                <a:gd name="connsiteY0" fmla="*/ 0 h 4356553"/>
                <a:gd name="connsiteX1" fmla="*/ 987680 w 3350005"/>
                <a:gd name="connsiteY1" fmla="*/ 4005 h 4356553"/>
                <a:gd name="connsiteX2" fmla="*/ 3216372 w 3350005"/>
                <a:gd name="connsiteY2" fmla="*/ 3016099 h 4356553"/>
                <a:gd name="connsiteX3" fmla="*/ 2973156 w 3350005"/>
                <a:gd name="connsiteY3" fmla="*/ 3658541 h 4356553"/>
                <a:gd name="connsiteX4" fmla="*/ 3309804 w 3350005"/>
                <a:gd name="connsiteY4" fmla="*/ 3882232 h 4356553"/>
                <a:gd name="connsiteX5" fmla="*/ 2826820 w 3350005"/>
                <a:gd name="connsiteY5" fmla="*/ 4339109 h 4356553"/>
                <a:gd name="connsiteX6" fmla="*/ 113363 w 3350005"/>
                <a:gd name="connsiteY6" fmla="*/ 4176423 h 4356553"/>
                <a:gd name="connsiteX7" fmla="*/ 0 w 3350005"/>
                <a:gd name="connsiteY7" fmla="*/ 0 h 4356553"/>
                <a:gd name="connsiteX0" fmla="*/ 1465 w 3351470"/>
                <a:gd name="connsiteY0" fmla="*/ 0 h 4394640"/>
                <a:gd name="connsiteX1" fmla="*/ 989145 w 3351470"/>
                <a:gd name="connsiteY1" fmla="*/ 4005 h 4394640"/>
                <a:gd name="connsiteX2" fmla="*/ 3217837 w 3351470"/>
                <a:gd name="connsiteY2" fmla="*/ 3016099 h 4394640"/>
                <a:gd name="connsiteX3" fmla="*/ 2974621 w 3351470"/>
                <a:gd name="connsiteY3" fmla="*/ 3658541 h 4394640"/>
                <a:gd name="connsiteX4" fmla="*/ 3311269 w 3351470"/>
                <a:gd name="connsiteY4" fmla="*/ 3882232 h 4394640"/>
                <a:gd name="connsiteX5" fmla="*/ 2828285 w 3351470"/>
                <a:gd name="connsiteY5" fmla="*/ 4339109 h 4394640"/>
                <a:gd name="connsiteX6" fmla="*/ 1774 w 3351470"/>
                <a:gd name="connsiteY6" fmla="*/ 4387762 h 4394640"/>
                <a:gd name="connsiteX7" fmla="*/ 1465 w 3351470"/>
                <a:gd name="connsiteY7" fmla="*/ 0 h 4394640"/>
                <a:gd name="connsiteX0" fmla="*/ 0 w 3350005"/>
                <a:gd name="connsiteY0" fmla="*/ 0 h 4392502"/>
                <a:gd name="connsiteX1" fmla="*/ 987680 w 3350005"/>
                <a:gd name="connsiteY1" fmla="*/ 4005 h 4392502"/>
                <a:gd name="connsiteX2" fmla="*/ 3216372 w 3350005"/>
                <a:gd name="connsiteY2" fmla="*/ 3016099 h 4392502"/>
                <a:gd name="connsiteX3" fmla="*/ 2973156 w 3350005"/>
                <a:gd name="connsiteY3" fmla="*/ 3658541 h 4392502"/>
                <a:gd name="connsiteX4" fmla="*/ 3309804 w 3350005"/>
                <a:gd name="connsiteY4" fmla="*/ 3882232 h 4392502"/>
                <a:gd name="connsiteX5" fmla="*/ 2826820 w 3350005"/>
                <a:gd name="connsiteY5" fmla="*/ 4339109 h 4392502"/>
                <a:gd name="connsiteX6" fmla="*/ 103388 w 3350005"/>
                <a:gd name="connsiteY6" fmla="*/ 4383775 h 4392502"/>
                <a:gd name="connsiteX7" fmla="*/ 0 w 3350005"/>
                <a:gd name="connsiteY7" fmla="*/ 0 h 4392502"/>
                <a:gd name="connsiteX0" fmla="*/ 4465 w 3354470"/>
                <a:gd name="connsiteY0" fmla="*/ 0 h 4390514"/>
                <a:gd name="connsiteX1" fmla="*/ 992145 w 3354470"/>
                <a:gd name="connsiteY1" fmla="*/ 4005 h 4390514"/>
                <a:gd name="connsiteX2" fmla="*/ 3220837 w 3354470"/>
                <a:gd name="connsiteY2" fmla="*/ 3016099 h 4390514"/>
                <a:gd name="connsiteX3" fmla="*/ 2977621 w 3354470"/>
                <a:gd name="connsiteY3" fmla="*/ 3658541 h 4390514"/>
                <a:gd name="connsiteX4" fmla="*/ 3314269 w 3354470"/>
                <a:gd name="connsiteY4" fmla="*/ 3882232 h 4390514"/>
                <a:gd name="connsiteX5" fmla="*/ 2831285 w 3354470"/>
                <a:gd name="connsiteY5" fmla="*/ 4339109 h 4390514"/>
                <a:gd name="connsiteX6" fmla="*/ 1450 w 3354470"/>
                <a:gd name="connsiteY6" fmla="*/ 4379787 h 4390514"/>
                <a:gd name="connsiteX7" fmla="*/ 4465 w 3354470"/>
                <a:gd name="connsiteY7" fmla="*/ 0 h 439051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387070"/>
                <a:gd name="connsiteX1" fmla="*/ 992145 w 3354470"/>
                <a:gd name="connsiteY1" fmla="*/ 4005 h 4387070"/>
                <a:gd name="connsiteX2" fmla="*/ 3220837 w 3354470"/>
                <a:gd name="connsiteY2" fmla="*/ 3016099 h 4387070"/>
                <a:gd name="connsiteX3" fmla="*/ 2977621 w 3354470"/>
                <a:gd name="connsiteY3" fmla="*/ 3658541 h 4387070"/>
                <a:gd name="connsiteX4" fmla="*/ 3314269 w 3354470"/>
                <a:gd name="connsiteY4" fmla="*/ 3882232 h 4387070"/>
                <a:gd name="connsiteX5" fmla="*/ 2834610 w 3354470"/>
                <a:gd name="connsiteY5" fmla="*/ 4386959 h 4387070"/>
                <a:gd name="connsiteX6" fmla="*/ 1450 w 3354470"/>
                <a:gd name="connsiteY6" fmla="*/ 4379787 h 4387070"/>
                <a:gd name="connsiteX7" fmla="*/ 4465 w 3354470"/>
                <a:gd name="connsiteY7" fmla="*/ 0 h 4387070"/>
                <a:gd name="connsiteX0" fmla="*/ 4465 w 3354470"/>
                <a:gd name="connsiteY0" fmla="*/ 0 h 4386983"/>
                <a:gd name="connsiteX1" fmla="*/ 992145 w 3354470"/>
                <a:gd name="connsiteY1" fmla="*/ 4005 h 4386983"/>
                <a:gd name="connsiteX2" fmla="*/ 3220837 w 3354470"/>
                <a:gd name="connsiteY2" fmla="*/ 3016099 h 4386983"/>
                <a:gd name="connsiteX3" fmla="*/ 2977621 w 3354470"/>
                <a:gd name="connsiteY3" fmla="*/ 3658541 h 4386983"/>
                <a:gd name="connsiteX4" fmla="*/ 3314269 w 3354470"/>
                <a:gd name="connsiteY4" fmla="*/ 3882232 h 4386983"/>
                <a:gd name="connsiteX5" fmla="*/ 2834610 w 3354470"/>
                <a:gd name="connsiteY5" fmla="*/ 4386959 h 4386983"/>
                <a:gd name="connsiteX6" fmla="*/ 1450 w 3354470"/>
                <a:gd name="connsiteY6" fmla="*/ 4379787 h 4386983"/>
                <a:gd name="connsiteX7" fmla="*/ 4465 w 3354470"/>
                <a:gd name="connsiteY7" fmla="*/ 0 h 4386983"/>
                <a:gd name="connsiteX0" fmla="*/ 4465 w 3354470"/>
                <a:gd name="connsiteY0" fmla="*/ 0 h 4386959"/>
                <a:gd name="connsiteX1" fmla="*/ 992145 w 3354470"/>
                <a:gd name="connsiteY1" fmla="*/ 4005 h 4386959"/>
                <a:gd name="connsiteX2" fmla="*/ 3220837 w 3354470"/>
                <a:gd name="connsiteY2" fmla="*/ 3016099 h 4386959"/>
                <a:gd name="connsiteX3" fmla="*/ 2977621 w 3354470"/>
                <a:gd name="connsiteY3" fmla="*/ 3658541 h 4386959"/>
                <a:gd name="connsiteX4" fmla="*/ 3314269 w 3354470"/>
                <a:gd name="connsiteY4" fmla="*/ 3882232 h 4386959"/>
                <a:gd name="connsiteX5" fmla="*/ 2834610 w 3354470"/>
                <a:gd name="connsiteY5" fmla="*/ 4386959 h 4386959"/>
                <a:gd name="connsiteX6" fmla="*/ 1450 w 3354470"/>
                <a:gd name="connsiteY6" fmla="*/ 4379787 h 4386959"/>
                <a:gd name="connsiteX7" fmla="*/ 4465 w 3354470"/>
                <a:gd name="connsiteY7" fmla="*/ 0 h 4386959"/>
                <a:gd name="connsiteX0" fmla="*/ 4465 w 3376244"/>
                <a:gd name="connsiteY0" fmla="*/ 0 h 4414869"/>
                <a:gd name="connsiteX1" fmla="*/ 992145 w 3376244"/>
                <a:gd name="connsiteY1" fmla="*/ 4005 h 4414869"/>
                <a:gd name="connsiteX2" fmla="*/ 3220837 w 3376244"/>
                <a:gd name="connsiteY2" fmla="*/ 3016099 h 4414869"/>
                <a:gd name="connsiteX3" fmla="*/ 2977621 w 3376244"/>
                <a:gd name="connsiteY3" fmla="*/ 3658541 h 4414869"/>
                <a:gd name="connsiteX4" fmla="*/ 3364146 w 3376244"/>
                <a:gd name="connsiteY4" fmla="*/ 3985907 h 4414869"/>
                <a:gd name="connsiteX5" fmla="*/ 2834610 w 3376244"/>
                <a:gd name="connsiteY5" fmla="*/ 4386959 h 4414869"/>
                <a:gd name="connsiteX6" fmla="*/ 1450 w 3376244"/>
                <a:gd name="connsiteY6" fmla="*/ 4379787 h 4414869"/>
                <a:gd name="connsiteX7" fmla="*/ 4465 w 3376244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386973"/>
                <a:gd name="connsiteX1" fmla="*/ 992145 w 3365177"/>
                <a:gd name="connsiteY1" fmla="*/ 4005 h 4386973"/>
                <a:gd name="connsiteX2" fmla="*/ 3220837 w 3365177"/>
                <a:gd name="connsiteY2" fmla="*/ 3016099 h 4386973"/>
                <a:gd name="connsiteX3" fmla="*/ 2977621 w 3365177"/>
                <a:gd name="connsiteY3" fmla="*/ 3658541 h 4386973"/>
                <a:gd name="connsiteX4" fmla="*/ 3364146 w 3365177"/>
                <a:gd name="connsiteY4" fmla="*/ 3985907 h 4386973"/>
                <a:gd name="connsiteX5" fmla="*/ 2834610 w 3365177"/>
                <a:gd name="connsiteY5" fmla="*/ 4386959 h 4386973"/>
                <a:gd name="connsiteX6" fmla="*/ 1450 w 3365177"/>
                <a:gd name="connsiteY6" fmla="*/ 4379787 h 4386973"/>
                <a:gd name="connsiteX7" fmla="*/ 4465 w 3365177"/>
                <a:gd name="connsiteY7" fmla="*/ 0 h 4386973"/>
                <a:gd name="connsiteX0" fmla="*/ 4465 w 3368288"/>
                <a:gd name="connsiteY0" fmla="*/ 0 h 4386972"/>
                <a:gd name="connsiteX1" fmla="*/ 992145 w 3368288"/>
                <a:gd name="connsiteY1" fmla="*/ 4005 h 4386972"/>
                <a:gd name="connsiteX2" fmla="*/ 3220837 w 3368288"/>
                <a:gd name="connsiteY2" fmla="*/ 3016099 h 4386972"/>
                <a:gd name="connsiteX3" fmla="*/ 2977621 w 3368288"/>
                <a:gd name="connsiteY3" fmla="*/ 3658541 h 4386972"/>
                <a:gd name="connsiteX4" fmla="*/ 3364146 w 3368288"/>
                <a:gd name="connsiteY4" fmla="*/ 3985907 h 4386972"/>
                <a:gd name="connsiteX5" fmla="*/ 2834610 w 3368288"/>
                <a:gd name="connsiteY5" fmla="*/ 4386959 h 4386972"/>
                <a:gd name="connsiteX6" fmla="*/ 1450 w 3368288"/>
                <a:gd name="connsiteY6" fmla="*/ 4379787 h 4386972"/>
                <a:gd name="connsiteX7" fmla="*/ 4465 w 3368288"/>
                <a:gd name="connsiteY7" fmla="*/ 0 h 4386972"/>
                <a:gd name="connsiteX0" fmla="*/ 4465 w 3452833"/>
                <a:gd name="connsiteY0" fmla="*/ 0 h 4386971"/>
                <a:gd name="connsiteX1" fmla="*/ 992145 w 3452833"/>
                <a:gd name="connsiteY1" fmla="*/ 4005 h 4386971"/>
                <a:gd name="connsiteX2" fmla="*/ 3220837 w 3452833"/>
                <a:gd name="connsiteY2" fmla="*/ 3016099 h 4386971"/>
                <a:gd name="connsiteX3" fmla="*/ 3353360 w 3452833"/>
                <a:gd name="connsiteY3" fmla="*/ 3630629 h 4386971"/>
                <a:gd name="connsiteX4" fmla="*/ 3364146 w 3452833"/>
                <a:gd name="connsiteY4" fmla="*/ 3985907 h 4386971"/>
                <a:gd name="connsiteX5" fmla="*/ 2834610 w 3452833"/>
                <a:gd name="connsiteY5" fmla="*/ 4386959 h 4386971"/>
                <a:gd name="connsiteX6" fmla="*/ 1450 w 3452833"/>
                <a:gd name="connsiteY6" fmla="*/ 4379787 h 4386971"/>
                <a:gd name="connsiteX7" fmla="*/ 4465 w 3452833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3"/>
                <a:gd name="connsiteX1" fmla="*/ 992145 w 3441757"/>
                <a:gd name="connsiteY1" fmla="*/ 4005 h 4386973"/>
                <a:gd name="connsiteX2" fmla="*/ 3220837 w 3441757"/>
                <a:gd name="connsiteY2" fmla="*/ 3016099 h 4386973"/>
                <a:gd name="connsiteX3" fmla="*/ 3353360 w 3441757"/>
                <a:gd name="connsiteY3" fmla="*/ 3630629 h 4386973"/>
                <a:gd name="connsiteX4" fmla="*/ 3364146 w 3441757"/>
                <a:gd name="connsiteY4" fmla="*/ 3985907 h 4386973"/>
                <a:gd name="connsiteX5" fmla="*/ 2834610 w 3441757"/>
                <a:gd name="connsiteY5" fmla="*/ 4386959 h 4386973"/>
                <a:gd name="connsiteX6" fmla="*/ 1450 w 3441757"/>
                <a:gd name="connsiteY6" fmla="*/ 4379787 h 4386973"/>
                <a:gd name="connsiteX7" fmla="*/ 4465 w 3441757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20837 w 3364449"/>
                <a:gd name="connsiteY2" fmla="*/ 3016099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65"/>
                <a:gd name="connsiteX1" fmla="*/ 992145 w 3364449"/>
                <a:gd name="connsiteY1" fmla="*/ 4005 h 4386965"/>
                <a:gd name="connsiteX2" fmla="*/ 3237193 w 3364449"/>
                <a:gd name="connsiteY2" fmla="*/ 3031791 h 4386965"/>
                <a:gd name="connsiteX3" fmla="*/ 3353360 w 3364449"/>
                <a:gd name="connsiteY3" fmla="*/ 3630629 h 4386965"/>
                <a:gd name="connsiteX4" fmla="*/ 3364146 w 3364449"/>
                <a:gd name="connsiteY4" fmla="*/ 3985907 h 4386965"/>
                <a:gd name="connsiteX5" fmla="*/ 2834610 w 3364449"/>
                <a:gd name="connsiteY5" fmla="*/ 4386959 h 4386965"/>
                <a:gd name="connsiteX6" fmla="*/ 1450 w 3364449"/>
                <a:gd name="connsiteY6" fmla="*/ 4379787 h 4386965"/>
                <a:gd name="connsiteX7" fmla="*/ 4465 w 3364449"/>
                <a:gd name="connsiteY7" fmla="*/ 0 h 4386965"/>
                <a:gd name="connsiteX0" fmla="*/ 4465 w 3364146"/>
                <a:gd name="connsiteY0" fmla="*/ 0 h 4386965"/>
                <a:gd name="connsiteX1" fmla="*/ 992145 w 3364146"/>
                <a:gd name="connsiteY1" fmla="*/ 4005 h 4386965"/>
                <a:gd name="connsiteX2" fmla="*/ 3237193 w 3364146"/>
                <a:gd name="connsiteY2" fmla="*/ 3031791 h 4386965"/>
                <a:gd name="connsiteX3" fmla="*/ 3353360 w 3364146"/>
                <a:gd name="connsiteY3" fmla="*/ 3630629 h 4386965"/>
                <a:gd name="connsiteX4" fmla="*/ 3364146 w 3364146"/>
                <a:gd name="connsiteY4" fmla="*/ 3985907 h 4386965"/>
                <a:gd name="connsiteX5" fmla="*/ 2834610 w 3364146"/>
                <a:gd name="connsiteY5" fmla="*/ 4386959 h 4386965"/>
                <a:gd name="connsiteX6" fmla="*/ 1450 w 3364146"/>
                <a:gd name="connsiteY6" fmla="*/ 4379787 h 4386965"/>
                <a:gd name="connsiteX7" fmla="*/ 4465 w 3364146"/>
                <a:gd name="connsiteY7" fmla="*/ 0 h 4386965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593908"/>
                <a:gd name="connsiteY0" fmla="*/ 0 h 4555979"/>
                <a:gd name="connsiteX1" fmla="*/ 992145 w 3593908"/>
                <a:gd name="connsiteY1" fmla="*/ 4005 h 4555979"/>
                <a:gd name="connsiteX2" fmla="*/ 3237193 w 3593908"/>
                <a:gd name="connsiteY2" fmla="*/ 3031791 h 4555979"/>
                <a:gd name="connsiteX3" fmla="*/ 3353360 w 3593908"/>
                <a:gd name="connsiteY3" fmla="*/ 3630629 h 4555979"/>
                <a:gd name="connsiteX4" fmla="*/ 1450 w 3593908"/>
                <a:gd name="connsiteY4" fmla="*/ 4379787 h 4555979"/>
                <a:gd name="connsiteX5" fmla="*/ 4465 w 3593908"/>
                <a:gd name="connsiteY5" fmla="*/ 0 h 4555979"/>
                <a:gd name="connsiteX0" fmla="*/ 4465 w 3237193"/>
                <a:gd name="connsiteY0" fmla="*/ 0 h 4506229"/>
                <a:gd name="connsiteX1" fmla="*/ 992145 w 3237193"/>
                <a:gd name="connsiteY1" fmla="*/ 4005 h 4506229"/>
                <a:gd name="connsiteX2" fmla="*/ 3237193 w 3237193"/>
                <a:gd name="connsiteY2" fmla="*/ 3031791 h 4506229"/>
                <a:gd name="connsiteX3" fmla="*/ 1450 w 3237193"/>
                <a:gd name="connsiteY3" fmla="*/ 4379787 h 4506229"/>
                <a:gd name="connsiteX4" fmla="*/ 4465 w 3237193"/>
                <a:gd name="connsiteY4" fmla="*/ 0 h 4506229"/>
                <a:gd name="connsiteX0" fmla="*/ 4465 w 3237193"/>
                <a:gd name="connsiteY0" fmla="*/ 0 h 4502203"/>
                <a:gd name="connsiteX1" fmla="*/ 992145 w 3237193"/>
                <a:gd name="connsiteY1" fmla="*/ 4005 h 4502203"/>
                <a:gd name="connsiteX2" fmla="*/ 3237193 w 3237193"/>
                <a:gd name="connsiteY2" fmla="*/ 3031791 h 4502203"/>
                <a:gd name="connsiteX3" fmla="*/ 1450 w 3237193"/>
                <a:gd name="connsiteY3" fmla="*/ 4379787 h 4502203"/>
                <a:gd name="connsiteX4" fmla="*/ 4465 w 3237193"/>
                <a:gd name="connsiteY4" fmla="*/ 0 h 4502203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50 w 3237193"/>
                <a:gd name="connsiteY3" fmla="*/ 4379787 h 4379787"/>
                <a:gd name="connsiteX4" fmla="*/ 4465 w 3237193"/>
                <a:gd name="connsiteY4" fmla="*/ 0 h 4379787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43030 w 3237193"/>
                <a:gd name="connsiteY3" fmla="*/ 3777881 h 4379787"/>
                <a:gd name="connsiteX4" fmla="*/ 1450 w 3237193"/>
                <a:gd name="connsiteY4" fmla="*/ 4379787 h 4379787"/>
                <a:gd name="connsiteX5" fmla="*/ 4465 w 3237193"/>
                <a:gd name="connsiteY5" fmla="*/ 0 h 4379787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17809 w 3237193"/>
                <a:gd name="connsiteY3" fmla="*/ 4379842 h 4379842"/>
                <a:gd name="connsiteX4" fmla="*/ 1450 w 3237193"/>
                <a:gd name="connsiteY4" fmla="*/ 4379787 h 4379842"/>
                <a:gd name="connsiteX5" fmla="*/ 4465 w 3237193"/>
                <a:gd name="connsiteY5" fmla="*/ 0 h 4379842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36573 w 3237193"/>
                <a:gd name="connsiteY3" fmla="*/ 4205442 h 4379842"/>
                <a:gd name="connsiteX4" fmla="*/ 3117809 w 3237193"/>
                <a:gd name="connsiteY4" fmla="*/ 4379842 h 4379842"/>
                <a:gd name="connsiteX5" fmla="*/ 1450 w 3237193"/>
                <a:gd name="connsiteY5" fmla="*/ 4379787 h 4379842"/>
                <a:gd name="connsiteX6" fmla="*/ 4465 w 3237193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6445 w 3366445"/>
                <a:gd name="connsiteY3" fmla="*/ 4042294 h 4379842"/>
                <a:gd name="connsiteX4" fmla="*/ 3117809 w 3366445"/>
                <a:gd name="connsiteY4" fmla="*/ 4379842 h 4379842"/>
                <a:gd name="connsiteX5" fmla="*/ 1450 w 3366445"/>
                <a:gd name="connsiteY5" fmla="*/ 4379787 h 4379842"/>
                <a:gd name="connsiteX6" fmla="*/ 4465 w 3366445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10150 w 3366445"/>
                <a:gd name="connsiteY3" fmla="*/ 3524721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2130 w 3366445"/>
                <a:gd name="connsiteY3" fmla="*/ 3423528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37193 w 3370837"/>
                <a:gd name="connsiteY2" fmla="*/ 3031791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40997 w 3370837"/>
                <a:gd name="connsiteY2" fmla="*/ 3173180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29587 w 3370837"/>
                <a:gd name="connsiteY2" fmla="*/ 3145815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50 w 3367092"/>
                <a:gd name="connsiteY6" fmla="*/ 4379787 h 4379842"/>
                <a:gd name="connsiteX7" fmla="*/ 4465 w 3367092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478359 w 3367092"/>
                <a:gd name="connsiteY6" fmla="*/ 4372826 h 4379842"/>
                <a:gd name="connsiteX7" fmla="*/ 1450 w 3367092"/>
                <a:gd name="connsiteY7" fmla="*/ 4379787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478359 w 3367092"/>
                <a:gd name="connsiteY6" fmla="*/ 4372826 h 4379842"/>
                <a:gd name="connsiteX7" fmla="*/ 1450 w 3367092"/>
                <a:gd name="connsiteY7" fmla="*/ 2683892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95452 w 3367092"/>
                <a:gd name="connsiteY6" fmla="*/ 4030306 h 4379842"/>
                <a:gd name="connsiteX7" fmla="*/ 1450 w 3367092"/>
                <a:gd name="connsiteY7" fmla="*/ 2683892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95452 w 3367092"/>
                <a:gd name="connsiteY6" fmla="*/ 4030306 h 4379842"/>
                <a:gd name="connsiteX7" fmla="*/ 1450 w 3367092"/>
                <a:gd name="connsiteY7" fmla="*/ 3009704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005441 w 3367092"/>
                <a:gd name="connsiteY6" fmla="*/ 4376855 h 4379842"/>
                <a:gd name="connsiteX7" fmla="*/ 1450 w 3367092"/>
                <a:gd name="connsiteY7" fmla="*/ 3009704 h 4379842"/>
                <a:gd name="connsiteX8" fmla="*/ 4465 w 3367092"/>
                <a:gd name="connsiteY8" fmla="*/ 0 h 437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67092" h="4379842">
                  <a:moveTo>
                    <a:pt x="4465" y="0"/>
                  </a:moveTo>
                  <a:lnTo>
                    <a:pt x="992145" y="4005"/>
                  </a:lnTo>
                  <a:lnTo>
                    <a:pt x="3229587" y="3145815"/>
                  </a:lnTo>
                  <a:cubicBezTo>
                    <a:pt x="3304854" y="3253715"/>
                    <a:pt x="3369390" y="3288307"/>
                    <a:pt x="3366909" y="3522201"/>
                  </a:cubicBezTo>
                  <a:cubicBezTo>
                    <a:pt x="3368347" y="3728456"/>
                    <a:pt x="3360804" y="3823440"/>
                    <a:pt x="3362242" y="4029695"/>
                  </a:cubicBezTo>
                  <a:cubicBezTo>
                    <a:pt x="3359213" y="4269886"/>
                    <a:pt x="3160763" y="4376521"/>
                    <a:pt x="3094695" y="4379842"/>
                  </a:cubicBezTo>
                  <a:lnTo>
                    <a:pt x="1005441" y="4376855"/>
                  </a:lnTo>
                  <a:lnTo>
                    <a:pt x="1450" y="3009704"/>
                  </a:lnTo>
                  <a:cubicBezTo>
                    <a:pt x="-4572" y="1197702"/>
                    <a:pt x="10487" y="1812002"/>
                    <a:pt x="4465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1229C2"/>
                </a:gs>
                <a:gs pos="0">
                  <a:srgbClr val="26A9FF"/>
                </a:gs>
                <a:gs pos="100000">
                  <a:srgbClr val="071777"/>
                </a:gs>
              </a:gsLst>
              <a:lin ang="12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/>
                <a:t> </a:t>
              </a:r>
            </a:p>
          </p:txBody>
        </p:sp>
        <p:sp>
          <p:nvSpPr>
            <p:cNvPr id="12" name="Rettangolo con un angolo ritagliato 5">
              <a:extLst>
                <a:ext uri="{FF2B5EF4-FFF2-40B4-BE49-F238E27FC236}">
                  <a16:creationId xmlns:a16="http://schemas.microsoft.com/office/drawing/2014/main" id="{1890B6E2-6A2A-B7E7-01F1-59EEB9E92047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7833342" y="5540664"/>
              <a:ext cx="4375844" cy="4746466"/>
            </a:xfrm>
            <a:custGeom>
              <a:avLst/>
              <a:gdLst>
                <a:gd name="connsiteX0" fmla="*/ 0 w 3909764"/>
                <a:gd name="connsiteY0" fmla="*/ 0 h 5436006"/>
                <a:gd name="connsiteX1" fmla="*/ 3171483 w 3909764"/>
                <a:gd name="connsiteY1" fmla="*/ 0 h 5436006"/>
                <a:gd name="connsiteX2" fmla="*/ 3909764 w 3909764"/>
                <a:gd name="connsiteY2" fmla="*/ 738281 h 5436006"/>
                <a:gd name="connsiteX3" fmla="*/ 3909764 w 3909764"/>
                <a:gd name="connsiteY3" fmla="*/ 5436006 h 5436006"/>
                <a:gd name="connsiteX4" fmla="*/ 0 w 3909764"/>
                <a:gd name="connsiteY4" fmla="*/ 5436006 h 5436006"/>
                <a:gd name="connsiteX5" fmla="*/ 0 w 3909764"/>
                <a:gd name="connsiteY5" fmla="*/ 0 h 5436006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280010 w 3909764"/>
                <a:gd name="connsiteY3" fmla="*/ 109182 h 5439208"/>
                <a:gd name="connsiteX4" fmla="*/ 3909764 w 3909764"/>
                <a:gd name="connsiteY4" fmla="*/ 741483 h 5439208"/>
                <a:gd name="connsiteX5" fmla="*/ 3909764 w 3909764"/>
                <a:gd name="connsiteY5" fmla="*/ 5439208 h 5439208"/>
                <a:gd name="connsiteX6" fmla="*/ 0 w 3909764"/>
                <a:gd name="connsiteY6" fmla="*/ 5439208 h 5439208"/>
                <a:gd name="connsiteX7" fmla="*/ 0 w 3909764"/>
                <a:gd name="connsiteY7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909764 w 3909932"/>
                <a:gd name="connsiteY3" fmla="*/ 741483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764 w 3909932"/>
                <a:gd name="connsiteY4" fmla="*/ 741483 h 5439208"/>
                <a:gd name="connsiteX5" fmla="*/ 3909932 w 3909932"/>
                <a:gd name="connsiteY5" fmla="*/ 1016217 h 5439208"/>
                <a:gd name="connsiteX6" fmla="*/ 3909764 w 3909932"/>
                <a:gd name="connsiteY6" fmla="*/ 5439208 h 5439208"/>
                <a:gd name="connsiteX7" fmla="*/ 0 w 3909932"/>
                <a:gd name="connsiteY7" fmla="*/ 5439208 h 5439208"/>
                <a:gd name="connsiteX8" fmla="*/ 0 w 3909932"/>
                <a:gd name="connsiteY8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10458"/>
                <a:gd name="connsiteY0" fmla="*/ 3202 h 5439208"/>
                <a:gd name="connsiteX1" fmla="*/ 3057097 w 3910458"/>
                <a:gd name="connsiteY1" fmla="*/ 0 h 5439208"/>
                <a:gd name="connsiteX2" fmla="*/ 3280010 w 3910458"/>
                <a:gd name="connsiteY2" fmla="*/ 109182 h 5439208"/>
                <a:gd name="connsiteX3" fmla="*/ 3715060 w 3910458"/>
                <a:gd name="connsiteY3" fmla="*/ 544027 h 5439208"/>
                <a:gd name="connsiteX4" fmla="*/ 3909932 w 3910458"/>
                <a:gd name="connsiteY4" fmla="*/ 1016217 h 5439208"/>
                <a:gd name="connsiteX5" fmla="*/ 3909764 w 3910458"/>
                <a:gd name="connsiteY5" fmla="*/ 5439208 h 5439208"/>
                <a:gd name="connsiteX6" fmla="*/ 0 w 3910458"/>
                <a:gd name="connsiteY6" fmla="*/ 5439208 h 5439208"/>
                <a:gd name="connsiteX7" fmla="*/ 0 w 3910458"/>
                <a:gd name="connsiteY7" fmla="*/ 3202 h 5439208"/>
                <a:gd name="connsiteX0" fmla="*/ 0 w 4200678"/>
                <a:gd name="connsiteY0" fmla="*/ 3202 h 5515789"/>
                <a:gd name="connsiteX1" fmla="*/ 3057097 w 4200678"/>
                <a:gd name="connsiteY1" fmla="*/ 0 h 5515789"/>
                <a:gd name="connsiteX2" fmla="*/ 3280010 w 4200678"/>
                <a:gd name="connsiteY2" fmla="*/ 109182 h 5515789"/>
                <a:gd name="connsiteX3" fmla="*/ 3715060 w 4200678"/>
                <a:gd name="connsiteY3" fmla="*/ 544027 h 5515789"/>
                <a:gd name="connsiteX4" fmla="*/ 3909932 w 4200678"/>
                <a:gd name="connsiteY4" fmla="*/ 1016217 h 5515789"/>
                <a:gd name="connsiteX5" fmla="*/ 3913680 w 4200678"/>
                <a:gd name="connsiteY5" fmla="*/ 5082299 h 5515789"/>
                <a:gd name="connsiteX6" fmla="*/ 3909764 w 4200678"/>
                <a:gd name="connsiteY6" fmla="*/ 5439208 h 5515789"/>
                <a:gd name="connsiteX7" fmla="*/ 0 w 4200678"/>
                <a:gd name="connsiteY7" fmla="*/ 5439208 h 5515789"/>
                <a:gd name="connsiteX8" fmla="*/ 0 w 4200678"/>
                <a:gd name="connsiteY8" fmla="*/ 3202 h 5515789"/>
                <a:gd name="connsiteX0" fmla="*/ 0 w 4200678"/>
                <a:gd name="connsiteY0" fmla="*/ 3202 h 5439208"/>
                <a:gd name="connsiteX1" fmla="*/ 3057097 w 4200678"/>
                <a:gd name="connsiteY1" fmla="*/ 0 h 5439208"/>
                <a:gd name="connsiteX2" fmla="*/ 3280010 w 4200678"/>
                <a:gd name="connsiteY2" fmla="*/ 109182 h 5439208"/>
                <a:gd name="connsiteX3" fmla="*/ 3715060 w 4200678"/>
                <a:gd name="connsiteY3" fmla="*/ 544027 h 5439208"/>
                <a:gd name="connsiteX4" fmla="*/ 3909932 w 4200678"/>
                <a:gd name="connsiteY4" fmla="*/ 1016217 h 5439208"/>
                <a:gd name="connsiteX5" fmla="*/ 3913680 w 4200678"/>
                <a:gd name="connsiteY5" fmla="*/ 5082299 h 5439208"/>
                <a:gd name="connsiteX6" fmla="*/ 3909764 w 4200678"/>
                <a:gd name="connsiteY6" fmla="*/ 5439208 h 5439208"/>
                <a:gd name="connsiteX7" fmla="*/ 0 w 4200678"/>
                <a:gd name="connsiteY7" fmla="*/ 5439208 h 5439208"/>
                <a:gd name="connsiteX8" fmla="*/ 0 w 4200678"/>
                <a:gd name="connsiteY8" fmla="*/ 3202 h 5439208"/>
                <a:gd name="connsiteX0" fmla="*/ 0 w 3995172"/>
                <a:gd name="connsiteY0" fmla="*/ 3202 h 5439208"/>
                <a:gd name="connsiteX1" fmla="*/ 3057097 w 3995172"/>
                <a:gd name="connsiteY1" fmla="*/ 0 h 5439208"/>
                <a:gd name="connsiteX2" fmla="*/ 3280010 w 3995172"/>
                <a:gd name="connsiteY2" fmla="*/ 109182 h 5439208"/>
                <a:gd name="connsiteX3" fmla="*/ 3715060 w 3995172"/>
                <a:gd name="connsiteY3" fmla="*/ 544027 h 5439208"/>
                <a:gd name="connsiteX4" fmla="*/ 3909932 w 3995172"/>
                <a:gd name="connsiteY4" fmla="*/ 1016217 h 5439208"/>
                <a:gd name="connsiteX5" fmla="*/ 3913680 w 3995172"/>
                <a:gd name="connsiteY5" fmla="*/ 5082299 h 5439208"/>
                <a:gd name="connsiteX6" fmla="*/ 3587476 w 3995172"/>
                <a:gd name="connsiteY6" fmla="*/ 5439208 h 5439208"/>
                <a:gd name="connsiteX7" fmla="*/ 0 w 3995172"/>
                <a:gd name="connsiteY7" fmla="*/ 5439208 h 5439208"/>
                <a:gd name="connsiteX8" fmla="*/ 0 w 3995172"/>
                <a:gd name="connsiteY8" fmla="*/ 3202 h 5439208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39209"/>
                <a:gd name="connsiteX1" fmla="*/ 3057097 w 3925690"/>
                <a:gd name="connsiteY1" fmla="*/ 0 h 5439209"/>
                <a:gd name="connsiteX2" fmla="*/ 3280010 w 3925690"/>
                <a:gd name="connsiteY2" fmla="*/ 109182 h 5439209"/>
                <a:gd name="connsiteX3" fmla="*/ 3715060 w 3925690"/>
                <a:gd name="connsiteY3" fmla="*/ 544027 h 5439209"/>
                <a:gd name="connsiteX4" fmla="*/ 3909932 w 3925690"/>
                <a:gd name="connsiteY4" fmla="*/ 1016217 h 5439209"/>
                <a:gd name="connsiteX5" fmla="*/ 3913680 w 3925690"/>
                <a:gd name="connsiteY5" fmla="*/ 5082299 h 5439209"/>
                <a:gd name="connsiteX6" fmla="*/ 3587476 w 3925690"/>
                <a:gd name="connsiteY6" fmla="*/ 5439208 h 5439209"/>
                <a:gd name="connsiteX7" fmla="*/ 0 w 3925690"/>
                <a:gd name="connsiteY7" fmla="*/ 5439208 h 5439209"/>
                <a:gd name="connsiteX8" fmla="*/ 0 w 3925690"/>
                <a:gd name="connsiteY8" fmla="*/ 3202 h 5439209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42955"/>
                <a:gd name="connsiteX1" fmla="*/ 3057097 w 3925690"/>
                <a:gd name="connsiteY1" fmla="*/ 0 h 5442955"/>
                <a:gd name="connsiteX2" fmla="*/ 3280010 w 3925690"/>
                <a:gd name="connsiteY2" fmla="*/ 109182 h 5442955"/>
                <a:gd name="connsiteX3" fmla="*/ 3715060 w 3925690"/>
                <a:gd name="connsiteY3" fmla="*/ 544027 h 5442955"/>
                <a:gd name="connsiteX4" fmla="*/ 3909932 w 3925690"/>
                <a:gd name="connsiteY4" fmla="*/ 1016217 h 5442955"/>
                <a:gd name="connsiteX5" fmla="*/ 3913680 w 3925690"/>
                <a:gd name="connsiteY5" fmla="*/ 5082299 h 5442955"/>
                <a:gd name="connsiteX6" fmla="*/ 3531263 w 3925690"/>
                <a:gd name="connsiteY6" fmla="*/ 5442955 h 5442955"/>
                <a:gd name="connsiteX7" fmla="*/ 0 w 3925690"/>
                <a:gd name="connsiteY7" fmla="*/ 5439208 h 5442955"/>
                <a:gd name="connsiteX8" fmla="*/ 0 w 3925690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5 h 5442958"/>
                <a:gd name="connsiteX1" fmla="*/ 3057097 w 3914046"/>
                <a:gd name="connsiteY1" fmla="*/ 3 h 5442958"/>
                <a:gd name="connsiteX2" fmla="*/ 3280010 w 3914046"/>
                <a:gd name="connsiteY2" fmla="*/ 109185 h 5442958"/>
                <a:gd name="connsiteX3" fmla="*/ 3715060 w 3914046"/>
                <a:gd name="connsiteY3" fmla="*/ 544030 h 5442958"/>
                <a:gd name="connsiteX4" fmla="*/ 3909932 w 3914046"/>
                <a:gd name="connsiteY4" fmla="*/ 1016220 h 5442958"/>
                <a:gd name="connsiteX5" fmla="*/ 3913680 w 3914046"/>
                <a:gd name="connsiteY5" fmla="*/ 5082302 h 5442958"/>
                <a:gd name="connsiteX6" fmla="*/ 3531263 w 3914046"/>
                <a:gd name="connsiteY6" fmla="*/ 5442958 h 5442958"/>
                <a:gd name="connsiteX7" fmla="*/ 0 w 3914046"/>
                <a:gd name="connsiteY7" fmla="*/ 5439211 h 5442958"/>
                <a:gd name="connsiteX8" fmla="*/ 0 w 3914046"/>
                <a:gd name="connsiteY8" fmla="*/ 3205 h 5442958"/>
                <a:gd name="connsiteX0" fmla="*/ 1318732 w 5232778"/>
                <a:gd name="connsiteY0" fmla="*/ 3205 h 5442958"/>
                <a:gd name="connsiteX1" fmla="*/ 4375829 w 5232778"/>
                <a:gd name="connsiteY1" fmla="*/ 3 h 5442958"/>
                <a:gd name="connsiteX2" fmla="*/ 4598742 w 5232778"/>
                <a:gd name="connsiteY2" fmla="*/ 109185 h 5442958"/>
                <a:gd name="connsiteX3" fmla="*/ 5033792 w 5232778"/>
                <a:gd name="connsiteY3" fmla="*/ 544030 h 5442958"/>
                <a:gd name="connsiteX4" fmla="*/ 5228664 w 5232778"/>
                <a:gd name="connsiteY4" fmla="*/ 1016220 h 5442958"/>
                <a:gd name="connsiteX5" fmla="*/ 5232412 w 5232778"/>
                <a:gd name="connsiteY5" fmla="*/ 5082302 h 5442958"/>
                <a:gd name="connsiteX6" fmla="*/ 4849995 w 5232778"/>
                <a:gd name="connsiteY6" fmla="*/ 5442958 h 5442958"/>
                <a:gd name="connsiteX7" fmla="*/ 0 w 5232778"/>
                <a:gd name="connsiteY7" fmla="*/ 5428379 h 5442958"/>
                <a:gd name="connsiteX8" fmla="*/ 1318732 w 5232778"/>
                <a:gd name="connsiteY8" fmla="*/ 3205 h 5442958"/>
                <a:gd name="connsiteX0" fmla="*/ 0 w 5250843"/>
                <a:gd name="connsiteY0" fmla="*/ 0 h 5450585"/>
                <a:gd name="connsiteX1" fmla="*/ 4393894 w 5250843"/>
                <a:gd name="connsiteY1" fmla="*/ 7630 h 5450585"/>
                <a:gd name="connsiteX2" fmla="*/ 4616807 w 5250843"/>
                <a:gd name="connsiteY2" fmla="*/ 116812 h 5450585"/>
                <a:gd name="connsiteX3" fmla="*/ 5051857 w 5250843"/>
                <a:gd name="connsiteY3" fmla="*/ 551657 h 5450585"/>
                <a:gd name="connsiteX4" fmla="*/ 5246729 w 5250843"/>
                <a:gd name="connsiteY4" fmla="*/ 1023847 h 5450585"/>
                <a:gd name="connsiteX5" fmla="*/ 5250477 w 5250843"/>
                <a:gd name="connsiteY5" fmla="*/ 5089929 h 5450585"/>
                <a:gd name="connsiteX6" fmla="*/ 4868060 w 5250843"/>
                <a:gd name="connsiteY6" fmla="*/ 5450585 h 5450585"/>
                <a:gd name="connsiteX7" fmla="*/ 18065 w 5250843"/>
                <a:gd name="connsiteY7" fmla="*/ 5436006 h 5450585"/>
                <a:gd name="connsiteX8" fmla="*/ 0 w 5250843"/>
                <a:gd name="connsiteY8" fmla="*/ 0 h 5450585"/>
                <a:gd name="connsiteX0" fmla="*/ 77326 w 5233071"/>
                <a:gd name="connsiteY0" fmla="*/ 142704 h 5442959"/>
                <a:gd name="connsiteX1" fmla="*/ 4376122 w 5233071"/>
                <a:gd name="connsiteY1" fmla="*/ 4 h 5442959"/>
                <a:gd name="connsiteX2" fmla="*/ 4599035 w 5233071"/>
                <a:gd name="connsiteY2" fmla="*/ 109186 h 5442959"/>
                <a:gd name="connsiteX3" fmla="*/ 5034085 w 5233071"/>
                <a:gd name="connsiteY3" fmla="*/ 544031 h 5442959"/>
                <a:gd name="connsiteX4" fmla="*/ 5228957 w 5233071"/>
                <a:gd name="connsiteY4" fmla="*/ 1016221 h 5442959"/>
                <a:gd name="connsiteX5" fmla="*/ 5232705 w 5233071"/>
                <a:gd name="connsiteY5" fmla="*/ 5082303 h 5442959"/>
                <a:gd name="connsiteX6" fmla="*/ 4850288 w 5233071"/>
                <a:gd name="connsiteY6" fmla="*/ 5442959 h 5442959"/>
                <a:gd name="connsiteX7" fmla="*/ 293 w 5233071"/>
                <a:gd name="connsiteY7" fmla="*/ 5428380 h 5442959"/>
                <a:gd name="connsiteX8" fmla="*/ 77326 w 5233071"/>
                <a:gd name="connsiteY8" fmla="*/ 142704 h 5442959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3743 w 5246521"/>
                <a:gd name="connsiteY7" fmla="*/ 5430821 h 5445400"/>
                <a:gd name="connsiteX8" fmla="*/ 0 w 5246521"/>
                <a:gd name="connsiteY8" fmla="*/ 0 h 5445400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73288 w 5246521"/>
                <a:gd name="connsiteY7" fmla="*/ 5252689 h 5445400"/>
                <a:gd name="connsiteX8" fmla="*/ 0 w 5246521"/>
                <a:gd name="connsiteY8" fmla="*/ 0 h 5445400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018662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10401 h 5460202"/>
                <a:gd name="connsiteX1" fmla="*/ 4034550 w 5250318"/>
                <a:gd name="connsiteY1" fmla="*/ 2 h 5460202"/>
                <a:gd name="connsiteX2" fmla="*/ 4616282 w 5250318"/>
                <a:gd name="connsiteY2" fmla="*/ 122028 h 5460202"/>
                <a:gd name="connsiteX3" fmla="*/ 5051332 w 5250318"/>
                <a:gd name="connsiteY3" fmla="*/ 556873 h 5460202"/>
                <a:gd name="connsiteX4" fmla="*/ 5246204 w 5250318"/>
                <a:gd name="connsiteY4" fmla="*/ 1960307 h 5460202"/>
                <a:gd name="connsiteX5" fmla="*/ 5249952 w 5250318"/>
                <a:gd name="connsiteY5" fmla="*/ 5095145 h 5460202"/>
                <a:gd name="connsiteX6" fmla="*/ 4867535 w 5250318"/>
                <a:gd name="connsiteY6" fmla="*/ 5455801 h 5460202"/>
                <a:gd name="connsiteX7" fmla="*/ 1511 w 5250318"/>
                <a:gd name="connsiteY7" fmla="*/ 5460202 h 5460202"/>
                <a:gd name="connsiteX8" fmla="*/ 3797 w 5250318"/>
                <a:gd name="connsiteY8" fmla="*/ 10401 h 5460202"/>
                <a:gd name="connsiteX0" fmla="*/ 3797 w 5250318"/>
                <a:gd name="connsiteY0" fmla="*/ 0 h 5449801"/>
                <a:gd name="connsiteX1" fmla="*/ 4061328 w 5250318"/>
                <a:gd name="connsiteY1" fmla="*/ 92360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141661 w 5250318"/>
                <a:gd name="connsiteY1" fmla="*/ 8868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616282 w 5261042"/>
                <a:gd name="connsiteY2" fmla="*/ 111627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562727 w 5261042"/>
                <a:gd name="connsiteY2" fmla="*/ 496969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5201286 w 5249952"/>
                <a:gd name="connsiteY2" fmla="*/ 1342846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099118 w 5249952"/>
                <a:gd name="connsiteY3" fmla="*/ 1422124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465137"/>
                <a:gd name="connsiteY0" fmla="*/ 0 h 5449801"/>
                <a:gd name="connsiteX1" fmla="*/ 4141661 w 5465137"/>
                <a:gd name="connsiteY1" fmla="*/ 8868 h 5449801"/>
                <a:gd name="connsiteX2" fmla="*/ 4980970 w 5465137"/>
                <a:gd name="connsiteY2" fmla="*/ 1018443 h 5449801"/>
                <a:gd name="connsiteX3" fmla="*/ 5246204 w 5465137"/>
                <a:gd name="connsiteY3" fmla="*/ 1595404 h 5449801"/>
                <a:gd name="connsiteX4" fmla="*/ 5249952 w 5465137"/>
                <a:gd name="connsiteY4" fmla="*/ 5084744 h 5449801"/>
                <a:gd name="connsiteX5" fmla="*/ 2328766 w 5465137"/>
                <a:gd name="connsiteY5" fmla="*/ 3427523 h 5449801"/>
                <a:gd name="connsiteX6" fmla="*/ 1511 w 5465137"/>
                <a:gd name="connsiteY6" fmla="*/ 5449801 h 5449801"/>
                <a:gd name="connsiteX7" fmla="*/ 3797 w 5465137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328766 w 5353875"/>
                <a:gd name="connsiteY5" fmla="*/ 3427523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454229 w 5353875"/>
                <a:gd name="connsiteY5" fmla="*/ 4055898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0 w 5350078"/>
                <a:gd name="connsiteY0" fmla="*/ 0 h 4055926"/>
                <a:gd name="connsiteX1" fmla="*/ 4137864 w 5350078"/>
                <a:gd name="connsiteY1" fmla="*/ 8868 h 4055926"/>
                <a:gd name="connsiteX2" fmla="*/ 4977173 w 5350078"/>
                <a:gd name="connsiteY2" fmla="*/ 1018443 h 4055926"/>
                <a:gd name="connsiteX3" fmla="*/ 5242407 w 5350078"/>
                <a:gd name="connsiteY3" fmla="*/ 1595404 h 4055926"/>
                <a:gd name="connsiteX4" fmla="*/ 3135434 w 5350078"/>
                <a:gd name="connsiteY4" fmla="*/ 3341228 h 4055926"/>
                <a:gd name="connsiteX5" fmla="*/ 2450432 w 5350078"/>
                <a:gd name="connsiteY5" fmla="*/ 4055898 h 4055926"/>
                <a:gd name="connsiteX6" fmla="*/ 56755 w 5350078"/>
                <a:gd name="connsiteY6" fmla="*/ 3785938 h 4055926"/>
                <a:gd name="connsiteX7" fmla="*/ 0 w 5350078"/>
                <a:gd name="connsiteY7" fmla="*/ 0 h 4055926"/>
                <a:gd name="connsiteX0" fmla="*/ 10733 w 5360811"/>
                <a:gd name="connsiteY0" fmla="*/ 0 h 4387761"/>
                <a:gd name="connsiteX1" fmla="*/ 4148597 w 5360811"/>
                <a:gd name="connsiteY1" fmla="*/ 8868 h 4387761"/>
                <a:gd name="connsiteX2" fmla="*/ 4987906 w 5360811"/>
                <a:gd name="connsiteY2" fmla="*/ 1018443 h 4387761"/>
                <a:gd name="connsiteX3" fmla="*/ 5253140 w 5360811"/>
                <a:gd name="connsiteY3" fmla="*/ 1595404 h 4387761"/>
                <a:gd name="connsiteX4" fmla="*/ 3146167 w 5360811"/>
                <a:gd name="connsiteY4" fmla="*/ 3341228 h 4387761"/>
                <a:gd name="connsiteX5" fmla="*/ 2461165 w 5360811"/>
                <a:gd name="connsiteY5" fmla="*/ 4055898 h 4387761"/>
                <a:gd name="connsiteX6" fmla="*/ 1066 w 5360811"/>
                <a:gd name="connsiteY6" fmla="*/ 4387761 h 4387761"/>
                <a:gd name="connsiteX7" fmla="*/ 10733 w 5360811"/>
                <a:gd name="connsiteY7" fmla="*/ 0 h 4387761"/>
                <a:gd name="connsiteX0" fmla="*/ 10733 w 4987906"/>
                <a:gd name="connsiteY0" fmla="*/ 0 h 4387761"/>
                <a:gd name="connsiteX1" fmla="*/ 4148597 w 4987906"/>
                <a:gd name="connsiteY1" fmla="*/ 8868 h 4387761"/>
                <a:gd name="connsiteX2" fmla="*/ 4987906 w 4987906"/>
                <a:gd name="connsiteY2" fmla="*/ 1018443 h 4387761"/>
                <a:gd name="connsiteX3" fmla="*/ 3146167 w 4987906"/>
                <a:gd name="connsiteY3" fmla="*/ 3341228 h 4387761"/>
                <a:gd name="connsiteX4" fmla="*/ 2461165 w 4987906"/>
                <a:gd name="connsiteY4" fmla="*/ 4055898 h 4387761"/>
                <a:gd name="connsiteX5" fmla="*/ 1066 w 4987906"/>
                <a:gd name="connsiteY5" fmla="*/ 4387761 h 4387761"/>
                <a:gd name="connsiteX6" fmla="*/ 10733 w 4987906"/>
                <a:gd name="connsiteY6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3007296 w 4148597"/>
                <a:gd name="connsiteY3" fmla="*/ 4383361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269096"/>
                <a:gd name="connsiteY0" fmla="*/ 0 h 4387761"/>
                <a:gd name="connsiteX1" fmla="*/ 4148597 w 4269096"/>
                <a:gd name="connsiteY1" fmla="*/ 8868 h 4387761"/>
                <a:gd name="connsiteX2" fmla="*/ 3146167 w 4269096"/>
                <a:gd name="connsiteY2" fmla="*/ 3341228 h 4387761"/>
                <a:gd name="connsiteX3" fmla="*/ 3007296 w 4269096"/>
                <a:gd name="connsiteY3" fmla="*/ 4383361 h 4387761"/>
                <a:gd name="connsiteX4" fmla="*/ 1066 w 4269096"/>
                <a:gd name="connsiteY4" fmla="*/ 4387761 h 4387761"/>
                <a:gd name="connsiteX5" fmla="*/ 10733 w 4269096"/>
                <a:gd name="connsiteY5" fmla="*/ 0 h 4387761"/>
                <a:gd name="connsiteX0" fmla="*/ 10733 w 4284865"/>
                <a:gd name="connsiteY0" fmla="*/ 0 h 4436798"/>
                <a:gd name="connsiteX1" fmla="*/ 4148597 w 4284865"/>
                <a:gd name="connsiteY1" fmla="*/ 8868 h 4436798"/>
                <a:gd name="connsiteX2" fmla="*/ 3345431 w 4284865"/>
                <a:gd name="connsiteY2" fmla="*/ 3677541 h 4436798"/>
                <a:gd name="connsiteX3" fmla="*/ 3007296 w 4284865"/>
                <a:gd name="connsiteY3" fmla="*/ 4383361 h 4436798"/>
                <a:gd name="connsiteX4" fmla="*/ 1066 w 4284865"/>
                <a:gd name="connsiteY4" fmla="*/ 4387761 h 4436798"/>
                <a:gd name="connsiteX5" fmla="*/ 10733 w 4284865"/>
                <a:gd name="connsiteY5" fmla="*/ 0 h 4436798"/>
                <a:gd name="connsiteX0" fmla="*/ 10733 w 3467988"/>
                <a:gd name="connsiteY0" fmla="*/ 0 h 4436798"/>
                <a:gd name="connsiteX1" fmla="*/ 1882894 w 3467988"/>
                <a:gd name="connsiteY1" fmla="*/ 955853 h 4436798"/>
                <a:gd name="connsiteX2" fmla="*/ 3345431 w 3467988"/>
                <a:gd name="connsiteY2" fmla="*/ 3677541 h 4436798"/>
                <a:gd name="connsiteX3" fmla="*/ 3007296 w 3467988"/>
                <a:gd name="connsiteY3" fmla="*/ 4383361 h 4436798"/>
                <a:gd name="connsiteX4" fmla="*/ 1066 w 3467988"/>
                <a:gd name="connsiteY4" fmla="*/ 4387761 h 4436798"/>
                <a:gd name="connsiteX5" fmla="*/ 10733 w 346798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242390"/>
                <a:gd name="connsiteY0" fmla="*/ 0 h 4387761"/>
                <a:gd name="connsiteX1" fmla="*/ 975137 w 3242390"/>
                <a:gd name="connsiteY1" fmla="*/ 17 h 4387761"/>
                <a:gd name="connsiteX2" fmla="*/ 3124026 w 3242390"/>
                <a:gd name="connsiteY2" fmla="*/ 2916412 h 4387761"/>
                <a:gd name="connsiteX3" fmla="*/ 2498066 w 3242390"/>
                <a:gd name="connsiteY3" fmla="*/ 4020497 h 4387761"/>
                <a:gd name="connsiteX4" fmla="*/ 1066 w 3242390"/>
                <a:gd name="connsiteY4" fmla="*/ 4387761 h 4387761"/>
                <a:gd name="connsiteX5" fmla="*/ 10733 w 3242390"/>
                <a:gd name="connsiteY5" fmla="*/ 0 h 4387761"/>
                <a:gd name="connsiteX0" fmla="*/ 10733 w 3319637"/>
                <a:gd name="connsiteY0" fmla="*/ 0 h 4461918"/>
                <a:gd name="connsiteX1" fmla="*/ 975137 w 3319637"/>
                <a:gd name="connsiteY1" fmla="*/ 17 h 4461918"/>
                <a:gd name="connsiteX2" fmla="*/ 3124026 w 3319637"/>
                <a:gd name="connsiteY2" fmla="*/ 2916412 h 4461918"/>
                <a:gd name="connsiteX3" fmla="*/ 2837553 w 3319637"/>
                <a:gd name="connsiteY3" fmla="*/ 4339109 h 4461918"/>
                <a:gd name="connsiteX4" fmla="*/ 1066 w 3319637"/>
                <a:gd name="connsiteY4" fmla="*/ 4387761 h 4461918"/>
                <a:gd name="connsiteX5" fmla="*/ 10733 w 3319637"/>
                <a:gd name="connsiteY5" fmla="*/ 0 h 4461918"/>
                <a:gd name="connsiteX0" fmla="*/ 10733 w 3387320"/>
                <a:gd name="connsiteY0" fmla="*/ 0 h 4415469"/>
                <a:gd name="connsiteX1" fmla="*/ 975137 w 3387320"/>
                <a:gd name="connsiteY1" fmla="*/ 17 h 4415469"/>
                <a:gd name="connsiteX2" fmla="*/ 3124026 w 3387320"/>
                <a:gd name="connsiteY2" fmla="*/ 2916412 h 4415469"/>
                <a:gd name="connsiteX3" fmla="*/ 3320537 w 3387320"/>
                <a:gd name="connsiteY3" fmla="*/ 3563619 h 4415469"/>
                <a:gd name="connsiteX4" fmla="*/ 2837553 w 3387320"/>
                <a:gd name="connsiteY4" fmla="*/ 4339109 h 4415469"/>
                <a:gd name="connsiteX5" fmla="*/ 1066 w 3387320"/>
                <a:gd name="connsiteY5" fmla="*/ 4387761 h 4415469"/>
                <a:gd name="connsiteX6" fmla="*/ 10733 w 3387320"/>
                <a:gd name="connsiteY6" fmla="*/ 0 h 4415469"/>
                <a:gd name="connsiteX0" fmla="*/ 10733 w 3422878"/>
                <a:gd name="connsiteY0" fmla="*/ 0 h 4415469"/>
                <a:gd name="connsiteX1" fmla="*/ 975137 w 3422878"/>
                <a:gd name="connsiteY1" fmla="*/ 17 h 4415469"/>
                <a:gd name="connsiteX2" fmla="*/ 3124026 w 3422878"/>
                <a:gd name="connsiteY2" fmla="*/ 2916412 h 4415469"/>
                <a:gd name="connsiteX3" fmla="*/ 3379578 w 3422878"/>
                <a:gd name="connsiteY3" fmla="*/ 3475115 h 4415469"/>
                <a:gd name="connsiteX4" fmla="*/ 2837553 w 3422878"/>
                <a:gd name="connsiteY4" fmla="*/ 4339109 h 4415469"/>
                <a:gd name="connsiteX5" fmla="*/ 1066 w 3422878"/>
                <a:gd name="connsiteY5" fmla="*/ 4387761 h 4415469"/>
                <a:gd name="connsiteX6" fmla="*/ 10733 w 3422878"/>
                <a:gd name="connsiteY6" fmla="*/ 0 h 4415469"/>
                <a:gd name="connsiteX0" fmla="*/ 10733 w 3422878"/>
                <a:gd name="connsiteY0" fmla="*/ 0 h 4394640"/>
                <a:gd name="connsiteX1" fmla="*/ 975137 w 3422878"/>
                <a:gd name="connsiteY1" fmla="*/ 17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852107 w 3422878"/>
                <a:gd name="connsiteY1" fmla="*/ 7992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998413 w 3422878"/>
                <a:gd name="connsiteY1" fmla="*/ 4005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333953"/>
                <a:gd name="connsiteY0" fmla="*/ 0 h 4394640"/>
                <a:gd name="connsiteX1" fmla="*/ 998413 w 3333953"/>
                <a:gd name="connsiteY1" fmla="*/ 4005 h 4394640"/>
                <a:gd name="connsiteX2" fmla="*/ 3124026 w 3333953"/>
                <a:gd name="connsiteY2" fmla="*/ 2916412 h 4394640"/>
                <a:gd name="connsiteX3" fmla="*/ 2983889 w 3333953"/>
                <a:gd name="connsiteY3" fmla="*/ 3658541 h 4394640"/>
                <a:gd name="connsiteX4" fmla="*/ 3320537 w 3333953"/>
                <a:gd name="connsiteY4" fmla="*/ 3882232 h 4394640"/>
                <a:gd name="connsiteX5" fmla="*/ 2837553 w 3333953"/>
                <a:gd name="connsiteY5" fmla="*/ 4339109 h 4394640"/>
                <a:gd name="connsiteX6" fmla="*/ 1066 w 3333953"/>
                <a:gd name="connsiteY6" fmla="*/ 4387761 h 4394640"/>
                <a:gd name="connsiteX7" fmla="*/ 10733 w 3333953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0 w 3350005"/>
                <a:gd name="connsiteY0" fmla="*/ 0 h 4356553"/>
                <a:gd name="connsiteX1" fmla="*/ 987680 w 3350005"/>
                <a:gd name="connsiteY1" fmla="*/ 4005 h 4356553"/>
                <a:gd name="connsiteX2" fmla="*/ 3216372 w 3350005"/>
                <a:gd name="connsiteY2" fmla="*/ 3016099 h 4356553"/>
                <a:gd name="connsiteX3" fmla="*/ 2973156 w 3350005"/>
                <a:gd name="connsiteY3" fmla="*/ 3658541 h 4356553"/>
                <a:gd name="connsiteX4" fmla="*/ 3309804 w 3350005"/>
                <a:gd name="connsiteY4" fmla="*/ 3882232 h 4356553"/>
                <a:gd name="connsiteX5" fmla="*/ 2826820 w 3350005"/>
                <a:gd name="connsiteY5" fmla="*/ 4339109 h 4356553"/>
                <a:gd name="connsiteX6" fmla="*/ 113363 w 3350005"/>
                <a:gd name="connsiteY6" fmla="*/ 4176423 h 4356553"/>
                <a:gd name="connsiteX7" fmla="*/ 0 w 3350005"/>
                <a:gd name="connsiteY7" fmla="*/ 0 h 4356553"/>
                <a:gd name="connsiteX0" fmla="*/ 1465 w 3351470"/>
                <a:gd name="connsiteY0" fmla="*/ 0 h 4394640"/>
                <a:gd name="connsiteX1" fmla="*/ 989145 w 3351470"/>
                <a:gd name="connsiteY1" fmla="*/ 4005 h 4394640"/>
                <a:gd name="connsiteX2" fmla="*/ 3217837 w 3351470"/>
                <a:gd name="connsiteY2" fmla="*/ 3016099 h 4394640"/>
                <a:gd name="connsiteX3" fmla="*/ 2974621 w 3351470"/>
                <a:gd name="connsiteY3" fmla="*/ 3658541 h 4394640"/>
                <a:gd name="connsiteX4" fmla="*/ 3311269 w 3351470"/>
                <a:gd name="connsiteY4" fmla="*/ 3882232 h 4394640"/>
                <a:gd name="connsiteX5" fmla="*/ 2828285 w 3351470"/>
                <a:gd name="connsiteY5" fmla="*/ 4339109 h 4394640"/>
                <a:gd name="connsiteX6" fmla="*/ 1774 w 3351470"/>
                <a:gd name="connsiteY6" fmla="*/ 4387762 h 4394640"/>
                <a:gd name="connsiteX7" fmla="*/ 1465 w 3351470"/>
                <a:gd name="connsiteY7" fmla="*/ 0 h 4394640"/>
                <a:gd name="connsiteX0" fmla="*/ 0 w 3350005"/>
                <a:gd name="connsiteY0" fmla="*/ 0 h 4392502"/>
                <a:gd name="connsiteX1" fmla="*/ 987680 w 3350005"/>
                <a:gd name="connsiteY1" fmla="*/ 4005 h 4392502"/>
                <a:gd name="connsiteX2" fmla="*/ 3216372 w 3350005"/>
                <a:gd name="connsiteY2" fmla="*/ 3016099 h 4392502"/>
                <a:gd name="connsiteX3" fmla="*/ 2973156 w 3350005"/>
                <a:gd name="connsiteY3" fmla="*/ 3658541 h 4392502"/>
                <a:gd name="connsiteX4" fmla="*/ 3309804 w 3350005"/>
                <a:gd name="connsiteY4" fmla="*/ 3882232 h 4392502"/>
                <a:gd name="connsiteX5" fmla="*/ 2826820 w 3350005"/>
                <a:gd name="connsiteY5" fmla="*/ 4339109 h 4392502"/>
                <a:gd name="connsiteX6" fmla="*/ 103388 w 3350005"/>
                <a:gd name="connsiteY6" fmla="*/ 4383775 h 4392502"/>
                <a:gd name="connsiteX7" fmla="*/ 0 w 3350005"/>
                <a:gd name="connsiteY7" fmla="*/ 0 h 4392502"/>
                <a:gd name="connsiteX0" fmla="*/ 4465 w 3354470"/>
                <a:gd name="connsiteY0" fmla="*/ 0 h 4390514"/>
                <a:gd name="connsiteX1" fmla="*/ 992145 w 3354470"/>
                <a:gd name="connsiteY1" fmla="*/ 4005 h 4390514"/>
                <a:gd name="connsiteX2" fmla="*/ 3220837 w 3354470"/>
                <a:gd name="connsiteY2" fmla="*/ 3016099 h 4390514"/>
                <a:gd name="connsiteX3" fmla="*/ 2977621 w 3354470"/>
                <a:gd name="connsiteY3" fmla="*/ 3658541 h 4390514"/>
                <a:gd name="connsiteX4" fmla="*/ 3314269 w 3354470"/>
                <a:gd name="connsiteY4" fmla="*/ 3882232 h 4390514"/>
                <a:gd name="connsiteX5" fmla="*/ 2831285 w 3354470"/>
                <a:gd name="connsiteY5" fmla="*/ 4339109 h 4390514"/>
                <a:gd name="connsiteX6" fmla="*/ 1450 w 3354470"/>
                <a:gd name="connsiteY6" fmla="*/ 4379787 h 4390514"/>
                <a:gd name="connsiteX7" fmla="*/ 4465 w 3354470"/>
                <a:gd name="connsiteY7" fmla="*/ 0 h 439051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387070"/>
                <a:gd name="connsiteX1" fmla="*/ 992145 w 3354470"/>
                <a:gd name="connsiteY1" fmla="*/ 4005 h 4387070"/>
                <a:gd name="connsiteX2" fmla="*/ 3220837 w 3354470"/>
                <a:gd name="connsiteY2" fmla="*/ 3016099 h 4387070"/>
                <a:gd name="connsiteX3" fmla="*/ 2977621 w 3354470"/>
                <a:gd name="connsiteY3" fmla="*/ 3658541 h 4387070"/>
                <a:gd name="connsiteX4" fmla="*/ 3314269 w 3354470"/>
                <a:gd name="connsiteY4" fmla="*/ 3882232 h 4387070"/>
                <a:gd name="connsiteX5" fmla="*/ 2834610 w 3354470"/>
                <a:gd name="connsiteY5" fmla="*/ 4386959 h 4387070"/>
                <a:gd name="connsiteX6" fmla="*/ 1450 w 3354470"/>
                <a:gd name="connsiteY6" fmla="*/ 4379787 h 4387070"/>
                <a:gd name="connsiteX7" fmla="*/ 4465 w 3354470"/>
                <a:gd name="connsiteY7" fmla="*/ 0 h 4387070"/>
                <a:gd name="connsiteX0" fmla="*/ 4465 w 3354470"/>
                <a:gd name="connsiteY0" fmla="*/ 0 h 4386983"/>
                <a:gd name="connsiteX1" fmla="*/ 992145 w 3354470"/>
                <a:gd name="connsiteY1" fmla="*/ 4005 h 4386983"/>
                <a:gd name="connsiteX2" fmla="*/ 3220837 w 3354470"/>
                <a:gd name="connsiteY2" fmla="*/ 3016099 h 4386983"/>
                <a:gd name="connsiteX3" fmla="*/ 2977621 w 3354470"/>
                <a:gd name="connsiteY3" fmla="*/ 3658541 h 4386983"/>
                <a:gd name="connsiteX4" fmla="*/ 3314269 w 3354470"/>
                <a:gd name="connsiteY4" fmla="*/ 3882232 h 4386983"/>
                <a:gd name="connsiteX5" fmla="*/ 2834610 w 3354470"/>
                <a:gd name="connsiteY5" fmla="*/ 4386959 h 4386983"/>
                <a:gd name="connsiteX6" fmla="*/ 1450 w 3354470"/>
                <a:gd name="connsiteY6" fmla="*/ 4379787 h 4386983"/>
                <a:gd name="connsiteX7" fmla="*/ 4465 w 3354470"/>
                <a:gd name="connsiteY7" fmla="*/ 0 h 4386983"/>
                <a:gd name="connsiteX0" fmla="*/ 4465 w 3354470"/>
                <a:gd name="connsiteY0" fmla="*/ 0 h 4386959"/>
                <a:gd name="connsiteX1" fmla="*/ 992145 w 3354470"/>
                <a:gd name="connsiteY1" fmla="*/ 4005 h 4386959"/>
                <a:gd name="connsiteX2" fmla="*/ 3220837 w 3354470"/>
                <a:gd name="connsiteY2" fmla="*/ 3016099 h 4386959"/>
                <a:gd name="connsiteX3" fmla="*/ 2977621 w 3354470"/>
                <a:gd name="connsiteY3" fmla="*/ 3658541 h 4386959"/>
                <a:gd name="connsiteX4" fmla="*/ 3314269 w 3354470"/>
                <a:gd name="connsiteY4" fmla="*/ 3882232 h 4386959"/>
                <a:gd name="connsiteX5" fmla="*/ 2834610 w 3354470"/>
                <a:gd name="connsiteY5" fmla="*/ 4386959 h 4386959"/>
                <a:gd name="connsiteX6" fmla="*/ 1450 w 3354470"/>
                <a:gd name="connsiteY6" fmla="*/ 4379787 h 4386959"/>
                <a:gd name="connsiteX7" fmla="*/ 4465 w 3354470"/>
                <a:gd name="connsiteY7" fmla="*/ 0 h 4386959"/>
                <a:gd name="connsiteX0" fmla="*/ 4465 w 3376244"/>
                <a:gd name="connsiteY0" fmla="*/ 0 h 4414869"/>
                <a:gd name="connsiteX1" fmla="*/ 992145 w 3376244"/>
                <a:gd name="connsiteY1" fmla="*/ 4005 h 4414869"/>
                <a:gd name="connsiteX2" fmla="*/ 3220837 w 3376244"/>
                <a:gd name="connsiteY2" fmla="*/ 3016099 h 4414869"/>
                <a:gd name="connsiteX3" fmla="*/ 2977621 w 3376244"/>
                <a:gd name="connsiteY3" fmla="*/ 3658541 h 4414869"/>
                <a:gd name="connsiteX4" fmla="*/ 3364146 w 3376244"/>
                <a:gd name="connsiteY4" fmla="*/ 3985907 h 4414869"/>
                <a:gd name="connsiteX5" fmla="*/ 2834610 w 3376244"/>
                <a:gd name="connsiteY5" fmla="*/ 4386959 h 4414869"/>
                <a:gd name="connsiteX6" fmla="*/ 1450 w 3376244"/>
                <a:gd name="connsiteY6" fmla="*/ 4379787 h 4414869"/>
                <a:gd name="connsiteX7" fmla="*/ 4465 w 3376244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386973"/>
                <a:gd name="connsiteX1" fmla="*/ 992145 w 3365177"/>
                <a:gd name="connsiteY1" fmla="*/ 4005 h 4386973"/>
                <a:gd name="connsiteX2" fmla="*/ 3220837 w 3365177"/>
                <a:gd name="connsiteY2" fmla="*/ 3016099 h 4386973"/>
                <a:gd name="connsiteX3" fmla="*/ 2977621 w 3365177"/>
                <a:gd name="connsiteY3" fmla="*/ 3658541 h 4386973"/>
                <a:gd name="connsiteX4" fmla="*/ 3364146 w 3365177"/>
                <a:gd name="connsiteY4" fmla="*/ 3985907 h 4386973"/>
                <a:gd name="connsiteX5" fmla="*/ 2834610 w 3365177"/>
                <a:gd name="connsiteY5" fmla="*/ 4386959 h 4386973"/>
                <a:gd name="connsiteX6" fmla="*/ 1450 w 3365177"/>
                <a:gd name="connsiteY6" fmla="*/ 4379787 h 4386973"/>
                <a:gd name="connsiteX7" fmla="*/ 4465 w 3365177"/>
                <a:gd name="connsiteY7" fmla="*/ 0 h 4386973"/>
                <a:gd name="connsiteX0" fmla="*/ 4465 w 3368288"/>
                <a:gd name="connsiteY0" fmla="*/ 0 h 4386972"/>
                <a:gd name="connsiteX1" fmla="*/ 992145 w 3368288"/>
                <a:gd name="connsiteY1" fmla="*/ 4005 h 4386972"/>
                <a:gd name="connsiteX2" fmla="*/ 3220837 w 3368288"/>
                <a:gd name="connsiteY2" fmla="*/ 3016099 h 4386972"/>
                <a:gd name="connsiteX3" fmla="*/ 2977621 w 3368288"/>
                <a:gd name="connsiteY3" fmla="*/ 3658541 h 4386972"/>
                <a:gd name="connsiteX4" fmla="*/ 3364146 w 3368288"/>
                <a:gd name="connsiteY4" fmla="*/ 3985907 h 4386972"/>
                <a:gd name="connsiteX5" fmla="*/ 2834610 w 3368288"/>
                <a:gd name="connsiteY5" fmla="*/ 4386959 h 4386972"/>
                <a:gd name="connsiteX6" fmla="*/ 1450 w 3368288"/>
                <a:gd name="connsiteY6" fmla="*/ 4379787 h 4386972"/>
                <a:gd name="connsiteX7" fmla="*/ 4465 w 3368288"/>
                <a:gd name="connsiteY7" fmla="*/ 0 h 4386972"/>
                <a:gd name="connsiteX0" fmla="*/ 4465 w 3452833"/>
                <a:gd name="connsiteY0" fmla="*/ 0 h 4386971"/>
                <a:gd name="connsiteX1" fmla="*/ 992145 w 3452833"/>
                <a:gd name="connsiteY1" fmla="*/ 4005 h 4386971"/>
                <a:gd name="connsiteX2" fmla="*/ 3220837 w 3452833"/>
                <a:gd name="connsiteY2" fmla="*/ 3016099 h 4386971"/>
                <a:gd name="connsiteX3" fmla="*/ 3353360 w 3452833"/>
                <a:gd name="connsiteY3" fmla="*/ 3630629 h 4386971"/>
                <a:gd name="connsiteX4" fmla="*/ 3364146 w 3452833"/>
                <a:gd name="connsiteY4" fmla="*/ 3985907 h 4386971"/>
                <a:gd name="connsiteX5" fmla="*/ 2834610 w 3452833"/>
                <a:gd name="connsiteY5" fmla="*/ 4386959 h 4386971"/>
                <a:gd name="connsiteX6" fmla="*/ 1450 w 3452833"/>
                <a:gd name="connsiteY6" fmla="*/ 4379787 h 4386971"/>
                <a:gd name="connsiteX7" fmla="*/ 4465 w 3452833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3"/>
                <a:gd name="connsiteX1" fmla="*/ 992145 w 3441757"/>
                <a:gd name="connsiteY1" fmla="*/ 4005 h 4386973"/>
                <a:gd name="connsiteX2" fmla="*/ 3220837 w 3441757"/>
                <a:gd name="connsiteY2" fmla="*/ 3016099 h 4386973"/>
                <a:gd name="connsiteX3" fmla="*/ 3353360 w 3441757"/>
                <a:gd name="connsiteY3" fmla="*/ 3630629 h 4386973"/>
                <a:gd name="connsiteX4" fmla="*/ 3364146 w 3441757"/>
                <a:gd name="connsiteY4" fmla="*/ 3985907 h 4386973"/>
                <a:gd name="connsiteX5" fmla="*/ 2834610 w 3441757"/>
                <a:gd name="connsiteY5" fmla="*/ 4386959 h 4386973"/>
                <a:gd name="connsiteX6" fmla="*/ 1450 w 3441757"/>
                <a:gd name="connsiteY6" fmla="*/ 4379787 h 4386973"/>
                <a:gd name="connsiteX7" fmla="*/ 4465 w 3441757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20837 w 3364449"/>
                <a:gd name="connsiteY2" fmla="*/ 3016099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65"/>
                <a:gd name="connsiteX1" fmla="*/ 992145 w 3364449"/>
                <a:gd name="connsiteY1" fmla="*/ 4005 h 4386965"/>
                <a:gd name="connsiteX2" fmla="*/ 3237193 w 3364449"/>
                <a:gd name="connsiteY2" fmla="*/ 3031791 h 4386965"/>
                <a:gd name="connsiteX3" fmla="*/ 3353360 w 3364449"/>
                <a:gd name="connsiteY3" fmla="*/ 3630629 h 4386965"/>
                <a:gd name="connsiteX4" fmla="*/ 3364146 w 3364449"/>
                <a:gd name="connsiteY4" fmla="*/ 3985907 h 4386965"/>
                <a:gd name="connsiteX5" fmla="*/ 2834610 w 3364449"/>
                <a:gd name="connsiteY5" fmla="*/ 4386959 h 4386965"/>
                <a:gd name="connsiteX6" fmla="*/ 1450 w 3364449"/>
                <a:gd name="connsiteY6" fmla="*/ 4379787 h 4386965"/>
                <a:gd name="connsiteX7" fmla="*/ 4465 w 3364449"/>
                <a:gd name="connsiteY7" fmla="*/ 0 h 4386965"/>
                <a:gd name="connsiteX0" fmla="*/ 4465 w 3364146"/>
                <a:gd name="connsiteY0" fmla="*/ 0 h 4386965"/>
                <a:gd name="connsiteX1" fmla="*/ 992145 w 3364146"/>
                <a:gd name="connsiteY1" fmla="*/ 4005 h 4386965"/>
                <a:gd name="connsiteX2" fmla="*/ 3237193 w 3364146"/>
                <a:gd name="connsiteY2" fmla="*/ 3031791 h 4386965"/>
                <a:gd name="connsiteX3" fmla="*/ 3353360 w 3364146"/>
                <a:gd name="connsiteY3" fmla="*/ 3630629 h 4386965"/>
                <a:gd name="connsiteX4" fmla="*/ 3364146 w 3364146"/>
                <a:gd name="connsiteY4" fmla="*/ 3985907 h 4386965"/>
                <a:gd name="connsiteX5" fmla="*/ 2834610 w 3364146"/>
                <a:gd name="connsiteY5" fmla="*/ 4386959 h 4386965"/>
                <a:gd name="connsiteX6" fmla="*/ 1450 w 3364146"/>
                <a:gd name="connsiteY6" fmla="*/ 4379787 h 4386965"/>
                <a:gd name="connsiteX7" fmla="*/ 4465 w 3364146"/>
                <a:gd name="connsiteY7" fmla="*/ 0 h 4386965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593908"/>
                <a:gd name="connsiteY0" fmla="*/ 0 h 4555979"/>
                <a:gd name="connsiteX1" fmla="*/ 992145 w 3593908"/>
                <a:gd name="connsiteY1" fmla="*/ 4005 h 4555979"/>
                <a:gd name="connsiteX2" fmla="*/ 3237193 w 3593908"/>
                <a:gd name="connsiteY2" fmla="*/ 3031791 h 4555979"/>
                <a:gd name="connsiteX3" fmla="*/ 3353360 w 3593908"/>
                <a:gd name="connsiteY3" fmla="*/ 3630629 h 4555979"/>
                <a:gd name="connsiteX4" fmla="*/ 1450 w 3593908"/>
                <a:gd name="connsiteY4" fmla="*/ 4379787 h 4555979"/>
                <a:gd name="connsiteX5" fmla="*/ 4465 w 3593908"/>
                <a:gd name="connsiteY5" fmla="*/ 0 h 4555979"/>
                <a:gd name="connsiteX0" fmla="*/ 4465 w 3237193"/>
                <a:gd name="connsiteY0" fmla="*/ 0 h 4506229"/>
                <a:gd name="connsiteX1" fmla="*/ 992145 w 3237193"/>
                <a:gd name="connsiteY1" fmla="*/ 4005 h 4506229"/>
                <a:gd name="connsiteX2" fmla="*/ 3237193 w 3237193"/>
                <a:gd name="connsiteY2" fmla="*/ 3031791 h 4506229"/>
                <a:gd name="connsiteX3" fmla="*/ 1450 w 3237193"/>
                <a:gd name="connsiteY3" fmla="*/ 4379787 h 4506229"/>
                <a:gd name="connsiteX4" fmla="*/ 4465 w 3237193"/>
                <a:gd name="connsiteY4" fmla="*/ 0 h 4506229"/>
                <a:gd name="connsiteX0" fmla="*/ 4465 w 3237193"/>
                <a:gd name="connsiteY0" fmla="*/ 0 h 4502203"/>
                <a:gd name="connsiteX1" fmla="*/ 992145 w 3237193"/>
                <a:gd name="connsiteY1" fmla="*/ 4005 h 4502203"/>
                <a:gd name="connsiteX2" fmla="*/ 3237193 w 3237193"/>
                <a:gd name="connsiteY2" fmla="*/ 3031791 h 4502203"/>
                <a:gd name="connsiteX3" fmla="*/ 1450 w 3237193"/>
                <a:gd name="connsiteY3" fmla="*/ 4379787 h 4502203"/>
                <a:gd name="connsiteX4" fmla="*/ 4465 w 3237193"/>
                <a:gd name="connsiteY4" fmla="*/ 0 h 4502203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50 w 3237193"/>
                <a:gd name="connsiteY3" fmla="*/ 4379787 h 4379787"/>
                <a:gd name="connsiteX4" fmla="*/ 4465 w 3237193"/>
                <a:gd name="connsiteY4" fmla="*/ 0 h 4379787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43030 w 3237193"/>
                <a:gd name="connsiteY3" fmla="*/ 3777881 h 4379787"/>
                <a:gd name="connsiteX4" fmla="*/ 1450 w 3237193"/>
                <a:gd name="connsiteY4" fmla="*/ 4379787 h 4379787"/>
                <a:gd name="connsiteX5" fmla="*/ 4465 w 3237193"/>
                <a:gd name="connsiteY5" fmla="*/ 0 h 4379787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17809 w 3237193"/>
                <a:gd name="connsiteY3" fmla="*/ 4379842 h 4379842"/>
                <a:gd name="connsiteX4" fmla="*/ 1450 w 3237193"/>
                <a:gd name="connsiteY4" fmla="*/ 4379787 h 4379842"/>
                <a:gd name="connsiteX5" fmla="*/ 4465 w 3237193"/>
                <a:gd name="connsiteY5" fmla="*/ 0 h 4379842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36573 w 3237193"/>
                <a:gd name="connsiteY3" fmla="*/ 4205442 h 4379842"/>
                <a:gd name="connsiteX4" fmla="*/ 3117809 w 3237193"/>
                <a:gd name="connsiteY4" fmla="*/ 4379842 h 4379842"/>
                <a:gd name="connsiteX5" fmla="*/ 1450 w 3237193"/>
                <a:gd name="connsiteY5" fmla="*/ 4379787 h 4379842"/>
                <a:gd name="connsiteX6" fmla="*/ 4465 w 3237193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6445 w 3366445"/>
                <a:gd name="connsiteY3" fmla="*/ 4042294 h 4379842"/>
                <a:gd name="connsiteX4" fmla="*/ 3117809 w 3366445"/>
                <a:gd name="connsiteY4" fmla="*/ 4379842 h 4379842"/>
                <a:gd name="connsiteX5" fmla="*/ 1450 w 3366445"/>
                <a:gd name="connsiteY5" fmla="*/ 4379787 h 4379842"/>
                <a:gd name="connsiteX6" fmla="*/ 4465 w 3366445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10150 w 3366445"/>
                <a:gd name="connsiteY3" fmla="*/ 3524721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2130 w 3366445"/>
                <a:gd name="connsiteY3" fmla="*/ 3423528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37193 w 3370837"/>
                <a:gd name="connsiteY2" fmla="*/ 3031791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40997 w 3370837"/>
                <a:gd name="connsiteY2" fmla="*/ 3173180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29587 w 3370837"/>
                <a:gd name="connsiteY2" fmla="*/ 3145815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50 w 3367092"/>
                <a:gd name="connsiteY6" fmla="*/ 4379787 h 4379842"/>
                <a:gd name="connsiteX7" fmla="*/ 4465 w 3367092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478359 w 3367092"/>
                <a:gd name="connsiteY6" fmla="*/ 4372826 h 4379842"/>
                <a:gd name="connsiteX7" fmla="*/ 1450 w 3367092"/>
                <a:gd name="connsiteY7" fmla="*/ 4379787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478359 w 3367092"/>
                <a:gd name="connsiteY6" fmla="*/ 4372826 h 4379842"/>
                <a:gd name="connsiteX7" fmla="*/ 1450 w 3367092"/>
                <a:gd name="connsiteY7" fmla="*/ 2683892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95452 w 3367092"/>
                <a:gd name="connsiteY6" fmla="*/ 4030306 h 4379842"/>
                <a:gd name="connsiteX7" fmla="*/ 1450 w 3367092"/>
                <a:gd name="connsiteY7" fmla="*/ 2683892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95452 w 3367092"/>
                <a:gd name="connsiteY6" fmla="*/ 4030306 h 4379842"/>
                <a:gd name="connsiteX7" fmla="*/ 1450 w 3367092"/>
                <a:gd name="connsiteY7" fmla="*/ 3009704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005441 w 3367092"/>
                <a:gd name="connsiteY6" fmla="*/ 4376855 h 4379842"/>
                <a:gd name="connsiteX7" fmla="*/ 1450 w 3367092"/>
                <a:gd name="connsiteY7" fmla="*/ 3009704 h 4379842"/>
                <a:gd name="connsiteX8" fmla="*/ 4465 w 3367092"/>
                <a:gd name="connsiteY8" fmla="*/ 0 h 437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67092" h="4379842">
                  <a:moveTo>
                    <a:pt x="4465" y="0"/>
                  </a:moveTo>
                  <a:lnTo>
                    <a:pt x="992145" y="4005"/>
                  </a:lnTo>
                  <a:lnTo>
                    <a:pt x="3229587" y="3145815"/>
                  </a:lnTo>
                  <a:cubicBezTo>
                    <a:pt x="3304854" y="3253715"/>
                    <a:pt x="3369390" y="3288307"/>
                    <a:pt x="3366909" y="3522201"/>
                  </a:cubicBezTo>
                  <a:cubicBezTo>
                    <a:pt x="3368347" y="3728456"/>
                    <a:pt x="3360804" y="3823440"/>
                    <a:pt x="3362242" y="4029695"/>
                  </a:cubicBezTo>
                  <a:cubicBezTo>
                    <a:pt x="3359213" y="4269886"/>
                    <a:pt x="3160763" y="4376521"/>
                    <a:pt x="3094695" y="4379842"/>
                  </a:cubicBezTo>
                  <a:lnTo>
                    <a:pt x="1005441" y="4376855"/>
                  </a:lnTo>
                  <a:lnTo>
                    <a:pt x="1450" y="3009704"/>
                  </a:lnTo>
                  <a:cubicBezTo>
                    <a:pt x="-4572" y="1197702"/>
                    <a:pt x="10487" y="1812002"/>
                    <a:pt x="4465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1229C2"/>
                </a:gs>
                <a:gs pos="0">
                  <a:srgbClr val="26A9FF"/>
                </a:gs>
                <a:gs pos="100000">
                  <a:srgbClr val="071777"/>
                </a:gs>
              </a:gsLst>
              <a:lin ang="12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/>
                <a:t> </a:t>
              </a:r>
            </a:p>
          </p:txBody>
        </p:sp>
      </p:grp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A3FEBCB-D67F-4499-1957-05161A987BED}"/>
              </a:ext>
            </a:extLst>
          </p:cNvPr>
          <p:cNvSpPr txBox="1"/>
          <p:nvPr userDrawn="1"/>
        </p:nvSpPr>
        <p:spPr>
          <a:xfrm>
            <a:off x="16954500" y="-63341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1DFCF55C-85F8-71D1-5B43-66FD6D0E2F0C}"/>
              </a:ext>
            </a:extLst>
          </p:cNvPr>
          <p:cNvSpPr txBox="1"/>
          <p:nvPr userDrawn="1"/>
        </p:nvSpPr>
        <p:spPr>
          <a:xfrm>
            <a:off x="10162442" y="6451535"/>
            <a:ext cx="176371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A21B3F1-837B-BB4B-BD1F-B451170A8EEB}" type="slidenum">
              <a:rPr lang="it-IT" sz="1000" smtClean="0">
                <a:solidFill>
                  <a:schemeClr val="bg1"/>
                </a:solidFill>
                <a:latin typeface="TIM Sans" pitchFamily="2" charset="77"/>
              </a:rPr>
              <a:t>‹N›</a:t>
            </a:fld>
            <a:endParaRPr lang="it-IT" sz="1000">
              <a:solidFill>
                <a:schemeClr val="bg1"/>
              </a:solidFill>
              <a:latin typeface="TIM Sans" pitchFamily="2" charset="77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5772505F-B9EE-5098-2651-72736AF4923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5600" y="2936370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kern="1200" dirty="0" smtClean="0">
                <a:solidFill>
                  <a:srgbClr val="0033A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Prima riga</a:t>
            </a:r>
          </a:p>
        </p:txBody>
      </p:sp>
      <p:sp>
        <p:nvSpPr>
          <p:cNvPr id="8" name="Segnaposto testo 9">
            <a:extLst>
              <a:ext uri="{FF2B5EF4-FFF2-40B4-BE49-F238E27FC236}">
                <a16:creationId xmlns:a16="http://schemas.microsoft.com/office/drawing/2014/main" id="{43CFC5E7-24FB-7132-4A4B-D082FBFE07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5600" y="3603635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b="1" i="1" kern="1200" dirty="0" smtClean="0">
                <a:solidFill>
                  <a:srgbClr val="0033A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seconda riga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95303F09-53FE-EAEE-54A8-58F17765BB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8246" y="6025577"/>
            <a:ext cx="522216" cy="43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75908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- Titolo + Testo (Estrusion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>
            <a:extLst>
              <a:ext uri="{FF2B5EF4-FFF2-40B4-BE49-F238E27FC236}">
                <a16:creationId xmlns:a16="http://schemas.microsoft.com/office/drawing/2014/main" id="{D18D22E2-5607-B575-B10B-1268D5145192}"/>
              </a:ext>
            </a:extLst>
          </p:cNvPr>
          <p:cNvGrpSpPr/>
          <p:nvPr userDrawn="1"/>
        </p:nvGrpSpPr>
        <p:grpSpPr>
          <a:xfrm>
            <a:off x="7833342" y="528060"/>
            <a:ext cx="4375844" cy="9759070"/>
            <a:chOff x="7833342" y="528060"/>
            <a:chExt cx="4375844" cy="9759070"/>
          </a:xfrm>
        </p:grpSpPr>
        <p:sp>
          <p:nvSpPr>
            <p:cNvPr id="9" name="Rettangolo con un angolo ritagliato 5">
              <a:extLst>
                <a:ext uri="{FF2B5EF4-FFF2-40B4-BE49-F238E27FC236}">
                  <a16:creationId xmlns:a16="http://schemas.microsoft.com/office/drawing/2014/main" id="{B4BBEF4C-E977-F7CA-29E3-B3AC9CF05E4C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7833342" y="528060"/>
              <a:ext cx="4375844" cy="4746466"/>
            </a:xfrm>
            <a:custGeom>
              <a:avLst/>
              <a:gdLst>
                <a:gd name="connsiteX0" fmla="*/ 0 w 3909764"/>
                <a:gd name="connsiteY0" fmla="*/ 0 h 5436006"/>
                <a:gd name="connsiteX1" fmla="*/ 3171483 w 3909764"/>
                <a:gd name="connsiteY1" fmla="*/ 0 h 5436006"/>
                <a:gd name="connsiteX2" fmla="*/ 3909764 w 3909764"/>
                <a:gd name="connsiteY2" fmla="*/ 738281 h 5436006"/>
                <a:gd name="connsiteX3" fmla="*/ 3909764 w 3909764"/>
                <a:gd name="connsiteY3" fmla="*/ 5436006 h 5436006"/>
                <a:gd name="connsiteX4" fmla="*/ 0 w 3909764"/>
                <a:gd name="connsiteY4" fmla="*/ 5436006 h 5436006"/>
                <a:gd name="connsiteX5" fmla="*/ 0 w 3909764"/>
                <a:gd name="connsiteY5" fmla="*/ 0 h 5436006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280010 w 3909764"/>
                <a:gd name="connsiteY3" fmla="*/ 109182 h 5439208"/>
                <a:gd name="connsiteX4" fmla="*/ 3909764 w 3909764"/>
                <a:gd name="connsiteY4" fmla="*/ 741483 h 5439208"/>
                <a:gd name="connsiteX5" fmla="*/ 3909764 w 3909764"/>
                <a:gd name="connsiteY5" fmla="*/ 5439208 h 5439208"/>
                <a:gd name="connsiteX6" fmla="*/ 0 w 3909764"/>
                <a:gd name="connsiteY6" fmla="*/ 5439208 h 5439208"/>
                <a:gd name="connsiteX7" fmla="*/ 0 w 3909764"/>
                <a:gd name="connsiteY7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909764 w 3909932"/>
                <a:gd name="connsiteY3" fmla="*/ 741483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764 w 3909932"/>
                <a:gd name="connsiteY4" fmla="*/ 741483 h 5439208"/>
                <a:gd name="connsiteX5" fmla="*/ 3909932 w 3909932"/>
                <a:gd name="connsiteY5" fmla="*/ 1016217 h 5439208"/>
                <a:gd name="connsiteX6" fmla="*/ 3909764 w 3909932"/>
                <a:gd name="connsiteY6" fmla="*/ 5439208 h 5439208"/>
                <a:gd name="connsiteX7" fmla="*/ 0 w 3909932"/>
                <a:gd name="connsiteY7" fmla="*/ 5439208 h 5439208"/>
                <a:gd name="connsiteX8" fmla="*/ 0 w 3909932"/>
                <a:gd name="connsiteY8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10458"/>
                <a:gd name="connsiteY0" fmla="*/ 3202 h 5439208"/>
                <a:gd name="connsiteX1" fmla="*/ 3057097 w 3910458"/>
                <a:gd name="connsiteY1" fmla="*/ 0 h 5439208"/>
                <a:gd name="connsiteX2" fmla="*/ 3280010 w 3910458"/>
                <a:gd name="connsiteY2" fmla="*/ 109182 h 5439208"/>
                <a:gd name="connsiteX3" fmla="*/ 3715060 w 3910458"/>
                <a:gd name="connsiteY3" fmla="*/ 544027 h 5439208"/>
                <a:gd name="connsiteX4" fmla="*/ 3909932 w 3910458"/>
                <a:gd name="connsiteY4" fmla="*/ 1016217 h 5439208"/>
                <a:gd name="connsiteX5" fmla="*/ 3909764 w 3910458"/>
                <a:gd name="connsiteY5" fmla="*/ 5439208 h 5439208"/>
                <a:gd name="connsiteX6" fmla="*/ 0 w 3910458"/>
                <a:gd name="connsiteY6" fmla="*/ 5439208 h 5439208"/>
                <a:gd name="connsiteX7" fmla="*/ 0 w 3910458"/>
                <a:gd name="connsiteY7" fmla="*/ 3202 h 5439208"/>
                <a:gd name="connsiteX0" fmla="*/ 0 w 4200678"/>
                <a:gd name="connsiteY0" fmla="*/ 3202 h 5515789"/>
                <a:gd name="connsiteX1" fmla="*/ 3057097 w 4200678"/>
                <a:gd name="connsiteY1" fmla="*/ 0 h 5515789"/>
                <a:gd name="connsiteX2" fmla="*/ 3280010 w 4200678"/>
                <a:gd name="connsiteY2" fmla="*/ 109182 h 5515789"/>
                <a:gd name="connsiteX3" fmla="*/ 3715060 w 4200678"/>
                <a:gd name="connsiteY3" fmla="*/ 544027 h 5515789"/>
                <a:gd name="connsiteX4" fmla="*/ 3909932 w 4200678"/>
                <a:gd name="connsiteY4" fmla="*/ 1016217 h 5515789"/>
                <a:gd name="connsiteX5" fmla="*/ 3913680 w 4200678"/>
                <a:gd name="connsiteY5" fmla="*/ 5082299 h 5515789"/>
                <a:gd name="connsiteX6" fmla="*/ 3909764 w 4200678"/>
                <a:gd name="connsiteY6" fmla="*/ 5439208 h 5515789"/>
                <a:gd name="connsiteX7" fmla="*/ 0 w 4200678"/>
                <a:gd name="connsiteY7" fmla="*/ 5439208 h 5515789"/>
                <a:gd name="connsiteX8" fmla="*/ 0 w 4200678"/>
                <a:gd name="connsiteY8" fmla="*/ 3202 h 5515789"/>
                <a:gd name="connsiteX0" fmla="*/ 0 w 4200678"/>
                <a:gd name="connsiteY0" fmla="*/ 3202 h 5439208"/>
                <a:gd name="connsiteX1" fmla="*/ 3057097 w 4200678"/>
                <a:gd name="connsiteY1" fmla="*/ 0 h 5439208"/>
                <a:gd name="connsiteX2" fmla="*/ 3280010 w 4200678"/>
                <a:gd name="connsiteY2" fmla="*/ 109182 h 5439208"/>
                <a:gd name="connsiteX3" fmla="*/ 3715060 w 4200678"/>
                <a:gd name="connsiteY3" fmla="*/ 544027 h 5439208"/>
                <a:gd name="connsiteX4" fmla="*/ 3909932 w 4200678"/>
                <a:gd name="connsiteY4" fmla="*/ 1016217 h 5439208"/>
                <a:gd name="connsiteX5" fmla="*/ 3913680 w 4200678"/>
                <a:gd name="connsiteY5" fmla="*/ 5082299 h 5439208"/>
                <a:gd name="connsiteX6" fmla="*/ 3909764 w 4200678"/>
                <a:gd name="connsiteY6" fmla="*/ 5439208 h 5439208"/>
                <a:gd name="connsiteX7" fmla="*/ 0 w 4200678"/>
                <a:gd name="connsiteY7" fmla="*/ 5439208 h 5439208"/>
                <a:gd name="connsiteX8" fmla="*/ 0 w 4200678"/>
                <a:gd name="connsiteY8" fmla="*/ 3202 h 5439208"/>
                <a:gd name="connsiteX0" fmla="*/ 0 w 3995172"/>
                <a:gd name="connsiteY0" fmla="*/ 3202 h 5439208"/>
                <a:gd name="connsiteX1" fmla="*/ 3057097 w 3995172"/>
                <a:gd name="connsiteY1" fmla="*/ 0 h 5439208"/>
                <a:gd name="connsiteX2" fmla="*/ 3280010 w 3995172"/>
                <a:gd name="connsiteY2" fmla="*/ 109182 h 5439208"/>
                <a:gd name="connsiteX3" fmla="*/ 3715060 w 3995172"/>
                <a:gd name="connsiteY3" fmla="*/ 544027 h 5439208"/>
                <a:gd name="connsiteX4" fmla="*/ 3909932 w 3995172"/>
                <a:gd name="connsiteY4" fmla="*/ 1016217 h 5439208"/>
                <a:gd name="connsiteX5" fmla="*/ 3913680 w 3995172"/>
                <a:gd name="connsiteY5" fmla="*/ 5082299 h 5439208"/>
                <a:gd name="connsiteX6" fmla="*/ 3587476 w 3995172"/>
                <a:gd name="connsiteY6" fmla="*/ 5439208 h 5439208"/>
                <a:gd name="connsiteX7" fmla="*/ 0 w 3995172"/>
                <a:gd name="connsiteY7" fmla="*/ 5439208 h 5439208"/>
                <a:gd name="connsiteX8" fmla="*/ 0 w 3995172"/>
                <a:gd name="connsiteY8" fmla="*/ 3202 h 5439208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39209"/>
                <a:gd name="connsiteX1" fmla="*/ 3057097 w 3925690"/>
                <a:gd name="connsiteY1" fmla="*/ 0 h 5439209"/>
                <a:gd name="connsiteX2" fmla="*/ 3280010 w 3925690"/>
                <a:gd name="connsiteY2" fmla="*/ 109182 h 5439209"/>
                <a:gd name="connsiteX3" fmla="*/ 3715060 w 3925690"/>
                <a:gd name="connsiteY3" fmla="*/ 544027 h 5439209"/>
                <a:gd name="connsiteX4" fmla="*/ 3909932 w 3925690"/>
                <a:gd name="connsiteY4" fmla="*/ 1016217 h 5439209"/>
                <a:gd name="connsiteX5" fmla="*/ 3913680 w 3925690"/>
                <a:gd name="connsiteY5" fmla="*/ 5082299 h 5439209"/>
                <a:gd name="connsiteX6" fmla="*/ 3587476 w 3925690"/>
                <a:gd name="connsiteY6" fmla="*/ 5439208 h 5439209"/>
                <a:gd name="connsiteX7" fmla="*/ 0 w 3925690"/>
                <a:gd name="connsiteY7" fmla="*/ 5439208 h 5439209"/>
                <a:gd name="connsiteX8" fmla="*/ 0 w 3925690"/>
                <a:gd name="connsiteY8" fmla="*/ 3202 h 5439209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42955"/>
                <a:gd name="connsiteX1" fmla="*/ 3057097 w 3925690"/>
                <a:gd name="connsiteY1" fmla="*/ 0 h 5442955"/>
                <a:gd name="connsiteX2" fmla="*/ 3280010 w 3925690"/>
                <a:gd name="connsiteY2" fmla="*/ 109182 h 5442955"/>
                <a:gd name="connsiteX3" fmla="*/ 3715060 w 3925690"/>
                <a:gd name="connsiteY3" fmla="*/ 544027 h 5442955"/>
                <a:gd name="connsiteX4" fmla="*/ 3909932 w 3925690"/>
                <a:gd name="connsiteY4" fmla="*/ 1016217 h 5442955"/>
                <a:gd name="connsiteX5" fmla="*/ 3913680 w 3925690"/>
                <a:gd name="connsiteY5" fmla="*/ 5082299 h 5442955"/>
                <a:gd name="connsiteX6" fmla="*/ 3531263 w 3925690"/>
                <a:gd name="connsiteY6" fmla="*/ 5442955 h 5442955"/>
                <a:gd name="connsiteX7" fmla="*/ 0 w 3925690"/>
                <a:gd name="connsiteY7" fmla="*/ 5439208 h 5442955"/>
                <a:gd name="connsiteX8" fmla="*/ 0 w 3925690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5 h 5442958"/>
                <a:gd name="connsiteX1" fmla="*/ 3057097 w 3914046"/>
                <a:gd name="connsiteY1" fmla="*/ 3 h 5442958"/>
                <a:gd name="connsiteX2" fmla="*/ 3280010 w 3914046"/>
                <a:gd name="connsiteY2" fmla="*/ 109185 h 5442958"/>
                <a:gd name="connsiteX3" fmla="*/ 3715060 w 3914046"/>
                <a:gd name="connsiteY3" fmla="*/ 544030 h 5442958"/>
                <a:gd name="connsiteX4" fmla="*/ 3909932 w 3914046"/>
                <a:gd name="connsiteY4" fmla="*/ 1016220 h 5442958"/>
                <a:gd name="connsiteX5" fmla="*/ 3913680 w 3914046"/>
                <a:gd name="connsiteY5" fmla="*/ 5082302 h 5442958"/>
                <a:gd name="connsiteX6" fmla="*/ 3531263 w 3914046"/>
                <a:gd name="connsiteY6" fmla="*/ 5442958 h 5442958"/>
                <a:gd name="connsiteX7" fmla="*/ 0 w 3914046"/>
                <a:gd name="connsiteY7" fmla="*/ 5439211 h 5442958"/>
                <a:gd name="connsiteX8" fmla="*/ 0 w 3914046"/>
                <a:gd name="connsiteY8" fmla="*/ 3205 h 5442958"/>
                <a:gd name="connsiteX0" fmla="*/ 1318732 w 5232778"/>
                <a:gd name="connsiteY0" fmla="*/ 3205 h 5442958"/>
                <a:gd name="connsiteX1" fmla="*/ 4375829 w 5232778"/>
                <a:gd name="connsiteY1" fmla="*/ 3 h 5442958"/>
                <a:gd name="connsiteX2" fmla="*/ 4598742 w 5232778"/>
                <a:gd name="connsiteY2" fmla="*/ 109185 h 5442958"/>
                <a:gd name="connsiteX3" fmla="*/ 5033792 w 5232778"/>
                <a:gd name="connsiteY3" fmla="*/ 544030 h 5442958"/>
                <a:gd name="connsiteX4" fmla="*/ 5228664 w 5232778"/>
                <a:gd name="connsiteY4" fmla="*/ 1016220 h 5442958"/>
                <a:gd name="connsiteX5" fmla="*/ 5232412 w 5232778"/>
                <a:gd name="connsiteY5" fmla="*/ 5082302 h 5442958"/>
                <a:gd name="connsiteX6" fmla="*/ 4849995 w 5232778"/>
                <a:gd name="connsiteY6" fmla="*/ 5442958 h 5442958"/>
                <a:gd name="connsiteX7" fmla="*/ 0 w 5232778"/>
                <a:gd name="connsiteY7" fmla="*/ 5428379 h 5442958"/>
                <a:gd name="connsiteX8" fmla="*/ 1318732 w 5232778"/>
                <a:gd name="connsiteY8" fmla="*/ 3205 h 5442958"/>
                <a:gd name="connsiteX0" fmla="*/ 0 w 5250843"/>
                <a:gd name="connsiteY0" fmla="*/ 0 h 5450585"/>
                <a:gd name="connsiteX1" fmla="*/ 4393894 w 5250843"/>
                <a:gd name="connsiteY1" fmla="*/ 7630 h 5450585"/>
                <a:gd name="connsiteX2" fmla="*/ 4616807 w 5250843"/>
                <a:gd name="connsiteY2" fmla="*/ 116812 h 5450585"/>
                <a:gd name="connsiteX3" fmla="*/ 5051857 w 5250843"/>
                <a:gd name="connsiteY3" fmla="*/ 551657 h 5450585"/>
                <a:gd name="connsiteX4" fmla="*/ 5246729 w 5250843"/>
                <a:gd name="connsiteY4" fmla="*/ 1023847 h 5450585"/>
                <a:gd name="connsiteX5" fmla="*/ 5250477 w 5250843"/>
                <a:gd name="connsiteY5" fmla="*/ 5089929 h 5450585"/>
                <a:gd name="connsiteX6" fmla="*/ 4868060 w 5250843"/>
                <a:gd name="connsiteY6" fmla="*/ 5450585 h 5450585"/>
                <a:gd name="connsiteX7" fmla="*/ 18065 w 5250843"/>
                <a:gd name="connsiteY7" fmla="*/ 5436006 h 5450585"/>
                <a:gd name="connsiteX8" fmla="*/ 0 w 5250843"/>
                <a:gd name="connsiteY8" fmla="*/ 0 h 5450585"/>
                <a:gd name="connsiteX0" fmla="*/ 77326 w 5233071"/>
                <a:gd name="connsiteY0" fmla="*/ 142704 h 5442959"/>
                <a:gd name="connsiteX1" fmla="*/ 4376122 w 5233071"/>
                <a:gd name="connsiteY1" fmla="*/ 4 h 5442959"/>
                <a:gd name="connsiteX2" fmla="*/ 4599035 w 5233071"/>
                <a:gd name="connsiteY2" fmla="*/ 109186 h 5442959"/>
                <a:gd name="connsiteX3" fmla="*/ 5034085 w 5233071"/>
                <a:gd name="connsiteY3" fmla="*/ 544031 h 5442959"/>
                <a:gd name="connsiteX4" fmla="*/ 5228957 w 5233071"/>
                <a:gd name="connsiteY4" fmla="*/ 1016221 h 5442959"/>
                <a:gd name="connsiteX5" fmla="*/ 5232705 w 5233071"/>
                <a:gd name="connsiteY5" fmla="*/ 5082303 h 5442959"/>
                <a:gd name="connsiteX6" fmla="*/ 4850288 w 5233071"/>
                <a:gd name="connsiteY6" fmla="*/ 5442959 h 5442959"/>
                <a:gd name="connsiteX7" fmla="*/ 293 w 5233071"/>
                <a:gd name="connsiteY7" fmla="*/ 5428380 h 5442959"/>
                <a:gd name="connsiteX8" fmla="*/ 77326 w 5233071"/>
                <a:gd name="connsiteY8" fmla="*/ 142704 h 5442959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3743 w 5246521"/>
                <a:gd name="connsiteY7" fmla="*/ 5430821 h 5445400"/>
                <a:gd name="connsiteX8" fmla="*/ 0 w 5246521"/>
                <a:gd name="connsiteY8" fmla="*/ 0 h 5445400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73288 w 5246521"/>
                <a:gd name="connsiteY7" fmla="*/ 5252689 h 5445400"/>
                <a:gd name="connsiteX8" fmla="*/ 0 w 5246521"/>
                <a:gd name="connsiteY8" fmla="*/ 0 h 5445400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018662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10401 h 5460202"/>
                <a:gd name="connsiteX1" fmla="*/ 4034550 w 5250318"/>
                <a:gd name="connsiteY1" fmla="*/ 2 h 5460202"/>
                <a:gd name="connsiteX2" fmla="*/ 4616282 w 5250318"/>
                <a:gd name="connsiteY2" fmla="*/ 122028 h 5460202"/>
                <a:gd name="connsiteX3" fmla="*/ 5051332 w 5250318"/>
                <a:gd name="connsiteY3" fmla="*/ 556873 h 5460202"/>
                <a:gd name="connsiteX4" fmla="*/ 5246204 w 5250318"/>
                <a:gd name="connsiteY4" fmla="*/ 1960307 h 5460202"/>
                <a:gd name="connsiteX5" fmla="*/ 5249952 w 5250318"/>
                <a:gd name="connsiteY5" fmla="*/ 5095145 h 5460202"/>
                <a:gd name="connsiteX6" fmla="*/ 4867535 w 5250318"/>
                <a:gd name="connsiteY6" fmla="*/ 5455801 h 5460202"/>
                <a:gd name="connsiteX7" fmla="*/ 1511 w 5250318"/>
                <a:gd name="connsiteY7" fmla="*/ 5460202 h 5460202"/>
                <a:gd name="connsiteX8" fmla="*/ 3797 w 5250318"/>
                <a:gd name="connsiteY8" fmla="*/ 10401 h 5460202"/>
                <a:gd name="connsiteX0" fmla="*/ 3797 w 5250318"/>
                <a:gd name="connsiteY0" fmla="*/ 0 h 5449801"/>
                <a:gd name="connsiteX1" fmla="*/ 4061328 w 5250318"/>
                <a:gd name="connsiteY1" fmla="*/ 92360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141661 w 5250318"/>
                <a:gd name="connsiteY1" fmla="*/ 8868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616282 w 5261042"/>
                <a:gd name="connsiteY2" fmla="*/ 111627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562727 w 5261042"/>
                <a:gd name="connsiteY2" fmla="*/ 496969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5201286 w 5249952"/>
                <a:gd name="connsiteY2" fmla="*/ 1342846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099118 w 5249952"/>
                <a:gd name="connsiteY3" fmla="*/ 1422124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465137"/>
                <a:gd name="connsiteY0" fmla="*/ 0 h 5449801"/>
                <a:gd name="connsiteX1" fmla="*/ 4141661 w 5465137"/>
                <a:gd name="connsiteY1" fmla="*/ 8868 h 5449801"/>
                <a:gd name="connsiteX2" fmla="*/ 4980970 w 5465137"/>
                <a:gd name="connsiteY2" fmla="*/ 1018443 h 5449801"/>
                <a:gd name="connsiteX3" fmla="*/ 5246204 w 5465137"/>
                <a:gd name="connsiteY3" fmla="*/ 1595404 h 5449801"/>
                <a:gd name="connsiteX4" fmla="*/ 5249952 w 5465137"/>
                <a:gd name="connsiteY4" fmla="*/ 5084744 h 5449801"/>
                <a:gd name="connsiteX5" fmla="*/ 2328766 w 5465137"/>
                <a:gd name="connsiteY5" fmla="*/ 3427523 h 5449801"/>
                <a:gd name="connsiteX6" fmla="*/ 1511 w 5465137"/>
                <a:gd name="connsiteY6" fmla="*/ 5449801 h 5449801"/>
                <a:gd name="connsiteX7" fmla="*/ 3797 w 5465137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328766 w 5353875"/>
                <a:gd name="connsiteY5" fmla="*/ 3427523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454229 w 5353875"/>
                <a:gd name="connsiteY5" fmla="*/ 4055898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0 w 5350078"/>
                <a:gd name="connsiteY0" fmla="*/ 0 h 4055926"/>
                <a:gd name="connsiteX1" fmla="*/ 4137864 w 5350078"/>
                <a:gd name="connsiteY1" fmla="*/ 8868 h 4055926"/>
                <a:gd name="connsiteX2" fmla="*/ 4977173 w 5350078"/>
                <a:gd name="connsiteY2" fmla="*/ 1018443 h 4055926"/>
                <a:gd name="connsiteX3" fmla="*/ 5242407 w 5350078"/>
                <a:gd name="connsiteY3" fmla="*/ 1595404 h 4055926"/>
                <a:gd name="connsiteX4" fmla="*/ 3135434 w 5350078"/>
                <a:gd name="connsiteY4" fmla="*/ 3341228 h 4055926"/>
                <a:gd name="connsiteX5" fmla="*/ 2450432 w 5350078"/>
                <a:gd name="connsiteY5" fmla="*/ 4055898 h 4055926"/>
                <a:gd name="connsiteX6" fmla="*/ 56755 w 5350078"/>
                <a:gd name="connsiteY6" fmla="*/ 3785938 h 4055926"/>
                <a:gd name="connsiteX7" fmla="*/ 0 w 5350078"/>
                <a:gd name="connsiteY7" fmla="*/ 0 h 4055926"/>
                <a:gd name="connsiteX0" fmla="*/ 10733 w 5360811"/>
                <a:gd name="connsiteY0" fmla="*/ 0 h 4387761"/>
                <a:gd name="connsiteX1" fmla="*/ 4148597 w 5360811"/>
                <a:gd name="connsiteY1" fmla="*/ 8868 h 4387761"/>
                <a:gd name="connsiteX2" fmla="*/ 4987906 w 5360811"/>
                <a:gd name="connsiteY2" fmla="*/ 1018443 h 4387761"/>
                <a:gd name="connsiteX3" fmla="*/ 5253140 w 5360811"/>
                <a:gd name="connsiteY3" fmla="*/ 1595404 h 4387761"/>
                <a:gd name="connsiteX4" fmla="*/ 3146167 w 5360811"/>
                <a:gd name="connsiteY4" fmla="*/ 3341228 h 4387761"/>
                <a:gd name="connsiteX5" fmla="*/ 2461165 w 5360811"/>
                <a:gd name="connsiteY5" fmla="*/ 4055898 h 4387761"/>
                <a:gd name="connsiteX6" fmla="*/ 1066 w 5360811"/>
                <a:gd name="connsiteY6" fmla="*/ 4387761 h 4387761"/>
                <a:gd name="connsiteX7" fmla="*/ 10733 w 5360811"/>
                <a:gd name="connsiteY7" fmla="*/ 0 h 4387761"/>
                <a:gd name="connsiteX0" fmla="*/ 10733 w 4987906"/>
                <a:gd name="connsiteY0" fmla="*/ 0 h 4387761"/>
                <a:gd name="connsiteX1" fmla="*/ 4148597 w 4987906"/>
                <a:gd name="connsiteY1" fmla="*/ 8868 h 4387761"/>
                <a:gd name="connsiteX2" fmla="*/ 4987906 w 4987906"/>
                <a:gd name="connsiteY2" fmla="*/ 1018443 h 4387761"/>
                <a:gd name="connsiteX3" fmla="*/ 3146167 w 4987906"/>
                <a:gd name="connsiteY3" fmla="*/ 3341228 h 4387761"/>
                <a:gd name="connsiteX4" fmla="*/ 2461165 w 4987906"/>
                <a:gd name="connsiteY4" fmla="*/ 4055898 h 4387761"/>
                <a:gd name="connsiteX5" fmla="*/ 1066 w 4987906"/>
                <a:gd name="connsiteY5" fmla="*/ 4387761 h 4387761"/>
                <a:gd name="connsiteX6" fmla="*/ 10733 w 4987906"/>
                <a:gd name="connsiteY6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3007296 w 4148597"/>
                <a:gd name="connsiteY3" fmla="*/ 4383361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269096"/>
                <a:gd name="connsiteY0" fmla="*/ 0 h 4387761"/>
                <a:gd name="connsiteX1" fmla="*/ 4148597 w 4269096"/>
                <a:gd name="connsiteY1" fmla="*/ 8868 h 4387761"/>
                <a:gd name="connsiteX2" fmla="*/ 3146167 w 4269096"/>
                <a:gd name="connsiteY2" fmla="*/ 3341228 h 4387761"/>
                <a:gd name="connsiteX3" fmla="*/ 3007296 w 4269096"/>
                <a:gd name="connsiteY3" fmla="*/ 4383361 h 4387761"/>
                <a:gd name="connsiteX4" fmla="*/ 1066 w 4269096"/>
                <a:gd name="connsiteY4" fmla="*/ 4387761 h 4387761"/>
                <a:gd name="connsiteX5" fmla="*/ 10733 w 4269096"/>
                <a:gd name="connsiteY5" fmla="*/ 0 h 4387761"/>
                <a:gd name="connsiteX0" fmla="*/ 10733 w 4284865"/>
                <a:gd name="connsiteY0" fmla="*/ 0 h 4436798"/>
                <a:gd name="connsiteX1" fmla="*/ 4148597 w 4284865"/>
                <a:gd name="connsiteY1" fmla="*/ 8868 h 4436798"/>
                <a:gd name="connsiteX2" fmla="*/ 3345431 w 4284865"/>
                <a:gd name="connsiteY2" fmla="*/ 3677541 h 4436798"/>
                <a:gd name="connsiteX3" fmla="*/ 3007296 w 4284865"/>
                <a:gd name="connsiteY3" fmla="*/ 4383361 h 4436798"/>
                <a:gd name="connsiteX4" fmla="*/ 1066 w 4284865"/>
                <a:gd name="connsiteY4" fmla="*/ 4387761 h 4436798"/>
                <a:gd name="connsiteX5" fmla="*/ 10733 w 4284865"/>
                <a:gd name="connsiteY5" fmla="*/ 0 h 4436798"/>
                <a:gd name="connsiteX0" fmla="*/ 10733 w 3467988"/>
                <a:gd name="connsiteY0" fmla="*/ 0 h 4436798"/>
                <a:gd name="connsiteX1" fmla="*/ 1882894 w 3467988"/>
                <a:gd name="connsiteY1" fmla="*/ 955853 h 4436798"/>
                <a:gd name="connsiteX2" fmla="*/ 3345431 w 3467988"/>
                <a:gd name="connsiteY2" fmla="*/ 3677541 h 4436798"/>
                <a:gd name="connsiteX3" fmla="*/ 3007296 w 3467988"/>
                <a:gd name="connsiteY3" fmla="*/ 4383361 h 4436798"/>
                <a:gd name="connsiteX4" fmla="*/ 1066 w 3467988"/>
                <a:gd name="connsiteY4" fmla="*/ 4387761 h 4436798"/>
                <a:gd name="connsiteX5" fmla="*/ 10733 w 346798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242390"/>
                <a:gd name="connsiteY0" fmla="*/ 0 h 4387761"/>
                <a:gd name="connsiteX1" fmla="*/ 975137 w 3242390"/>
                <a:gd name="connsiteY1" fmla="*/ 17 h 4387761"/>
                <a:gd name="connsiteX2" fmla="*/ 3124026 w 3242390"/>
                <a:gd name="connsiteY2" fmla="*/ 2916412 h 4387761"/>
                <a:gd name="connsiteX3" fmla="*/ 2498066 w 3242390"/>
                <a:gd name="connsiteY3" fmla="*/ 4020497 h 4387761"/>
                <a:gd name="connsiteX4" fmla="*/ 1066 w 3242390"/>
                <a:gd name="connsiteY4" fmla="*/ 4387761 h 4387761"/>
                <a:gd name="connsiteX5" fmla="*/ 10733 w 3242390"/>
                <a:gd name="connsiteY5" fmla="*/ 0 h 4387761"/>
                <a:gd name="connsiteX0" fmla="*/ 10733 w 3319637"/>
                <a:gd name="connsiteY0" fmla="*/ 0 h 4461918"/>
                <a:gd name="connsiteX1" fmla="*/ 975137 w 3319637"/>
                <a:gd name="connsiteY1" fmla="*/ 17 h 4461918"/>
                <a:gd name="connsiteX2" fmla="*/ 3124026 w 3319637"/>
                <a:gd name="connsiteY2" fmla="*/ 2916412 h 4461918"/>
                <a:gd name="connsiteX3" fmla="*/ 2837553 w 3319637"/>
                <a:gd name="connsiteY3" fmla="*/ 4339109 h 4461918"/>
                <a:gd name="connsiteX4" fmla="*/ 1066 w 3319637"/>
                <a:gd name="connsiteY4" fmla="*/ 4387761 h 4461918"/>
                <a:gd name="connsiteX5" fmla="*/ 10733 w 3319637"/>
                <a:gd name="connsiteY5" fmla="*/ 0 h 4461918"/>
                <a:gd name="connsiteX0" fmla="*/ 10733 w 3387320"/>
                <a:gd name="connsiteY0" fmla="*/ 0 h 4415469"/>
                <a:gd name="connsiteX1" fmla="*/ 975137 w 3387320"/>
                <a:gd name="connsiteY1" fmla="*/ 17 h 4415469"/>
                <a:gd name="connsiteX2" fmla="*/ 3124026 w 3387320"/>
                <a:gd name="connsiteY2" fmla="*/ 2916412 h 4415469"/>
                <a:gd name="connsiteX3" fmla="*/ 3320537 w 3387320"/>
                <a:gd name="connsiteY3" fmla="*/ 3563619 h 4415469"/>
                <a:gd name="connsiteX4" fmla="*/ 2837553 w 3387320"/>
                <a:gd name="connsiteY4" fmla="*/ 4339109 h 4415469"/>
                <a:gd name="connsiteX5" fmla="*/ 1066 w 3387320"/>
                <a:gd name="connsiteY5" fmla="*/ 4387761 h 4415469"/>
                <a:gd name="connsiteX6" fmla="*/ 10733 w 3387320"/>
                <a:gd name="connsiteY6" fmla="*/ 0 h 4415469"/>
                <a:gd name="connsiteX0" fmla="*/ 10733 w 3422878"/>
                <a:gd name="connsiteY0" fmla="*/ 0 h 4415469"/>
                <a:gd name="connsiteX1" fmla="*/ 975137 w 3422878"/>
                <a:gd name="connsiteY1" fmla="*/ 17 h 4415469"/>
                <a:gd name="connsiteX2" fmla="*/ 3124026 w 3422878"/>
                <a:gd name="connsiteY2" fmla="*/ 2916412 h 4415469"/>
                <a:gd name="connsiteX3" fmla="*/ 3379578 w 3422878"/>
                <a:gd name="connsiteY3" fmla="*/ 3475115 h 4415469"/>
                <a:gd name="connsiteX4" fmla="*/ 2837553 w 3422878"/>
                <a:gd name="connsiteY4" fmla="*/ 4339109 h 4415469"/>
                <a:gd name="connsiteX5" fmla="*/ 1066 w 3422878"/>
                <a:gd name="connsiteY5" fmla="*/ 4387761 h 4415469"/>
                <a:gd name="connsiteX6" fmla="*/ 10733 w 3422878"/>
                <a:gd name="connsiteY6" fmla="*/ 0 h 4415469"/>
                <a:gd name="connsiteX0" fmla="*/ 10733 w 3422878"/>
                <a:gd name="connsiteY0" fmla="*/ 0 h 4394640"/>
                <a:gd name="connsiteX1" fmla="*/ 975137 w 3422878"/>
                <a:gd name="connsiteY1" fmla="*/ 17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852107 w 3422878"/>
                <a:gd name="connsiteY1" fmla="*/ 7992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998413 w 3422878"/>
                <a:gd name="connsiteY1" fmla="*/ 4005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333953"/>
                <a:gd name="connsiteY0" fmla="*/ 0 h 4394640"/>
                <a:gd name="connsiteX1" fmla="*/ 998413 w 3333953"/>
                <a:gd name="connsiteY1" fmla="*/ 4005 h 4394640"/>
                <a:gd name="connsiteX2" fmla="*/ 3124026 w 3333953"/>
                <a:gd name="connsiteY2" fmla="*/ 2916412 h 4394640"/>
                <a:gd name="connsiteX3" fmla="*/ 2983889 w 3333953"/>
                <a:gd name="connsiteY3" fmla="*/ 3658541 h 4394640"/>
                <a:gd name="connsiteX4" fmla="*/ 3320537 w 3333953"/>
                <a:gd name="connsiteY4" fmla="*/ 3882232 h 4394640"/>
                <a:gd name="connsiteX5" fmla="*/ 2837553 w 3333953"/>
                <a:gd name="connsiteY5" fmla="*/ 4339109 h 4394640"/>
                <a:gd name="connsiteX6" fmla="*/ 1066 w 3333953"/>
                <a:gd name="connsiteY6" fmla="*/ 4387761 h 4394640"/>
                <a:gd name="connsiteX7" fmla="*/ 10733 w 3333953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0 w 3350005"/>
                <a:gd name="connsiteY0" fmla="*/ 0 h 4356553"/>
                <a:gd name="connsiteX1" fmla="*/ 987680 w 3350005"/>
                <a:gd name="connsiteY1" fmla="*/ 4005 h 4356553"/>
                <a:gd name="connsiteX2" fmla="*/ 3216372 w 3350005"/>
                <a:gd name="connsiteY2" fmla="*/ 3016099 h 4356553"/>
                <a:gd name="connsiteX3" fmla="*/ 2973156 w 3350005"/>
                <a:gd name="connsiteY3" fmla="*/ 3658541 h 4356553"/>
                <a:gd name="connsiteX4" fmla="*/ 3309804 w 3350005"/>
                <a:gd name="connsiteY4" fmla="*/ 3882232 h 4356553"/>
                <a:gd name="connsiteX5" fmla="*/ 2826820 w 3350005"/>
                <a:gd name="connsiteY5" fmla="*/ 4339109 h 4356553"/>
                <a:gd name="connsiteX6" fmla="*/ 113363 w 3350005"/>
                <a:gd name="connsiteY6" fmla="*/ 4176423 h 4356553"/>
                <a:gd name="connsiteX7" fmla="*/ 0 w 3350005"/>
                <a:gd name="connsiteY7" fmla="*/ 0 h 4356553"/>
                <a:gd name="connsiteX0" fmla="*/ 1465 w 3351470"/>
                <a:gd name="connsiteY0" fmla="*/ 0 h 4394640"/>
                <a:gd name="connsiteX1" fmla="*/ 989145 w 3351470"/>
                <a:gd name="connsiteY1" fmla="*/ 4005 h 4394640"/>
                <a:gd name="connsiteX2" fmla="*/ 3217837 w 3351470"/>
                <a:gd name="connsiteY2" fmla="*/ 3016099 h 4394640"/>
                <a:gd name="connsiteX3" fmla="*/ 2974621 w 3351470"/>
                <a:gd name="connsiteY3" fmla="*/ 3658541 h 4394640"/>
                <a:gd name="connsiteX4" fmla="*/ 3311269 w 3351470"/>
                <a:gd name="connsiteY4" fmla="*/ 3882232 h 4394640"/>
                <a:gd name="connsiteX5" fmla="*/ 2828285 w 3351470"/>
                <a:gd name="connsiteY5" fmla="*/ 4339109 h 4394640"/>
                <a:gd name="connsiteX6" fmla="*/ 1774 w 3351470"/>
                <a:gd name="connsiteY6" fmla="*/ 4387762 h 4394640"/>
                <a:gd name="connsiteX7" fmla="*/ 1465 w 3351470"/>
                <a:gd name="connsiteY7" fmla="*/ 0 h 4394640"/>
                <a:gd name="connsiteX0" fmla="*/ 0 w 3350005"/>
                <a:gd name="connsiteY0" fmla="*/ 0 h 4392502"/>
                <a:gd name="connsiteX1" fmla="*/ 987680 w 3350005"/>
                <a:gd name="connsiteY1" fmla="*/ 4005 h 4392502"/>
                <a:gd name="connsiteX2" fmla="*/ 3216372 w 3350005"/>
                <a:gd name="connsiteY2" fmla="*/ 3016099 h 4392502"/>
                <a:gd name="connsiteX3" fmla="*/ 2973156 w 3350005"/>
                <a:gd name="connsiteY3" fmla="*/ 3658541 h 4392502"/>
                <a:gd name="connsiteX4" fmla="*/ 3309804 w 3350005"/>
                <a:gd name="connsiteY4" fmla="*/ 3882232 h 4392502"/>
                <a:gd name="connsiteX5" fmla="*/ 2826820 w 3350005"/>
                <a:gd name="connsiteY5" fmla="*/ 4339109 h 4392502"/>
                <a:gd name="connsiteX6" fmla="*/ 103388 w 3350005"/>
                <a:gd name="connsiteY6" fmla="*/ 4383775 h 4392502"/>
                <a:gd name="connsiteX7" fmla="*/ 0 w 3350005"/>
                <a:gd name="connsiteY7" fmla="*/ 0 h 4392502"/>
                <a:gd name="connsiteX0" fmla="*/ 4465 w 3354470"/>
                <a:gd name="connsiteY0" fmla="*/ 0 h 4390514"/>
                <a:gd name="connsiteX1" fmla="*/ 992145 w 3354470"/>
                <a:gd name="connsiteY1" fmla="*/ 4005 h 4390514"/>
                <a:gd name="connsiteX2" fmla="*/ 3220837 w 3354470"/>
                <a:gd name="connsiteY2" fmla="*/ 3016099 h 4390514"/>
                <a:gd name="connsiteX3" fmla="*/ 2977621 w 3354470"/>
                <a:gd name="connsiteY3" fmla="*/ 3658541 h 4390514"/>
                <a:gd name="connsiteX4" fmla="*/ 3314269 w 3354470"/>
                <a:gd name="connsiteY4" fmla="*/ 3882232 h 4390514"/>
                <a:gd name="connsiteX5" fmla="*/ 2831285 w 3354470"/>
                <a:gd name="connsiteY5" fmla="*/ 4339109 h 4390514"/>
                <a:gd name="connsiteX6" fmla="*/ 1450 w 3354470"/>
                <a:gd name="connsiteY6" fmla="*/ 4379787 h 4390514"/>
                <a:gd name="connsiteX7" fmla="*/ 4465 w 3354470"/>
                <a:gd name="connsiteY7" fmla="*/ 0 h 439051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387070"/>
                <a:gd name="connsiteX1" fmla="*/ 992145 w 3354470"/>
                <a:gd name="connsiteY1" fmla="*/ 4005 h 4387070"/>
                <a:gd name="connsiteX2" fmla="*/ 3220837 w 3354470"/>
                <a:gd name="connsiteY2" fmla="*/ 3016099 h 4387070"/>
                <a:gd name="connsiteX3" fmla="*/ 2977621 w 3354470"/>
                <a:gd name="connsiteY3" fmla="*/ 3658541 h 4387070"/>
                <a:gd name="connsiteX4" fmla="*/ 3314269 w 3354470"/>
                <a:gd name="connsiteY4" fmla="*/ 3882232 h 4387070"/>
                <a:gd name="connsiteX5" fmla="*/ 2834610 w 3354470"/>
                <a:gd name="connsiteY5" fmla="*/ 4386959 h 4387070"/>
                <a:gd name="connsiteX6" fmla="*/ 1450 w 3354470"/>
                <a:gd name="connsiteY6" fmla="*/ 4379787 h 4387070"/>
                <a:gd name="connsiteX7" fmla="*/ 4465 w 3354470"/>
                <a:gd name="connsiteY7" fmla="*/ 0 h 4387070"/>
                <a:gd name="connsiteX0" fmla="*/ 4465 w 3354470"/>
                <a:gd name="connsiteY0" fmla="*/ 0 h 4386983"/>
                <a:gd name="connsiteX1" fmla="*/ 992145 w 3354470"/>
                <a:gd name="connsiteY1" fmla="*/ 4005 h 4386983"/>
                <a:gd name="connsiteX2" fmla="*/ 3220837 w 3354470"/>
                <a:gd name="connsiteY2" fmla="*/ 3016099 h 4386983"/>
                <a:gd name="connsiteX3" fmla="*/ 2977621 w 3354470"/>
                <a:gd name="connsiteY3" fmla="*/ 3658541 h 4386983"/>
                <a:gd name="connsiteX4" fmla="*/ 3314269 w 3354470"/>
                <a:gd name="connsiteY4" fmla="*/ 3882232 h 4386983"/>
                <a:gd name="connsiteX5" fmla="*/ 2834610 w 3354470"/>
                <a:gd name="connsiteY5" fmla="*/ 4386959 h 4386983"/>
                <a:gd name="connsiteX6" fmla="*/ 1450 w 3354470"/>
                <a:gd name="connsiteY6" fmla="*/ 4379787 h 4386983"/>
                <a:gd name="connsiteX7" fmla="*/ 4465 w 3354470"/>
                <a:gd name="connsiteY7" fmla="*/ 0 h 4386983"/>
                <a:gd name="connsiteX0" fmla="*/ 4465 w 3354470"/>
                <a:gd name="connsiteY0" fmla="*/ 0 h 4386959"/>
                <a:gd name="connsiteX1" fmla="*/ 992145 w 3354470"/>
                <a:gd name="connsiteY1" fmla="*/ 4005 h 4386959"/>
                <a:gd name="connsiteX2" fmla="*/ 3220837 w 3354470"/>
                <a:gd name="connsiteY2" fmla="*/ 3016099 h 4386959"/>
                <a:gd name="connsiteX3" fmla="*/ 2977621 w 3354470"/>
                <a:gd name="connsiteY3" fmla="*/ 3658541 h 4386959"/>
                <a:gd name="connsiteX4" fmla="*/ 3314269 w 3354470"/>
                <a:gd name="connsiteY4" fmla="*/ 3882232 h 4386959"/>
                <a:gd name="connsiteX5" fmla="*/ 2834610 w 3354470"/>
                <a:gd name="connsiteY5" fmla="*/ 4386959 h 4386959"/>
                <a:gd name="connsiteX6" fmla="*/ 1450 w 3354470"/>
                <a:gd name="connsiteY6" fmla="*/ 4379787 h 4386959"/>
                <a:gd name="connsiteX7" fmla="*/ 4465 w 3354470"/>
                <a:gd name="connsiteY7" fmla="*/ 0 h 4386959"/>
                <a:gd name="connsiteX0" fmla="*/ 4465 w 3376244"/>
                <a:gd name="connsiteY0" fmla="*/ 0 h 4414869"/>
                <a:gd name="connsiteX1" fmla="*/ 992145 w 3376244"/>
                <a:gd name="connsiteY1" fmla="*/ 4005 h 4414869"/>
                <a:gd name="connsiteX2" fmla="*/ 3220837 w 3376244"/>
                <a:gd name="connsiteY2" fmla="*/ 3016099 h 4414869"/>
                <a:gd name="connsiteX3" fmla="*/ 2977621 w 3376244"/>
                <a:gd name="connsiteY3" fmla="*/ 3658541 h 4414869"/>
                <a:gd name="connsiteX4" fmla="*/ 3364146 w 3376244"/>
                <a:gd name="connsiteY4" fmla="*/ 3985907 h 4414869"/>
                <a:gd name="connsiteX5" fmla="*/ 2834610 w 3376244"/>
                <a:gd name="connsiteY5" fmla="*/ 4386959 h 4414869"/>
                <a:gd name="connsiteX6" fmla="*/ 1450 w 3376244"/>
                <a:gd name="connsiteY6" fmla="*/ 4379787 h 4414869"/>
                <a:gd name="connsiteX7" fmla="*/ 4465 w 3376244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386973"/>
                <a:gd name="connsiteX1" fmla="*/ 992145 w 3365177"/>
                <a:gd name="connsiteY1" fmla="*/ 4005 h 4386973"/>
                <a:gd name="connsiteX2" fmla="*/ 3220837 w 3365177"/>
                <a:gd name="connsiteY2" fmla="*/ 3016099 h 4386973"/>
                <a:gd name="connsiteX3" fmla="*/ 2977621 w 3365177"/>
                <a:gd name="connsiteY3" fmla="*/ 3658541 h 4386973"/>
                <a:gd name="connsiteX4" fmla="*/ 3364146 w 3365177"/>
                <a:gd name="connsiteY4" fmla="*/ 3985907 h 4386973"/>
                <a:gd name="connsiteX5" fmla="*/ 2834610 w 3365177"/>
                <a:gd name="connsiteY5" fmla="*/ 4386959 h 4386973"/>
                <a:gd name="connsiteX6" fmla="*/ 1450 w 3365177"/>
                <a:gd name="connsiteY6" fmla="*/ 4379787 h 4386973"/>
                <a:gd name="connsiteX7" fmla="*/ 4465 w 3365177"/>
                <a:gd name="connsiteY7" fmla="*/ 0 h 4386973"/>
                <a:gd name="connsiteX0" fmla="*/ 4465 w 3368288"/>
                <a:gd name="connsiteY0" fmla="*/ 0 h 4386972"/>
                <a:gd name="connsiteX1" fmla="*/ 992145 w 3368288"/>
                <a:gd name="connsiteY1" fmla="*/ 4005 h 4386972"/>
                <a:gd name="connsiteX2" fmla="*/ 3220837 w 3368288"/>
                <a:gd name="connsiteY2" fmla="*/ 3016099 h 4386972"/>
                <a:gd name="connsiteX3" fmla="*/ 2977621 w 3368288"/>
                <a:gd name="connsiteY3" fmla="*/ 3658541 h 4386972"/>
                <a:gd name="connsiteX4" fmla="*/ 3364146 w 3368288"/>
                <a:gd name="connsiteY4" fmla="*/ 3985907 h 4386972"/>
                <a:gd name="connsiteX5" fmla="*/ 2834610 w 3368288"/>
                <a:gd name="connsiteY5" fmla="*/ 4386959 h 4386972"/>
                <a:gd name="connsiteX6" fmla="*/ 1450 w 3368288"/>
                <a:gd name="connsiteY6" fmla="*/ 4379787 h 4386972"/>
                <a:gd name="connsiteX7" fmla="*/ 4465 w 3368288"/>
                <a:gd name="connsiteY7" fmla="*/ 0 h 4386972"/>
                <a:gd name="connsiteX0" fmla="*/ 4465 w 3452833"/>
                <a:gd name="connsiteY0" fmla="*/ 0 h 4386971"/>
                <a:gd name="connsiteX1" fmla="*/ 992145 w 3452833"/>
                <a:gd name="connsiteY1" fmla="*/ 4005 h 4386971"/>
                <a:gd name="connsiteX2" fmla="*/ 3220837 w 3452833"/>
                <a:gd name="connsiteY2" fmla="*/ 3016099 h 4386971"/>
                <a:gd name="connsiteX3" fmla="*/ 3353360 w 3452833"/>
                <a:gd name="connsiteY3" fmla="*/ 3630629 h 4386971"/>
                <a:gd name="connsiteX4" fmla="*/ 3364146 w 3452833"/>
                <a:gd name="connsiteY4" fmla="*/ 3985907 h 4386971"/>
                <a:gd name="connsiteX5" fmla="*/ 2834610 w 3452833"/>
                <a:gd name="connsiteY5" fmla="*/ 4386959 h 4386971"/>
                <a:gd name="connsiteX6" fmla="*/ 1450 w 3452833"/>
                <a:gd name="connsiteY6" fmla="*/ 4379787 h 4386971"/>
                <a:gd name="connsiteX7" fmla="*/ 4465 w 3452833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3"/>
                <a:gd name="connsiteX1" fmla="*/ 992145 w 3441757"/>
                <a:gd name="connsiteY1" fmla="*/ 4005 h 4386973"/>
                <a:gd name="connsiteX2" fmla="*/ 3220837 w 3441757"/>
                <a:gd name="connsiteY2" fmla="*/ 3016099 h 4386973"/>
                <a:gd name="connsiteX3" fmla="*/ 3353360 w 3441757"/>
                <a:gd name="connsiteY3" fmla="*/ 3630629 h 4386973"/>
                <a:gd name="connsiteX4" fmla="*/ 3364146 w 3441757"/>
                <a:gd name="connsiteY4" fmla="*/ 3985907 h 4386973"/>
                <a:gd name="connsiteX5" fmla="*/ 2834610 w 3441757"/>
                <a:gd name="connsiteY5" fmla="*/ 4386959 h 4386973"/>
                <a:gd name="connsiteX6" fmla="*/ 1450 w 3441757"/>
                <a:gd name="connsiteY6" fmla="*/ 4379787 h 4386973"/>
                <a:gd name="connsiteX7" fmla="*/ 4465 w 3441757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20837 w 3364449"/>
                <a:gd name="connsiteY2" fmla="*/ 3016099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65"/>
                <a:gd name="connsiteX1" fmla="*/ 992145 w 3364449"/>
                <a:gd name="connsiteY1" fmla="*/ 4005 h 4386965"/>
                <a:gd name="connsiteX2" fmla="*/ 3237193 w 3364449"/>
                <a:gd name="connsiteY2" fmla="*/ 3031791 h 4386965"/>
                <a:gd name="connsiteX3" fmla="*/ 3353360 w 3364449"/>
                <a:gd name="connsiteY3" fmla="*/ 3630629 h 4386965"/>
                <a:gd name="connsiteX4" fmla="*/ 3364146 w 3364449"/>
                <a:gd name="connsiteY4" fmla="*/ 3985907 h 4386965"/>
                <a:gd name="connsiteX5" fmla="*/ 2834610 w 3364449"/>
                <a:gd name="connsiteY5" fmla="*/ 4386959 h 4386965"/>
                <a:gd name="connsiteX6" fmla="*/ 1450 w 3364449"/>
                <a:gd name="connsiteY6" fmla="*/ 4379787 h 4386965"/>
                <a:gd name="connsiteX7" fmla="*/ 4465 w 3364449"/>
                <a:gd name="connsiteY7" fmla="*/ 0 h 4386965"/>
                <a:gd name="connsiteX0" fmla="*/ 4465 w 3364146"/>
                <a:gd name="connsiteY0" fmla="*/ 0 h 4386965"/>
                <a:gd name="connsiteX1" fmla="*/ 992145 w 3364146"/>
                <a:gd name="connsiteY1" fmla="*/ 4005 h 4386965"/>
                <a:gd name="connsiteX2" fmla="*/ 3237193 w 3364146"/>
                <a:gd name="connsiteY2" fmla="*/ 3031791 h 4386965"/>
                <a:gd name="connsiteX3" fmla="*/ 3353360 w 3364146"/>
                <a:gd name="connsiteY3" fmla="*/ 3630629 h 4386965"/>
                <a:gd name="connsiteX4" fmla="*/ 3364146 w 3364146"/>
                <a:gd name="connsiteY4" fmla="*/ 3985907 h 4386965"/>
                <a:gd name="connsiteX5" fmla="*/ 2834610 w 3364146"/>
                <a:gd name="connsiteY5" fmla="*/ 4386959 h 4386965"/>
                <a:gd name="connsiteX6" fmla="*/ 1450 w 3364146"/>
                <a:gd name="connsiteY6" fmla="*/ 4379787 h 4386965"/>
                <a:gd name="connsiteX7" fmla="*/ 4465 w 3364146"/>
                <a:gd name="connsiteY7" fmla="*/ 0 h 4386965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593908"/>
                <a:gd name="connsiteY0" fmla="*/ 0 h 4555979"/>
                <a:gd name="connsiteX1" fmla="*/ 992145 w 3593908"/>
                <a:gd name="connsiteY1" fmla="*/ 4005 h 4555979"/>
                <a:gd name="connsiteX2" fmla="*/ 3237193 w 3593908"/>
                <a:gd name="connsiteY2" fmla="*/ 3031791 h 4555979"/>
                <a:gd name="connsiteX3" fmla="*/ 3353360 w 3593908"/>
                <a:gd name="connsiteY3" fmla="*/ 3630629 h 4555979"/>
                <a:gd name="connsiteX4" fmla="*/ 1450 w 3593908"/>
                <a:gd name="connsiteY4" fmla="*/ 4379787 h 4555979"/>
                <a:gd name="connsiteX5" fmla="*/ 4465 w 3593908"/>
                <a:gd name="connsiteY5" fmla="*/ 0 h 4555979"/>
                <a:gd name="connsiteX0" fmla="*/ 4465 w 3237193"/>
                <a:gd name="connsiteY0" fmla="*/ 0 h 4506229"/>
                <a:gd name="connsiteX1" fmla="*/ 992145 w 3237193"/>
                <a:gd name="connsiteY1" fmla="*/ 4005 h 4506229"/>
                <a:gd name="connsiteX2" fmla="*/ 3237193 w 3237193"/>
                <a:gd name="connsiteY2" fmla="*/ 3031791 h 4506229"/>
                <a:gd name="connsiteX3" fmla="*/ 1450 w 3237193"/>
                <a:gd name="connsiteY3" fmla="*/ 4379787 h 4506229"/>
                <a:gd name="connsiteX4" fmla="*/ 4465 w 3237193"/>
                <a:gd name="connsiteY4" fmla="*/ 0 h 4506229"/>
                <a:gd name="connsiteX0" fmla="*/ 4465 w 3237193"/>
                <a:gd name="connsiteY0" fmla="*/ 0 h 4502203"/>
                <a:gd name="connsiteX1" fmla="*/ 992145 w 3237193"/>
                <a:gd name="connsiteY1" fmla="*/ 4005 h 4502203"/>
                <a:gd name="connsiteX2" fmla="*/ 3237193 w 3237193"/>
                <a:gd name="connsiteY2" fmla="*/ 3031791 h 4502203"/>
                <a:gd name="connsiteX3" fmla="*/ 1450 w 3237193"/>
                <a:gd name="connsiteY3" fmla="*/ 4379787 h 4502203"/>
                <a:gd name="connsiteX4" fmla="*/ 4465 w 3237193"/>
                <a:gd name="connsiteY4" fmla="*/ 0 h 4502203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50 w 3237193"/>
                <a:gd name="connsiteY3" fmla="*/ 4379787 h 4379787"/>
                <a:gd name="connsiteX4" fmla="*/ 4465 w 3237193"/>
                <a:gd name="connsiteY4" fmla="*/ 0 h 4379787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43030 w 3237193"/>
                <a:gd name="connsiteY3" fmla="*/ 3777881 h 4379787"/>
                <a:gd name="connsiteX4" fmla="*/ 1450 w 3237193"/>
                <a:gd name="connsiteY4" fmla="*/ 4379787 h 4379787"/>
                <a:gd name="connsiteX5" fmla="*/ 4465 w 3237193"/>
                <a:gd name="connsiteY5" fmla="*/ 0 h 4379787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17809 w 3237193"/>
                <a:gd name="connsiteY3" fmla="*/ 4379842 h 4379842"/>
                <a:gd name="connsiteX4" fmla="*/ 1450 w 3237193"/>
                <a:gd name="connsiteY4" fmla="*/ 4379787 h 4379842"/>
                <a:gd name="connsiteX5" fmla="*/ 4465 w 3237193"/>
                <a:gd name="connsiteY5" fmla="*/ 0 h 4379842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36573 w 3237193"/>
                <a:gd name="connsiteY3" fmla="*/ 4205442 h 4379842"/>
                <a:gd name="connsiteX4" fmla="*/ 3117809 w 3237193"/>
                <a:gd name="connsiteY4" fmla="*/ 4379842 h 4379842"/>
                <a:gd name="connsiteX5" fmla="*/ 1450 w 3237193"/>
                <a:gd name="connsiteY5" fmla="*/ 4379787 h 4379842"/>
                <a:gd name="connsiteX6" fmla="*/ 4465 w 3237193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6445 w 3366445"/>
                <a:gd name="connsiteY3" fmla="*/ 4042294 h 4379842"/>
                <a:gd name="connsiteX4" fmla="*/ 3117809 w 3366445"/>
                <a:gd name="connsiteY4" fmla="*/ 4379842 h 4379842"/>
                <a:gd name="connsiteX5" fmla="*/ 1450 w 3366445"/>
                <a:gd name="connsiteY5" fmla="*/ 4379787 h 4379842"/>
                <a:gd name="connsiteX6" fmla="*/ 4465 w 3366445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10150 w 3366445"/>
                <a:gd name="connsiteY3" fmla="*/ 3524721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2130 w 3366445"/>
                <a:gd name="connsiteY3" fmla="*/ 3423528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37193 w 3370837"/>
                <a:gd name="connsiteY2" fmla="*/ 3031791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40997 w 3370837"/>
                <a:gd name="connsiteY2" fmla="*/ 3173180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29587 w 3370837"/>
                <a:gd name="connsiteY2" fmla="*/ 3145815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50 w 3367092"/>
                <a:gd name="connsiteY6" fmla="*/ 4379787 h 4379842"/>
                <a:gd name="connsiteX7" fmla="*/ 4465 w 3367092"/>
                <a:gd name="connsiteY7" fmla="*/ 0 h 437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7092" h="4379842">
                  <a:moveTo>
                    <a:pt x="4465" y="0"/>
                  </a:moveTo>
                  <a:lnTo>
                    <a:pt x="992145" y="4005"/>
                  </a:lnTo>
                  <a:lnTo>
                    <a:pt x="3229587" y="3145815"/>
                  </a:lnTo>
                  <a:cubicBezTo>
                    <a:pt x="3304854" y="3253715"/>
                    <a:pt x="3369390" y="3288307"/>
                    <a:pt x="3366909" y="3522201"/>
                  </a:cubicBezTo>
                  <a:cubicBezTo>
                    <a:pt x="3368347" y="3728456"/>
                    <a:pt x="3360804" y="3823440"/>
                    <a:pt x="3362242" y="4029695"/>
                  </a:cubicBezTo>
                  <a:cubicBezTo>
                    <a:pt x="3359213" y="4269886"/>
                    <a:pt x="3160763" y="4376521"/>
                    <a:pt x="3094695" y="4379842"/>
                  </a:cubicBezTo>
                  <a:lnTo>
                    <a:pt x="1450" y="4379787"/>
                  </a:lnTo>
                  <a:cubicBezTo>
                    <a:pt x="-4572" y="2567785"/>
                    <a:pt x="10487" y="1812002"/>
                    <a:pt x="44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C0026"/>
                </a:gs>
                <a:gs pos="100000">
                  <a:srgbClr val="520CA5"/>
                </a:gs>
              </a:gsLst>
              <a:lin ang="12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/>
                <a:t> </a:t>
              </a:r>
            </a:p>
          </p:txBody>
        </p:sp>
        <p:sp>
          <p:nvSpPr>
            <p:cNvPr id="10" name="Rettangolo con un angolo ritagliato 5">
              <a:extLst>
                <a:ext uri="{FF2B5EF4-FFF2-40B4-BE49-F238E27FC236}">
                  <a16:creationId xmlns:a16="http://schemas.microsoft.com/office/drawing/2014/main" id="{57ACF77C-E1F0-6742-A522-AC20631B716E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7833342" y="3034361"/>
              <a:ext cx="4375844" cy="4746466"/>
            </a:xfrm>
            <a:custGeom>
              <a:avLst/>
              <a:gdLst>
                <a:gd name="connsiteX0" fmla="*/ 0 w 3909764"/>
                <a:gd name="connsiteY0" fmla="*/ 0 h 5436006"/>
                <a:gd name="connsiteX1" fmla="*/ 3171483 w 3909764"/>
                <a:gd name="connsiteY1" fmla="*/ 0 h 5436006"/>
                <a:gd name="connsiteX2" fmla="*/ 3909764 w 3909764"/>
                <a:gd name="connsiteY2" fmla="*/ 738281 h 5436006"/>
                <a:gd name="connsiteX3" fmla="*/ 3909764 w 3909764"/>
                <a:gd name="connsiteY3" fmla="*/ 5436006 h 5436006"/>
                <a:gd name="connsiteX4" fmla="*/ 0 w 3909764"/>
                <a:gd name="connsiteY4" fmla="*/ 5436006 h 5436006"/>
                <a:gd name="connsiteX5" fmla="*/ 0 w 3909764"/>
                <a:gd name="connsiteY5" fmla="*/ 0 h 5436006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280010 w 3909764"/>
                <a:gd name="connsiteY3" fmla="*/ 109182 h 5439208"/>
                <a:gd name="connsiteX4" fmla="*/ 3909764 w 3909764"/>
                <a:gd name="connsiteY4" fmla="*/ 741483 h 5439208"/>
                <a:gd name="connsiteX5" fmla="*/ 3909764 w 3909764"/>
                <a:gd name="connsiteY5" fmla="*/ 5439208 h 5439208"/>
                <a:gd name="connsiteX6" fmla="*/ 0 w 3909764"/>
                <a:gd name="connsiteY6" fmla="*/ 5439208 h 5439208"/>
                <a:gd name="connsiteX7" fmla="*/ 0 w 3909764"/>
                <a:gd name="connsiteY7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909764 w 3909932"/>
                <a:gd name="connsiteY3" fmla="*/ 741483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764 w 3909932"/>
                <a:gd name="connsiteY4" fmla="*/ 741483 h 5439208"/>
                <a:gd name="connsiteX5" fmla="*/ 3909932 w 3909932"/>
                <a:gd name="connsiteY5" fmla="*/ 1016217 h 5439208"/>
                <a:gd name="connsiteX6" fmla="*/ 3909764 w 3909932"/>
                <a:gd name="connsiteY6" fmla="*/ 5439208 h 5439208"/>
                <a:gd name="connsiteX7" fmla="*/ 0 w 3909932"/>
                <a:gd name="connsiteY7" fmla="*/ 5439208 h 5439208"/>
                <a:gd name="connsiteX8" fmla="*/ 0 w 3909932"/>
                <a:gd name="connsiteY8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10458"/>
                <a:gd name="connsiteY0" fmla="*/ 3202 h 5439208"/>
                <a:gd name="connsiteX1" fmla="*/ 3057097 w 3910458"/>
                <a:gd name="connsiteY1" fmla="*/ 0 h 5439208"/>
                <a:gd name="connsiteX2" fmla="*/ 3280010 w 3910458"/>
                <a:gd name="connsiteY2" fmla="*/ 109182 h 5439208"/>
                <a:gd name="connsiteX3" fmla="*/ 3715060 w 3910458"/>
                <a:gd name="connsiteY3" fmla="*/ 544027 h 5439208"/>
                <a:gd name="connsiteX4" fmla="*/ 3909932 w 3910458"/>
                <a:gd name="connsiteY4" fmla="*/ 1016217 h 5439208"/>
                <a:gd name="connsiteX5" fmla="*/ 3909764 w 3910458"/>
                <a:gd name="connsiteY5" fmla="*/ 5439208 h 5439208"/>
                <a:gd name="connsiteX6" fmla="*/ 0 w 3910458"/>
                <a:gd name="connsiteY6" fmla="*/ 5439208 h 5439208"/>
                <a:gd name="connsiteX7" fmla="*/ 0 w 3910458"/>
                <a:gd name="connsiteY7" fmla="*/ 3202 h 5439208"/>
                <a:gd name="connsiteX0" fmla="*/ 0 w 4200678"/>
                <a:gd name="connsiteY0" fmla="*/ 3202 h 5515789"/>
                <a:gd name="connsiteX1" fmla="*/ 3057097 w 4200678"/>
                <a:gd name="connsiteY1" fmla="*/ 0 h 5515789"/>
                <a:gd name="connsiteX2" fmla="*/ 3280010 w 4200678"/>
                <a:gd name="connsiteY2" fmla="*/ 109182 h 5515789"/>
                <a:gd name="connsiteX3" fmla="*/ 3715060 w 4200678"/>
                <a:gd name="connsiteY3" fmla="*/ 544027 h 5515789"/>
                <a:gd name="connsiteX4" fmla="*/ 3909932 w 4200678"/>
                <a:gd name="connsiteY4" fmla="*/ 1016217 h 5515789"/>
                <a:gd name="connsiteX5" fmla="*/ 3913680 w 4200678"/>
                <a:gd name="connsiteY5" fmla="*/ 5082299 h 5515789"/>
                <a:gd name="connsiteX6" fmla="*/ 3909764 w 4200678"/>
                <a:gd name="connsiteY6" fmla="*/ 5439208 h 5515789"/>
                <a:gd name="connsiteX7" fmla="*/ 0 w 4200678"/>
                <a:gd name="connsiteY7" fmla="*/ 5439208 h 5515789"/>
                <a:gd name="connsiteX8" fmla="*/ 0 w 4200678"/>
                <a:gd name="connsiteY8" fmla="*/ 3202 h 5515789"/>
                <a:gd name="connsiteX0" fmla="*/ 0 w 4200678"/>
                <a:gd name="connsiteY0" fmla="*/ 3202 h 5439208"/>
                <a:gd name="connsiteX1" fmla="*/ 3057097 w 4200678"/>
                <a:gd name="connsiteY1" fmla="*/ 0 h 5439208"/>
                <a:gd name="connsiteX2" fmla="*/ 3280010 w 4200678"/>
                <a:gd name="connsiteY2" fmla="*/ 109182 h 5439208"/>
                <a:gd name="connsiteX3" fmla="*/ 3715060 w 4200678"/>
                <a:gd name="connsiteY3" fmla="*/ 544027 h 5439208"/>
                <a:gd name="connsiteX4" fmla="*/ 3909932 w 4200678"/>
                <a:gd name="connsiteY4" fmla="*/ 1016217 h 5439208"/>
                <a:gd name="connsiteX5" fmla="*/ 3913680 w 4200678"/>
                <a:gd name="connsiteY5" fmla="*/ 5082299 h 5439208"/>
                <a:gd name="connsiteX6" fmla="*/ 3909764 w 4200678"/>
                <a:gd name="connsiteY6" fmla="*/ 5439208 h 5439208"/>
                <a:gd name="connsiteX7" fmla="*/ 0 w 4200678"/>
                <a:gd name="connsiteY7" fmla="*/ 5439208 h 5439208"/>
                <a:gd name="connsiteX8" fmla="*/ 0 w 4200678"/>
                <a:gd name="connsiteY8" fmla="*/ 3202 h 5439208"/>
                <a:gd name="connsiteX0" fmla="*/ 0 w 3995172"/>
                <a:gd name="connsiteY0" fmla="*/ 3202 h 5439208"/>
                <a:gd name="connsiteX1" fmla="*/ 3057097 w 3995172"/>
                <a:gd name="connsiteY1" fmla="*/ 0 h 5439208"/>
                <a:gd name="connsiteX2" fmla="*/ 3280010 w 3995172"/>
                <a:gd name="connsiteY2" fmla="*/ 109182 h 5439208"/>
                <a:gd name="connsiteX3" fmla="*/ 3715060 w 3995172"/>
                <a:gd name="connsiteY3" fmla="*/ 544027 h 5439208"/>
                <a:gd name="connsiteX4" fmla="*/ 3909932 w 3995172"/>
                <a:gd name="connsiteY4" fmla="*/ 1016217 h 5439208"/>
                <a:gd name="connsiteX5" fmla="*/ 3913680 w 3995172"/>
                <a:gd name="connsiteY5" fmla="*/ 5082299 h 5439208"/>
                <a:gd name="connsiteX6" fmla="*/ 3587476 w 3995172"/>
                <a:gd name="connsiteY6" fmla="*/ 5439208 h 5439208"/>
                <a:gd name="connsiteX7" fmla="*/ 0 w 3995172"/>
                <a:gd name="connsiteY7" fmla="*/ 5439208 h 5439208"/>
                <a:gd name="connsiteX8" fmla="*/ 0 w 3995172"/>
                <a:gd name="connsiteY8" fmla="*/ 3202 h 5439208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39209"/>
                <a:gd name="connsiteX1" fmla="*/ 3057097 w 3925690"/>
                <a:gd name="connsiteY1" fmla="*/ 0 h 5439209"/>
                <a:gd name="connsiteX2" fmla="*/ 3280010 w 3925690"/>
                <a:gd name="connsiteY2" fmla="*/ 109182 h 5439209"/>
                <a:gd name="connsiteX3" fmla="*/ 3715060 w 3925690"/>
                <a:gd name="connsiteY3" fmla="*/ 544027 h 5439209"/>
                <a:gd name="connsiteX4" fmla="*/ 3909932 w 3925690"/>
                <a:gd name="connsiteY4" fmla="*/ 1016217 h 5439209"/>
                <a:gd name="connsiteX5" fmla="*/ 3913680 w 3925690"/>
                <a:gd name="connsiteY5" fmla="*/ 5082299 h 5439209"/>
                <a:gd name="connsiteX6" fmla="*/ 3587476 w 3925690"/>
                <a:gd name="connsiteY6" fmla="*/ 5439208 h 5439209"/>
                <a:gd name="connsiteX7" fmla="*/ 0 w 3925690"/>
                <a:gd name="connsiteY7" fmla="*/ 5439208 h 5439209"/>
                <a:gd name="connsiteX8" fmla="*/ 0 w 3925690"/>
                <a:gd name="connsiteY8" fmla="*/ 3202 h 5439209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42955"/>
                <a:gd name="connsiteX1" fmla="*/ 3057097 w 3925690"/>
                <a:gd name="connsiteY1" fmla="*/ 0 h 5442955"/>
                <a:gd name="connsiteX2" fmla="*/ 3280010 w 3925690"/>
                <a:gd name="connsiteY2" fmla="*/ 109182 h 5442955"/>
                <a:gd name="connsiteX3" fmla="*/ 3715060 w 3925690"/>
                <a:gd name="connsiteY3" fmla="*/ 544027 h 5442955"/>
                <a:gd name="connsiteX4" fmla="*/ 3909932 w 3925690"/>
                <a:gd name="connsiteY4" fmla="*/ 1016217 h 5442955"/>
                <a:gd name="connsiteX5" fmla="*/ 3913680 w 3925690"/>
                <a:gd name="connsiteY5" fmla="*/ 5082299 h 5442955"/>
                <a:gd name="connsiteX6" fmla="*/ 3531263 w 3925690"/>
                <a:gd name="connsiteY6" fmla="*/ 5442955 h 5442955"/>
                <a:gd name="connsiteX7" fmla="*/ 0 w 3925690"/>
                <a:gd name="connsiteY7" fmla="*/ 5439208 h 5442955"/>
                <a:gd name="connsiteX8" fmla="*/ 0 w 3925690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5 h 5442958"/>
                <a:gd name="connsiteX1" fmla="*/ 3057097 w 3914046"/>
                <a:gd name="connsiteY1" fmla="*/ 3 h 5442958"/>
                <a:gd name="connsiteX2" fmla="*/ 3280010 w 3914046"/>
                <a:gd name="connsiteY2" fmla="*/ 109185 h 5442958"/>
                <a:gd name="connsiteX3" fmla="*/ 3715060 w 3914046"/>
                <a:gd name="connsiteY3" fmla="*/ 544030 h 5442958"/>
                <a:gd name="connsiteX4" fmla="*/ 3909932 w 3914046"/>
                <a:gd name="connsiteY4" fmla="*/ 1016220 h 5442958"/>
                <a:gd name="connsiteX5" fmla="*/ 3913680 w 3914046"/>
                <a:gd name="connsiteY5" fmla="*/ 5082302 h 5442958"/>
                <a:gd name="connsiteX6" fmla="*/ 3531263 w 3914046"/>
                <a:gd name="connsiteY6" fmla="*/ 5442958 h 5442958"/>
                <a:gd name="connsiteX7" fmla="*/ 0 w 3914046"/>
                <a:gd name="connsiteY7" fmla="*/ 5439211 h 5442958"/>
                <a:gd name="connsiteX8" fmla="*/ 0 w 3914046"/>
                <a:gd name="connsiteY8" fmla="*/ 3205 h 5442958"/>
                <a:gd name="connsiteX0" fmla="*/ 1318732 w 5232778"/>
                <a:gd name="connsiteY0" fmla="*/ 3205 h 5442958"/>
                <a:gd name="connsiteX1" fmla="*/ 4375829 w 5232778"/>
                <a:gd name="connsiteY1" fmla="*/ 3 h 5442958"/>
                <a:gd name="connsiteX2" fmla="*/ 4598742 w 5232778"/>
                <a:gd name="connsiteY2" fmla="*/ 109185 h 5442958"/>
                <a:gd name="connsiteX3" fmla="*/ 5033792 w 5232778"/>
                <a:gd name="connsiteY3" fmla="*/ 544030 h 5442958"/>
                <a:gd name="connsiteX4" fmla="*/ 5228664 w 5232778"/>
                <a:gd name="connsiteY4" fmla="*/ 1016220 h 5442958"/>
                <a:gd name="connsiteX5" fmla="*/ 5232412 w 5232778"/>
                <a:gd name="connsiteY5" fmla="*/ 5082302 h 5442958"/>
                <a:gd name="connsiteX6" fmla="*/ 4849995 w 5232778"/>
                <a:gd name="connsiteY6" fmla="*/ 5442958 h 5442958"/>
                <a:gd name="connsiteX7" fmla="*/ 0 w 5232778"/>
                <a:gd name="connsiteY7" fmla="*/ 5428379 h 5442958"/>
                <a:gd name="connsiteX8" fmla="*/ 1318732 w 5232778"/>
                <a:gd name="connsiteY8" fmla="*/ 3205 h 5442958"/>
                <a:gd name="connsiteX0" fmla="*/ 0 w 5250843"/>
                <a:gd name="connsiteY0" fmla="*/ 0 h 5450585"/>
                <a:gd name="connsiteX1" fmla="*/ 4393894 w 5250843"/>
                <a:gd name="connsiteY1" fmla="*/ 7630 h 5450585"/>
                <a:gd name="connsiteX2" fmla="*/ 4616807 w 5250843"/>
                <a:gd name="connsiteY2" fmla="*/ 116812 h 5450585"/>
                <a:gd name="connsiteX3" fmla="*/ 5051857 w 5250843"/>
                <a:gd name="connsiteY3" fmla="*/ 551657 h 5450585"/>
                <a:gd name="connsiteX4" fmla="*/ 5246729 w 5250843"/>
                <a:gd name="connsiteY4" fmla="*/ 1023847 h 5450585"/>
                <a:gd name="connsiteX5" fmla="*/ 5250477 w 5250843"/>
                <a:gd name="connsiteY5" fmla="*/ 5089929 h 5450585"/>
                <a:gd name="connsiteX6" fmla="*/ 4868060 w 5250843"/>
                <a:gd name="connsiteY6" fmla="*/ 5450585 h 5450585"/>
                <a:gd name="connsiteX7" fmla="*/ 18065 w 5250843"/>
                <a:gd name="connsiteY7" fmla="*/ 5436006 h 5450585"/>
                <a:gd name="connsiteX8" fmla="*/ 0 w 5250843"/>
                <a:gd name="connsiteY8" fmla="*/ 0 h 5450585"/>
                <a:gd name="connsiteX0" fmla="*/ 77326 w 5233071"/>
                <a:gd name="connsiteY0" fmla="*/ 142704 h 5442959"/>
                <a:gd name="connsiteX1" fmla="*/ 4376122 w 5233071"/>
                <a:gd name="connsiteY1" fmla="*/ 4 h 5442959"/>
                <a:gd name="connsiteX2" fmla="*/ 4599035 w 5233071"/>
                <a:gd name="connsiteY2" fmla="*/ 109186 h 5442959"/>
                <a:gd name="connsiteX3" fmla="*/ 5034085 w 5233071"/>
                <a:gd name="connsiteY3" fmla="*/ 544031 h 5442959"/>
                <a:gd name="connsiteX4" fmla="*/ 5228957 w 5233071"/>
                <a:gd name="connsiteY4" fmla="*/ 1016221 h 5442959"/>
                <a:gd name="connsiteX5" fmla="*/ 5232705 w 5233071"/>
                <a:gd name="connsiteY5" fmla="*/ 5082303 h 5442959"/>
                <a:gd name="connsiteX6" fmla="*/ 4850288 w 5233071"/>
                <a:gd name="connsiteY6" fmla="*/ 5442959 h 5442959"/>
                <a:gd name="connsiteX7" fmla="*/ 293 w 5233071"/>
                <a:gd name="connsiteY7" fmla="*/ 5428380 h 5442959"/>
                <a:gd name="connsiteX8" fmla="*/ 77326 w 5233071"/>
                <a:gd name="connsiteY8" fmla="*/ 142704 h 5442959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3743 w 5246521"/>
                <a:gd name="connsiteY7" fmla="*/ 5430821 h 5445400"/>
                <a:gd name="connsiteX8" fmla="*/ 0 w 5246521"/>
                <a:gd name="connsiteY8" fmla="*/ 0 h 5445400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73288 w 5246521"/>
                <a:gd name="connsiteY7" fmla="*/ 5252689 h 5445400"/>
                <a:gd name="connsiteX8" fmla="*/ 0 w 5246521"/>
                <a:gd name="connsiteY8" fmla="*/ 0 h 5445400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018662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10401 h 5460202"/>
                <a:gd name="connsiteX1" fmla="*/ 4034550 w 5250318"/>
                <a:gd name="connsiteY1" fmla="*/ 2 h 5460202"/>
                <a:gd name="connsiteX2" fmla="*/ 4616282 w 5250318"/>
                <a:gd name="connsiteY2" fmla="*/ 122028 h 5460202"/>
                <a:gd name="connsiteX3" fmla="*/ 5051332 w 5250318"/>
                <a:gd name="connsiteY3" fmla="*/ 556873 h 5460202"/>
                <a:gd name="connsiteX4" fmla="*/ 5246204 w 5250318"/>
                <a:gd name="connsiteY4" fmla="*/ 1960307 h 5460202"/>
                <a:gd name="connsiteX5" fmla="*/ 5249952 w 5250318"/>
                <a:gd name="connsiteY5" fmla="*/ 5095145 h 5460202"/>
                <a:gd name="connsiteX6" fmla="*/ 4867535 w 5250318"/>
                <a:gd name="connsiteY6" fmla="*/ 5455801 h 5460202"/>
                <a:gd name="connsiteX7" fmla="*/ 1511 w 5250318"/>
                <a:gd name="connsiteY7" fmla="*/ 5460202 h 5460202"/>
                <a:gd name="connsiteX8" fmla="*/ 3797 w 5250318"/>
                <a:gd name="connsiteY8" fmla="*/ 10401 h 5460202"/>
                <a:gd name="connsiteX0" fmla="*/ 3797 w 5250318"/>
                <a:gd name="connsiteY0" fmla="*/ 0 h 5449801"/>
                <a:gd name="connsiteX1" fmla="*/ 4061328 w 5250318"/>
                <a:gd name="connsiteY1" fmla="*/ 92360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141661 w 5250318"/>
                <a:gd name="connsiteY1" fmla="*/ 8868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616282 w 5261042"/>
                <a:gd name="connsiteY2" fmla="*/ 111627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562727 w 5261042"/>
                <a:gd name="connsiteY2" fmla="*/ 496969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5201286 w 5249952"/>
                <a:gd name="connsiteY2" fmla="*/ 1342846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099118 w 5249952"/>
                <a:gd name="connsiteY3" fmla="*/ 1422124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465137"/>
                <a:gd name="connsiteY0" fmla="*/ 0 h 5449801"/>
                <a:gd name="connsiteX1" fmla="*/ 4141661 w 5465137"/>
                <a:gd name="connsiteY1" fmla="*/ 8868 h 5449801"/>
                <a:gd name="connsiteX2" fmla="*/ 4980970 w 5465137"/>
                <a:gd name="connsiteY2" fmla="*/ 1018443 h 5449801"/>
                <a:gd name="connsiteX3" fmla="*/ 5246204 w 5465137"/>
                <a:gd name="connsiteY3" fmla="*/ 1595404 h 5449801"/>
                <a:gd name="connsiteX4" fmla="*/ 5249952 w 5465137"/>
                <a:gd name="connsiteY4" fmla="*/ 5084744 h 5449801"/>
                <a:gd name="connsiteX5" fmla="*/ 2328766 w 5465137"/>
                <a:gd name="connsiteY5" fmla="*/ 3427523 h 5449801"/>
                <a:gd name="connsiteX6" fmla="*/ 1511 w 5465137"/>
                <a:gd name="connsiteY6" fmla="*/ 5449801 h 5449801"/>
                <a:gd name="connsiteX7" fmla="*/ 3797 w 5465137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328766 w 5353875"/>
                <a:gd name="connsiteY5" fmla="*/ 3427523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454229 w 5353875"/>
                <a:gd name="connsiteY5" fmla="*/ 4055898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0 w 5350078"/>
                <a:gd name="connsiteY0" fmla="*/ 0 h 4055926"/>
                <a:gd name="connsiteX1" fmla="*/ 4137864 w 5350078"/>
                <a:gd name="connsiteY1" fmla="*/ 8868 h 4055926"/>
                <a:gd name="connsiteX2" fmla="*/ 4977173 w 5350078"/>
                <a:gd name="connsiteY2" fmla="*/ 1018443 h 4055926"/>
                <a:gd name="connsiteX3" fmla="*/ 5242407 w 5350078"/>
                <a:gd name="connsiteY3" fmla="*/ 1595404 h 4055926"/>
                <a:gd name="connsiteX4" fmla="*/ 3135434 w 5350078"/>
                <a:gd name="connsiteY4" fmla="*/ 3341228 h 4055926"/>
                <a:gd name="connsiteX5" fmla="*/ 2450432 w 5350078"/>
                <a:gd name="connsiteY5" fmla="*/ 4055898 h 4055926"/>
                <a:gd name="connsiteX6" fmla="*/ 56755 w 5350078"/>
                <a:gd name="connsiteY6" fmla="*/ 3785938 h 4055926"/>
                <a:gd name="connsiteX7" fmla="*/ 0 w 5350078"/>
                <a:gd name="connsiteY7" fmla="*/ 0 h 4055926"/>
                <a:gd name="connsiteX0" fmla="*/ 10733 w 5360811"/>
                <a:gd name="connsiteY0" fmla="*/ 0 h 4387761"/>
                <a:gd name="connsiteX1" fmla="*/ 4148597 w 5360811"/>
                <a:gd name="connsiteY1" fmla="*/ 8868 h 4387761"/>
                <a:gd name="connsiteX2" fmla="*/ 4987906 w 5360811"/>
                <a:gd name="connsiteY2" fmla="*/ 1018443 h 4387761"/>
                <a:gd name="connsiteX3" fmla="*/ 5253140 w 5360811"/>
                <a:gd name="connsiteY3" fmla="*/ 1595404 h 4387761"/>
                <a:gd name="connsiteX4" fmla="*/ 3146167 w 5360811"/>
                <a:gd name="connsiteY4" fmla="*/ 3341228 h 4387761"/>
                <a:gd name="connsiteX5" fmla="*/ 2461165 w 5360811"/>
                <a:gd name="connsiteY5" fmla="*/ 4055898 h 4387761"/>
                <a:gd name="connsiteX6" fmla="*/ 1066 w 5360811"/>
                <a:gd name="connsiteY6" fmla="*/ 4387761 h 4387761"/>
                <a:gd name="connsiteX7" fmla="*/ 10733 w 5360811"/>
                <a:gd name="connsiteY7" fmla="*/ 0 h 4387761"/>
                <a:gd name="connsiteX0" fmla="*/ 10733 w 4987906"/>
                <a:gd name="connsiteY0" fmla="*/ 0 h 4387761"/>
                <a:gd name="connsiteX1" fmla="*/ 4148597 w 4987906"/>
                <a:gd name="connsiteY1" fmla="*/ 8868 h 4387761"/>
                <a:gd name="connsiteX2" fmla="*/ 4987906 w 4987906"/>
                <a:gd name="connsiteY2" fmla="*/ 1018443 h 4387761"/>
                <a:gd name="connsiteX3" fmla="*/ 3146167 w 4987906"/>
                <a:gd name="connsiteY3" fmla="*/ 3341228 h 4387761"/>
                <a:gd name="connsiteX4" fmla="*/ 2461165 w 4987906"/>
                <a:gd name="connsiteY4" fmla="*/ 4055898 h 4387761"/>
                <a:gd name="connsiteX5" fmla="*/ 1066 w 4987906"/>
                <a:gd name="connsiteY5" fmla="*/ 4387761 h 4387761"/>
                <a:gd name="connsiteX6" fmla="*/ 10733 w 4987906"/>
                <a:gd name="connsiteY6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3007296 w 4148597"/>
                <a:gd name="connsiteY3" fmla="*/ 4383361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269096"/>
                <a:gd name="connsiteY0" fmla="*/ 0 h 4387761"/>
                <a:gd name="connsiteX1" fmla="*/ 4148597 w 4269096"/>
                <a:gd name="connsiteY1" fmla="*/ 8868 h 4387761"/>
                <a:gd name="connsiteX2" fmla="*/ 3146167 w 4269096"/>
                <a:gd name="connsiteY2" fmla="*/ 3341228 h 4387761"/>
                <a:gd name="connsiteX3" fmla="*/ 3007296 w 4269096"/>
                <a:gd name="connsiteY3" fmla="*/ 4383361 h 4387761"/>
                <a:gd name="connsiteX4" fmla="*/ 1066 w 4269096"/>
                <a:gd name="connsiteY4" fmla="*/ 4387761 h 4387761"/>
                <a:gd name="connsiteX5" fmla="*/ 10733 w 4269096"/>
                <a:gd name="connsiteY5" fmla="*/ 0 h 4387761"/>
                <a:gd name="connsiteX0" fmla="*/ 10733 w 4284865"/>
                <a:gd name="connsiteY0" fmla="*/ 0 h 4436798"/>
                <a:gd name="connsiteX1" fmla="*/ 4148597 w 4284865"/>
                <a:gd name="connsiteY1" fmla="*/ 8868 h 4436798"/>
                <a:gd name="connsiteX2" fmla="*/ 3345431 w 4284865"/>
                <a:gd name="connsiteY2" fmla="*/ 3677541 h 4436798"/>
                <a:gd name="connsiteX3" fmla="*/ 3007296 w 4284865"/>
                <a:gd name="connsiteY3" fmla="*/ 4383361 h 4436798"/>
                <a:gd name="connsiteX4" fmla="*/ 1066 w 4284865"/>
                <a:gd name="connsiteY4" fmla="*/ 4387761 h 4436798"/>
                <a:gd name="connsiteX5" fmla="*/ 10733 w 4284865"/>
                <a:gd name="connsiteY5" fmla="*/ 0 h 4436798"/>
                <a:gd name="connsiteX0" fmla="*/ 10733 w 3467988"/>
                <a:gd name="connsiteY0" fmla="*/ 0 h 4436798"/>
                <a:gd name="connsiteX1" fmla="*/ 1882894 w 3467988"/>
                <a:gd name="connsiteY1" fmla="*/ 955853 h 4436798"/>
                <a:gd name="connsiteX2" fmla="*/ 3345431 w 3467988"/>
                <a:gd name="connsiteY2" fmla="*/ 3677541 h 4436798"/>
                <a:gd name="connsiteX3" fmla="*/ 3007296 w 3467988"/>
                <a:gd name="connsiteY3" fmla="*/ 4383361 h 4436798"/>
                <a:gd name="connsiteX4" fmla="*/ 1066 w 3467988"/>
                <a:gd name="connsiteY4" fmla="*/ 4387761 h 4436798"/>
                <a:gd name="connsiteX5" fmla="*/ 10733 w 346798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242390"/>
                <a:gd name="connsiteY0" fmla="*/ 0 h 4387761"/>
                <a:gd name="connsiteX1" fmla="*/ 975137 w 3242390"/>
                <a:gd name="connsiteY1" fmla="*/ 17 h 4387761"/>
                <a:gd name="connsiteX2" fmla="*/ 3124026 w 3242390"/>
                <a:gd name="connsiteY2" fmla="*/ 2916412 h 4387761"/>
                <a:gd name="connsiteX3" fmla="*/ 2498066 w 3242390"/>
                <a:gd name="connsiteY3" fmla="*/ 4020497 h 4387761"/>
                <a:gd name="connsiteX4" fmla="*/ 1066 w 3242390"/>
                <a:gd name="connsiteY4" fmla="*/ 4387761 h 4387761"/>
                <a:gd name="connsiteX5" fmla="*/ 10733 w 3242390"/>
                <a:gd name="connsiteY5" fmla="*/ 0 h 4387761"/>
                <a:gd name="connsiteX0" fmla="*/ 10733 w 3319637"/>
                <a:gd name="connsiteY0" fmla="*/ 0 h 4461918"/>
                <a:gd name="connsiteX1" fmla="*/ 975137 w 3319637"/>
                <a:gd name="connsiteY1" fmla="*/ 17 h 4461918"/>
                <a:gd name="connsiteX2" fmla="*/ 3124026 w 3319637"/>
                <a:gd name="connsiteY2" fmla="*/ 2916412 h 4461918"/>
                <a:gd name="connsiteX3" fmla="*/ 2837553 w 3319637"/>
                <a:gd name="connsiteY3" fmla="*/ 4339109 h 4461918"/>
                <a:gd name="connsiteX4" fmla="*/ 1066 w 3319637"/>
                <a:gd name="connsiteY4" fmla="*/ 4387761 h 4461918"/>
                <a:gd name="connsiteX5" fmla="*/ 10733 w 3319637"/>
                <a:gd name="connsiteY5" fmla="*/ 0 h 4461918"/>
                <a:gd name="connsiteX0" fmla="*/ 10733 w 3387320"/>
                <a:gd name="connsiteY0" fmla="*/ 0 h 4415469"/>
                <a:gd name="connsiteX1" fmla="*/ 975137 w 3387320"/>
                <a:gd name="connsiteY1" fmla="*/ 17 h 4415469"/>
                <a:gd name="connsiteX2" fmla="*/ 3124026 w 3387320"/>
                <a:gd name="connsiteY2" fmla="*/ 2916412 h 4415469"/>
                <a:gd name="connsiteX3" fmla="*/ 3320537 w 3387320"/>
                <a:gd name="connsiteY3" fmla="*/ 3563619 h 4415469"/>
                <a:gd name="connsiteX4" fmla="*/ 2837553 w 3387320"/>
                <a:gd name="connsiteY4" fmla="*/ 4339109 h 4415469"/>
                <a:gd name="connsiteX5" fmla="*/ 1066 w 3387320"/>
                <a:gd name="connsiteY5" fmla="*/ 4387761 h 4415469"/>
                <a:gd name="connsiteX6" fmla="*/ 10733 w 3387320"/>
                <a:gd name="connsiteY6" fmla="*/ 0 h 4415469"/>
                <a:gd name="connsiteX0" fmla="*/ 10733 w 3422878"/>
                <a:gd name="connsiteY0" fmla="*/ 0 h 4415469"/>
                <a:gd name="connsiteX1" fmla="*/ 975137 w 3422878"/>
                <a:gd name="connsiteY1" fmla="*/ 17 h 4415469"/>
                <a:gd name="connsiteX2" fmla="*/ 3124026 w 3422878"/>
                <a:gd name="connsiteY2" fmla="*/ 2916412 h 4415469"/>
                <a:gd name="connsiteX3" fmla="*/ 3379578 w 3422878"/>
                <a:gd name="connsiteY3" fmla="*/ 3475115 h 4415469"/>
                <a:gd name="connsiteX4" fmla="*/ 2837553 w 3422878"/>
                <a:gd name="connsiteY4" fmla="*/ 4339109 h 4415469"/>
                <a:gd name="connsiteX5" fmla="*/ 1066 w 3422878"/>
                <a:gd name="connsiteY5" fmla="*/ 4387761 h 4415469"/>
                <a:gd name="connsiteX6" fmla="*/ 10733 w 3422878"/>
                <a:gd name="connsiteY6" fmla="*/ 0 h 4415469"/>
                <a:gd name="connsiteX0" fmla="*/ 10733 w 3422878"/>
                <a:gd name="connsiteY0" fmla="*/ 0 h 4394640"/>
                <a:gd name="connsiteX1" fmla="*/ 975137 w 3422878"/>
                <a:gd name="connsiteY1" fmla="*/ 17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852107 w 3422878"/>
                <a:gd name="connsiteY1" fmla="*/ 7992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998413 w 3422878"/>
                <a:gd name="connsiteY1" fmla="*/ 4005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333953"/>
                <a:gd name="connsiteY0" fmla="*/ 0 h 4394640"/>
                <a:gd name="connsiteX1" fmla="*/ 998413 w 3333953"/>
                <a:gd name="connsiteY1" fmla="*/ 4005 h 4394640"/>
                <a:gd name="connsiteX2" fmla="*/ 3124026 w 3333953"/>
                <a:gd name="connsiteY2" fmla="*/ 2916412 h 4394640"/>
                <a:gd name="connsiteX3" fmla="*/ 2983889 w 3333953"/>
                <a:gd name="connsiteY3" fmla="*/ 3658541 h 4394640"/>
                <a:gd name="connsiteX4" fmla="*/ 3320537 w 3333953"/>
                <a:gd name="connsiteY4" fmla="*/ 3882232 h 4394640"/>
                <a:gd name="connsiteX5" fmla="*/ 2837553 w 3333953"/>
                <a:gd name="connsiteY5" fmla="*/ 4339109 h 4394640"/>
                <a:gd name="connsiteX6" fmla="*/ 1066 w 3333953"/>
                <a:gd name="connsiteY6" fmla="*/ 4387761 h 4394640"/>
                <a:gd name="connsiteX7" fmla="*/ 10733 w 3333953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0 w 3350005"/>
                <a:gd name="connsiteY0" fmla="*/ 0 h 4356553"/>
                <a:gd name="connsiteX1" fmla="*/ 987680 w 3350005"/>
                <a:gd name="connsiteY1" fmla="*/ 4005 h 4356553"/>
                <a:gd name="connsiteX2" fmla="*/ 3216372 w 3350005"/>
                <a:gd name="connsiteY2" fmla="*/ 3016099 h 4356553"/>
                <a:gd name="connsiteX3" fmla="*/ 2973156 w 3350005"/>
                <a:gd name="connsiteY3" fmla="*/ 3658541 h 4356553"/>
                <a:gd name="connsiteX4" fmla="*/ 3309804 w 3350005"/>
                <a:gd name="connsiteY4" fmla="*/ 3882232 h 4356553"/>
                <a:gd name="connsiteX5" fmla="*/ 2826820 w 3350005"/>
                <a:gd name="connsiteY5" fmla="*/ 4339109 h 4356553"/>
                <a:gd name="connsiteX6" fmla="*/ 113363 w 3350005"/>
                <a:gd name="connsiteY6" fmla="*/ 4176423 h 4356553"/>
                <a:gd name="connsiteX7" fmla="*/ 0 w 3350005"/>
                <a:gd name="connsiteY7" fmla="*/ 0 h 4356553"/>
                <a:gd name="connsiteX0" fmla="*/ 1465 w 3351470"/>
                <a:gd name="connsiteY0" fmla="*/ 0 h 4394640"/>
                <a:gd name="connsiteX1" fmla="*/ 989145 w 3351470"/>
                <a:gd name="connsiteY1" fmla="*/ 4005 h 4394640"/>
                <a:gd name="connsiteX2" fmla="*/ 3217837 w 3351470"/>
                <a:gd name="connsiteY2" fmla="*/ 3016099 h 4394640"/>
                <a:gd name="connsiteX3" fmla="*/ 2974621 w 3351470"/>
                <a:gd name="connsiteY3" fmla="*/ 3658541 h 4394640"/>
                <a:gd name="connsiteX4" fmla="*/ 3311269 w 3351470"/>
                <a:gd name="connsiteY4" fmla="*/ 3882232 h 4394640"/>
                <a:gd name="connsiteX5" fmla="*/ 2828285 w 3351470"/>
                <a:gd name="connsiteY5" fmla="*/ 4339109 h 4394640"/>
                <a:gd name="connsiteX6" fmla="*/ 1774 w 3351470"/>
                <a:gd name="connsiteY6" fmla="*/ 4387762 h 4394640"/>
                <a:gd name="connsiteX7" fmla="*/ 1465 w 3351470"/>
                <a:gd name="connsiteY7" fmla="*/ 0 h 4394640"/>
                <a:gd name="connsiteX0" fmla="*/ 0 w 3350005"/>
                <a:gd name="connsiteY0" fmla="*/ 0 h 4392502"/>
                <a:gd name="connsiteX1" fmla="*/ 987680 w 3350005"/>
                <a:gd name="connsiteY1" fmla="*/ 4005 h 4392502"/>
                <a:gd name="connsiteX2" fmla="*/ 3216372 w 3350005"/>
                <a:gd name="connsiteY2" fmla="*/ 3016099 h 4392502"/>
                <a:gd name="connsiteX3" fmla="*/ 2973156 w 3350005"/>
                <a:gd name="connsiteY3" fmla="*/ 3658541 h 4392502"/>
                <a:gd name="connsiteX4" fmla="*/ 3309804 w 3350005"/>
                <a:gd name="connsiteY4" fmla="*/ 3882232 h 4392502"/>
                <a:gd name="connsiteX5" fmla="*/ 2826820 w 3350005"/>
                <a:gd name="connsiteY5" fmla="*/ 4339109 h 4392502"/>
                <a:gd name="connsiteX6" fmla="*/ 103388 w 3350005"/>
                <a:gd name="connsiteY6" fmla="*/ 4383775 h 4392502"/>
                <a:gd name="connsiteX7" fmla="*/ 0 w 3350005"/>
                <a:gd name="connsiteY7" fmla="*/ 0 h 4392502"/>
                <a:gd name="connsiteX0" fmla="*/ 4465 w 3354470"/>
                <a:gd name="connsiteY0" fmla="*/ 0 h 4390514"/>
                <a:gd name="connsiteX1" fmla="*/ 992145 w 3354470"/>
                <a:gd name="connsiteY1" fmla="*/ 4005 h 4390514"/>
                <a:gd name="connsiteX2" fmla="*/ 3220837 w 3354470"/>
                <a:gd name="connsiteY2" fmla="*/ 3016099 h 4390514"/>
                <a:gd name="connsiteX3" fmla="*/ 2977621 w 3354470"/>
                <a:gd name="connsiteY3" fmla="*/ 3658541 h 4390514"/>
                <a:gd name="connsiteX4" fmla="*/ 3314269 w 3354470"/>
                <a:gd name="connsiteY4" fmla="*/ 3882232 h 4390514"/>
                <a:gd name="connsiteX5" fmla="*/ 2831285 w 3354470"/>
                <a:gd name="connsiteY5" fmla="*/ 4339109 h 4390514"/>
                <a:gd name="connsiteX6" fmla="*/ 1450 w 3354470"/>
                <a:gd name="connsiteY6" fmla="*/ 4379787 h 4390514"/>
                <a:gd name="connsiteX7" fmla="*/ 4465 w 3354470"/>
                <a:gd name="connsiteY7" fmla="*/ 0 h 439051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387070"/>
                <a:gd name="connsiteX1" fmla="*/ 992145 w 3354470"/>
                <a:gd name="connsiteY1" fmla="*/ 4005 h 4387070"/>
                <a:gd name="connsiteX2" fmla="*/ 3220837 w 3354470"/>
                <a:gd name="connsiteY2" fmla="*/ 3016099 h 4387070"/>
                <a:gd name="connsiteX3" fmla="*/ 2977621 w 3354470"/>
                <a:gd name="connsiteY3" fmla="*/ 3658541 h 4387070"/>
                <a:gd name="connsiteX4" fmla="*/ 3314269 w 3354470"/>
                <a:gd name="connsiteY4" fmla="*/ 3882232 h 4387070"/>
                <a:gd name="connsiteX5" fmla="*/ 2834610 w 3354470"/>
                <a:gd name="connsiteY5" fmla="*/ 4386959 h 4387070"/>
                <a:gd name="connsiteX6" fmla="*/ 1450 w 3354470"/>
                <a:gd name="connsiteY6" fmla="*/ 4379787 h 4387070"/>
                <a:gd name="connsiteX7" fmla="*/ 4465 w 3354470"/>
                <a:gd name="connsiteY7" fmla="*/ 0 h 4387070"/>
                <a:gd name="connsiteX0" fmla="*/ 4465 w 3354470"/>
                <a:gd name="connsiteY0" fmla="*/ 0 h 4386983"/>
                <a:gd name="connsiteX1" fmla="*/ 992145 w 3354470"/>
                <a:gd name="connsiteY1" fmla="*/ 4005 h 4386983"/>
                <a:gd name="connsiteX2" fmla="*/ 3220837 w 3354470"/>
                <a:gd name="connsiteY2" fmla="*/ 3016099 h 4386983"/>
                <a:gd name="connsiteX3" fmla="*/ 2977621 w 3354470"/>
                <a:gd name="connsiteY3" fmla="*/ 3658541 h 4386983"/>
                <a:gd name="connsiteX4" fmla="*/ 3314269 w 3354470"/>
                <a:gd name="connsiteY4" fmla="*/ 3882232 h 4386983"/>
                <a:gd name="connsiteX5" fmla="*/ 2834610 w 3354470"/>
                <a:gd name="connsiteY5" fmla="*/ 4386959 h 4386983"/>
                <a:gd name="connsiteX6" fmla="*/ 1450 w 3354470"/>
                <a:gd name="connsiteY6" fmla="*/ 4379787 h 4386983"/>
                <a:gd name="connsiteX7" fmla="*/ 4465 w 3354470"/>
                <a:gd name="connsiteY7" fmla="*/ 0 h 4386983"/>
                <a:gd name="connsiteX0" fmla="*/ 4465 w 3354470"/>
                <a:gd name="connsiteY0" fmla="*/ 0 h 4386959"/>
                <a:gd name="connsiteX1" fmla="*/ 992145 w 3354470"/>
                <a:gd name="connsiteY1" fmla="*/ 4005 h 4386959"/>
                <a:gd name="connsiteX2" fmla="*/ 3220837 w 3354470"/>
                <a:gd name="connsiteY2" fmla="*/ 3016099 h 4386959"/>
                <a:gd name="connsiteX3" fmla="*/ 2977621 w 3354470"/>
                <a:gd name="connsiteY3" fmla="*/ 3658541 h 4386959"/>
                <a:gd name="connsiteX4" fmla="*/ 3314269 w 3354470"/>
                <a:gd name="connsiteY4" fmla="*/ 3882232 h 4386959"/>
                <a:gd name="connsiteX5" fmla="*/ 2834610 w 3354470"/>
                <a:gd name="connsiteY5" fmla="*/ 4386959 h 4386959"/>
                <a:gd name="connsiteX6" fmla="*/ 1450 w 3354470"/>
                <a:gd name="connsiteY6" fmla="*/ 4379787 h 4386959"/>
                <a:gd name="connsiteX7" fmla="*/ 4465 w 3354470"/>
                <a:gd name="connsiteY7" fmla="*/ 0 h 4386959"/>
                <a:gd name="connsiteX0" fmla="*/ 4465 w 3376244"/>
                <a:gd name="connsiteY0" fmla="*/ 0 h 4414869"/>
                <a:gd name="connsiteX1" fmla="*/ 992145 w 3376244"/>
                <a:gd name="connsiteY1" fmla="*/ 4005 h 4414869"/>
                <a:gd name="connsiteX2" fmla="*/ 3220837 w 3376244"/>
                <a:gd name="connsiteY2" fmla="*/ 3016099 h 4414869"/>
                <a:gd name="connsiteX3" fmla="*/ 2977621 w 3376244"/>
                <a:gd name="connsiteY3" fmla="*/ 3658541 h 4414869"/>
                <a:gd name="connsiteX4" fmla="*/ 3364146 w 3376244"/>
                <a:gd name="connsiteY4" fmla="*/ 3985907 h 4414869"/>
                <a:gd name="connsiteX5" fmla="*/ 2834610 w 3376244"/>
                <a:gd name="connsiteY5" fmla="*/ 4386959 h 4414869"/>
                <a:gd name="connsiteX6" fmla="*/ 1450 w 3376244"/>
                <a:gd name="connsiteY6" fmla="*/ 4379787 h 4414869"/>
                <a:gd name="connsiteX7" fmla="*/ 4465 w 3376244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386973"/>
                <a:gd name="connsiteX1" fmla="*/ 992145 w 3365177"/>
                <a:gd name="connsiteY1" fmla="*/ 4005 h 4386973"/>
                <a:gd name="connsiteX2" fmla="*/ 3220837 w 3365177"/>
                <a:gd name="connsiteY2" fmla="*/ 3016099 h 4386973"/>
                <a:gd name="connsiteX3" fmla="*/ 2977621 w 3365177"/>
                <a:gd name="connsiteY3" fmla="*/ 3658541 h 4386973"/>
                <a:gd name="connsiteX4" fmla="*/ 3364146 w 3365177"/>
                <a:gd name="connsiteY4" fmla="*/ 3985907 h 4386973"/>
                <a:gd name="connsiteX5" fmla="*/ 2834610 w 3365177"/>
                <a:gd name="connsiteY5" fmla="*/ 4386959 h 4386973"/>
                <a:gd name="connsiteX6" fmla="*/ 1450 w 3365177"/>
                <a:gd name="connsiteY6" fmla="*/ 4379787 h 4386973"/>
                <a:gd name="connsiteX7" fmla="*/ 4465 w 3365177"/>
                <a:gd name="connsiteY7" fmla="*/ 0 h 4386973"/>
                <a:gd name="connsiteX0" fmla="*/ 4465 w 3368288"/>
                <a:gd name="connsiteY0" fmla="*/ 0 h 4386972"/>
                <a:gd name="connsiteX1" fmla="*/ 992145 w 3368288"/>
                <a:gd name="connsiteY1" fmla="*/ 4005 h 4386972"/>
                <a:gd name="connsiteX2" fmla="*/ 3220837 w 3368288"/>
                <a:gd name="connsiteY2" fmla="*/ 3016099 h 4386972"/>
                <a:gd name="connsiteX3" fmla="*/ 2977621 w 3368288"/>
                <a:gd name="connsiteY3" fmla="*/ 3658541 h 4386972"/>
                <a:gd name="connsiteX4" fmla="*/ 3364146 w 3368288"/>
                <a:gd name="connsiteY4" fmla="*/ 3985907 h 4386972"/>
                <a:gd name="connsiteX5" fmla="*/ 2834610 w 3368288"/>
                <a:gd name="connsiteY5" fmla="*/ 4386959 h 4386972"/>
                <a:gd name="connsiteX6" fmla="*/ 1450 w 3368288"/>
                <a:gd name="connsiteY6" fmla="*/ 4379787 h 4386972"/>
                <a:gd name="connsiteX7" fmla="*/ 4465 w 3368288"/>
                <a:gd name="connsiteY7" fmla="*/ 0 h 4386972"/>
                <a:gd name="connsiteX0" fmla="*/ 4465 w 3452833"/>
                <a:gd name="connsiteY0" fmla="*/ 0 h 4386971"/>
                <a:gd name="connsiteX1" fmla="*/ 992145 w 3452833"/>
                <a:gd name="connsiteY1" fmla="*/ 4005 h 4386971"/>
                <a:gd name="connsiteX2" fmla="*/ 3220837 w 3452833"/>
                <a:gd name="connsiteY2" fmla="*/ 3016099 h 4386971"/>
                <a:gd name="connsiteX3" fmla="*/ 3353360 w 3452833"/>
                <a:gd name="connsiteY3" fmla="*/ 3630629 h 4386971"/>
                <a:gd name="connsiteX4" fmla="*/ 3364146 w 3452833"/>
                <a:gd name="connsiteY4" fmla="*/ 3985907 h 4386971"/>
                <a:gd name="connsiteX5" fmla="*/ 2834610 w 3452833"/>
                <a:gd name="connsiteY5" fmla="*/ 4386959 h 4386971"/>
                <a:gd name="connsiteX6" fmla="*/ 1450 w 3452833"/>
                <a:gd name="connsiteY6" fmla="*/ 4379787 h 4386971"/>
                <a:gd name="connsiteX7" fmla="*/ 4465 w 3452833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3"/>
                <a:gd name="connsiteX1" fmla="*/ 992145 w 3441757"/>
                <a:gd name="connsiteY1" fmla="*/ 4005 h 4386973"/>
                <a:gd name="connsiteX2" fmla="*/ 3220837 w 3441757"/>
                <a:gd name="connsiteY2" fmla="*/ 3016099 h 4386973"/>
                <a:gd name="connsiteX3" fmla="*/ 3353360 w 3441757"/>
                <a:gd name="connsiteY3" fmla="*/ 3630629 h 4386973"/>
                <a:gd name="connsiteX4" fmla="*/ 3364146 w 3441757"/>
                <a:gd name="connsiteY4" fmla="*/ 3985907 h 4386973"/>
                <a:gd name="connsiteX5" fmla="*/ 2834610 w 3441757"/>
                <a:gd name="connsiteY5" fmla="*/ 4386959 h 4386973"/>
                <a:gd name="connsiteX6" fmla="*/ 1450 w 3441757"/>
                <a:gd name="connsiteY6" fmla="*/ 4379787 h 4386973"/>
                <a:gd name="connsiteX7" fmla="*/ 4465 w 3441757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20837 w 3364449"/>
                <a:gd name="connsiteY2" fmla="*/ 3016099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65"/>
                <a:gd name="connsiteX1" fmla="*/ 992145 w 3364449"/>
                <a:gd name="connsiteY1" fmla="*/ 4005 h 4386965"/>
                <a:gd name="connsiteX2" fmla="*/ 3237193 w 3364449"/>
                <a:gd name="connsiteY2" fmla="*/ 3031791 h 4386965"/>
                <a:gd name="connsiteX3" fmla="*/ 3353360 w 3364449"/>
                <a:gd name="connsiteY3" fmla="*/ 3630629 h 4386965"/>
                <a:gd name="connsiteX4" fmla="*/ 3364146 w 3364449"/>
                <a:gd name="connsiteY4" fmla="*/ 3985907 h 4386965"/>
                <a:gd name="connsiteX5" fmla="*/ 2834610 w 3364449"/>
                <a:gd name="connsiteY5" fmla="*/ 4386959 h 4386965"/>
                <a:gd name="connsiteX6" fmla="*/ 1450 w 3364449"/>
                <a:gd name="connsiteY6" fmla="*/ 4379787 h 4386965"/>
                <a:gd name="connsiteX7" fmla="*/ 4465 w 3364449"/>
                <a:gd name="connsiteY7" fmla="*/ 0 h 4386965"/>
                <a:gd name="connsiteX0" fmla="*/ 4465 w 3364146"/>
                <a:gd name="connsiteY0" fmla="*/ 0 h 4386965"/>
                <a:gd name="connsiteX1" fmla="*/ 992145 w 3364146"/>
                <a:gd name="connsiteY1" fmla="*/ 4005 h 4386965"/>
                <a:gd name="connsiteX2" fmla="*/ 3237193 w 3364146"/>
                <a:gd name="connsiteY2" fmla="*/ 3031791 h 4386965"/>
                <a:gd name="connsiteX3" fmla="*/ 3353360 w 3364146"/>
                <a:gd name="connsiteY3" fmla="*/ 3630629 h 4386965"/>
                <a:gd name="connsiteX4" fmla="*/ 3364146 w 3364146"/>
                <a:gd name="connsiteY4" fmla="*/ 3985907 h 4386965"/>
                <a:gd name="connsiteX5" fmla="*/ 2834610 w 3364146"/>
                <a:gd name="connsiteY5" fmla="*/ 4386959 h 4386965"/>
                <a:gd name="connsiteX6" fmla="*/ 1450 w 3364146"/>
                <a:gd name="connsiteY6" fmla="*/ 4379787 h 4386965"/>
                <a:gd name="connsiteX7" fmla="*/ 4465 w 3364146"/>
                <a:gd name="connsiteY7" fmla="*/ 0 h 4386965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593908"/>
                <a:gd name="connsiteY0" fmla="*/ 0 h 4555979"/>
                <a:gd name="connsiteX1" fmla="*/ 992145 w 3593908"/>
                <a:gd name="connsiteY1" fmla="*/ 4005 h 4555979"/>
                <a:gd name="connsiteX2" fmla="*/ 3237193 w 3593908"/>
                <a:gd name="connsiteY2" fmla="*/ 3031791 h 4555979"/>
                <a:gd name="connsiteX3" fmla="*/ 3353360 w 3593908"/>
                <a:gd name="connsiteY3" fmla="*/ 3630629 h 4555979"/>
                <a:gd name="connsiteX4" fmla="*/ 1450 w 3593908"/>
                <a:gd name="connsiteY4" fmla="*/ 4379787 h 4555979"/>
                <a:gd name="connsiteX5" fmla="*/ 4465 w 3593908"/>
                <a:gd name="connsiteY5" fmla="*/ 0 h 4555979"/>
                <a:gd name="connsiteX0" fmla="*/ 4465 w 3237193"/>
                <a:gd name="connsiteY0" fmla="*/ 0 h 4506229"/>
                <a:gd name="connsiteX1" fmla="*/ 992145 w 3237193"/>
                <a:gd name="connsiteY1" fmla="*/ 4005 h 4506229"/>
                <a:gd name="connsiteX2" fmla="*/ 3237193 w 3237193"/>
                <a:gd name="connsiteY2" fmla="*/ 3031791 h 4506229"/>
                <a:gd name="connsiteX3" fmla="*/ 1450 w 3237193"/>
                <a:gd name="connsiteY3" fmla="*/ 4379787 h 4506229"/>
                <a:gd name="connsiteX4" fmla="*/ 4465 w 3237193"/>
                <a:gd name="connsiteY4" fmla="*/ 0 h 4506229"/>
                <a:gd name="connsiteX0" fmla="*/ 4465 w 3237193"/>
                <a:gd name="connsiteY0" fmla="*/ 0 h 4502203"/>
                <a:gd name="connsiteX1" fmla="*/ 992145 w 3237193"/>
                <a:gd name="connsiteY1" fmla="*/ 4005 h 4502203"/>
                <a:gd name="connsiteX2" fmla="*/ 3237193 w 3237193"/>
                <a:gd name="connsiteY2" fmla="*/ 3031791 h 4502203"/>
                <a:gd name="connsiteX3" fmla="*/ 1450 w 3237193"/>
                <a:gd name="connsiteY3" fmla="*/ 4379787 h 4502203"/>
                <a:gd name="connsiteX4" fmla="*/ 4465 w 3237193"/>
                <a:gd name="connsiteY4" fmla="*/ 0 h 4502203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50 w 3237193"/>
                <a:gd name="connsiteY3" fmla="*/ 4379787 h 4379787"/>
                <a:gd name="connsiteX4" fmla="*/ 4465 w 3237193"/>
                <a:gd name="connsiteY4" fmla="*/ 0 h 4379787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43030 w 3237193"/>
                <a:gd name="connsiteY3" fmla="*/ 3777881 h 4379787"/>
                <a:gd name="connsiteX4" fmla="*/ 1450 w 3237193"/>
                <a:gd name="connsiteY4" fmla="*/ 4379787 h 4379787"/>
                <a:gd name="connsiteX5" fmla="*/ 4465 w 3237193"/>
                <a:gd name="connsiteY5" fmla="*/ 0 h 4379787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17809 w 3237193"/>
                <a:gd name="connsiteY3" fmla="*/ 4379842 h 4379842"/>
                <a:gd name="connsiteX4" fmla="*/ 1450 w 3237193"/>
                <a:gd name="connsiteY4" fmla="*/ 4379787 h 4379842"/>
                <a:gd name="connsiteX5" fmla="*/ 4465 w 3237193"/>
                <a:gd name="connsiteY5" fmla="*/ 0 h 4379842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36573 w 3237193"/>
                <a:gd name="connsiteY3" fmla="*/ 4205442 h 4379842"/>
                <a:gd name="connsiteX4" fmla="*/ 3117809 w 3237193"/>
                <a:gd name="connsiteY4" fmla="*/ 4379842 h 4379842"/>
                <a:gd name="connsiteX5" fmla="*/ 1450 w 3237193"/>
                <a:gd name="connsiteY5" fmla="*/ 4379787 h 4379842"/>
                <a:gd name="connsiteX6" fmla="*/ 4465 w 3237193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6445 w 3366445"/>
                <a:gd name="connsiteY3" fmla="*/ 4042294 h 4379842"/>
                <a:gd name="connsiteX4" fmla="*/ 3117809 w 3366445"/>
                <a:gd name="connsiteY4" fmla="*/ 4379842 h 4379842"/>
                <a:gd name="connsiteX5" fmla="*/ 1450 w 3366445"/>
                <a:gd name="connsiteY5" fmla="*/ 4379787 h 4379842"/>
                <a:gd name="connsiteX6" fmla="*/ 4465 w 3366445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10150 w 3366445"/>
                <a:gd name="connsiteY3" fmla="*/ 3524721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2130 w 3366445"/>
                <a:gd name="connsiteY3" fmla="*/ 3423528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37193 w 3370837"/>
                <a:gd name="connsiteY2" fmla="*/ 3031791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40997 w 3370837"/>
                <a:gd name="connsiteY2" fmla="*/ 3173180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29587 w 3370837"/>
                <a:gd name="connsiteY2" fmla="*/ 3145815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50 w 3367092"/>
                <a:gd name="connsiteY6" fmla="*/ 4379787 h 4379842"/>
                <a:gd name="connsiteX7" fmla="*/ 4465 w 3367092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478359 w 3367092"/>
                <a:gd name="connsiteY6" fmla="*/ 4372826 h 4379842"/>
                <a:gd name="connsiteX7" fmla="*/ 1450 w 3367092"/>
                <a:gd name="connsiteY7" fmla="*/ 4379787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478359 w 3367092"/>
                <a:gd name="connsiteY6" fmla="*/ 4372826 h 4379842"/>
                <a:gd name="connsiteX7" fmla="*/ 1450 w 3367092"/>
                <a:gd name="connsiteY7" fmla="*/ 2683892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95452 w 3367092"/>
                <a:gd name="connsiteY6" fmla="*/ 4030306 h 4379842"/>
                <a:gd name="connsiteX7" fmla="*/ 1450 w 3367092"/>
                <a:gd name="connsiteY7" fmla="*/ 2683892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95452 w 3367092"/>
                <a:gd name="connsiteY6" fmla="*/ 4030306 h 4379842"/>
                <a:gd name="connsiteX7" fmla="*/ 1450 w 3367092"/>
                <a:gd name="connsiteY7" fmla="*/ 3009704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005441 w 3367092"/>
                <a:gd name="connsiteY6" fmla="*/ 4376855 h 4379842"/>
                <a:gd name="connsiteX7" fmla="*/ 1450 w 3367092"/>
                <a:gd name="connsiteY7" fmla="*/ 3009704 h 4379842"/>
                <a:gd name="connsiteX8" fmla="*/ 4465 w 3367092"/>
                <a:gd name="connsiteY8" fmla="*/ 0 h 437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67092" h="4379842">
                  <a:moveTo>
                    <a:pt x="4465" y="0"/>
                  </a:moveTo>
                  <a:lnTo>
                    <a:pt x="992145" y="4005"/>
                  </a:lnTo>
                  <a:lnTo>
                    <a:pt x="3229587" y="3145815"/>
                  </a:lnTo>
                  <a:cubicBezTo>
                    <a:pt x="3304854" y="3253715"/>
                    <a:pt x="3369390" y="3288307"/>
                    <a:pt x="3366909" y="3522201"/>
                  </a:cubicBezTo>
                  <a:cubicBezTo>
                    <a:pt x="3368347" y="3728456"/>
                    <a:pt x="3360804" y="3823440"/>
                    <a:pt x="3362242" y="4029695"/>
                  </a:cubicBezTo>
                  <a:cubicBezTo>
                    <a:pt x="3359213" y="4269886"/>
                    <a:pt x="3160763" y="4376521"/>
                    <a:pt x="3094695" y="4379842"/>
                  </a:cubicBezTo>
                  <a:lnTo>
                    <a:pt x="1005441" y="4376855"/>
                  </a:lnTo>
                  <a:lnTo>
                    <a:pt x="1450" y="3009704"/>
                  </a:lnTo>
                  <a:cubicBezTo>
                    <a:pt x="-4572" y="1197702"/>
                    <a:pt x="10487" y="1812002"/>
                    <a:pt x="44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C0026"/>
                </a:gs>
                <a:gs pos="100000">
                  <a:srgbClr val="520CA5"/>
                </a:gs>
              </a:gsLst>
              <a:lin ang="12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/>
                <a:t> </a:t>
              </a:r>
            </a:p>
          </p:txBody>
        </p:sp>
        <p:sp>
          <p:nvSpPr>
            <p:cNvPr id="11" name="Rettangolo con un angolo ritagliato 5">
              <a:extLst>
                <a:ext uri="{FF2B5EF4-FFF2-40B4-BE49-F238E27FC236}">
                  <a16:creationId xmlns:a16="http://schemas.microsoft.com/office/drawing/2014/main" id="{1817A863-B588-79F3-DE24-546509B40F70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7833342" y="5540664"/>
              <a:ext cx="4375844" cy="4746466"/>
            </a:xfrm>
            <a:custGeom>
              <a:avLst/>
              <a:gdLst>
                <a:gd name="connsiteX0" fmla="*/ 0 w 3909764"/>
                <a:gd name="connsiteY0" fmla="*/ 0 h 5436006"/>
                <a:gd name="connsiteX1" fmla="*/ 3171483 w 3909764"/>
                <a:gd name="connsiteY1" fmla="*/ 0 h 5436006"/>
                <a:gd name="connsiteX2" fmla="*/ 3909764 w 3909764"/>
                <a:gd name="connsiteY2" fmla="*/ 738281 h 5436006"/>
                <a:gd name="connsiteX3" fmla="*/ 3909764 w 3909764"/>
                <a:gd name="connsiteY3" fmla="*/ 5436006 h 5436006"/>
                <a:gd name="connsiteX4" fmla="*/ 0 w 3909764"/>
                <a:gd name="connsiteY4" fmla="*/ 5436006 h 5436006"/>
                <a:gd name="connsiteX5" fmla="*/ 0 w 3909764"/>
                <a:gd name="connsiteY5" fmla="*/ 0 h 5436006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280010 w 3909764"/>
                <a:gd name="connsiteY3" fmla="*/ 109182 h 5439208"/>
                <a:gd name="connsiteX4" fmla="*/ 3909764 w 3909764"/>
                <a:gd name="connsiteY4" fmla="*/ 741483 h 5439208"/>
                <a:gd name="connsiteX5" fmla="*/ 3909764 w 3909764"/>
                <a:gd name="connsiteY5" fmla="*/ 5439208 h 5439208"/>
                <a:gd name="connsiteX6" fmla="*/ 0 w 3909764"/>
                <a:gd name="connsiteY6" fmla="*/ 5439208 h 5439208"/>
                <a:gd name="connsiteX7" fmla="*/ 0 w 3909764"/>
                <a:gd name="connsiteY7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909764 w 3909932"/>
                <a:gd name="connsiteY3" fmla="*/ 741483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764 w 3909932"/>
                <a:gd name="connsiteY4" fmla="*/ 741483 h 5439208"/>
                <a:gd name="connsiteX5" fmla="*/ 3909932 w 3909932"/>
                <a:gd name="connsiteY5" fmla="*/ 1016217 h 5439208"/>
                <a:gd name="connsiteX6" fmla="*/ 3909764 w 3909932"/>
                <a:gd name="connsiteY6" fmla="*/ 5439208 h 5439208"/>
                <a:gd name="connsiteX7" fmla="*/ 0 w 3909932"/>
                <a:gd name="connsiteY7" fmla="*/ 5439208 h 5439208"/>
                <a:gd name="connsiteX8" fmla="*/ 0 w 3909932"/>
                <a:gd name="connsiteY8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10458"/>
                <a:gd name="connsiteY0" fmla="*/ 3202 h 5439208"/>
                <a:gd name="connsiteX1" fmla="*/ 3057097 w 3910458"/>
                <a:gd name="connsiteY1" fmla="*/ 0 h 5439208"/>
                <a:gd name="connsiteX2" fmla="*/ 3280010 w 3910458"/>
                <a:gd name="connsiteY2" fmla="*/ 109182 h 5439208"/>
                <a:gd name="connsiteX3" fmla="*/ 3715060 w 3910458"/>
                <a:gd name="connsiteY3" fmla="*/ 544027 h 5439208"/>
                <a:gd name="connsiteX4" fmla="*/ 3909932 w 3910458"/>
                <a:gd name="connsiteY4" fmla="*/ 1016217 h 5439208"/>
                <a:gd name="connsiteX5" fmla="*/ 3909764 w 3910458"/>
                <a:gd name="connsiteY5" fmla="*/ 5439208 h 5439208"/>
                <a:gd name="connsiteX6" fmla="*/ 0 w 3910458"/>
                <a:gd name="connsiteY6" fmla="*/ 5439208 h 5439208"/>
                <a:gd name="connsiteX7" fmla="*/ 0 w 3910458"/>
                <a:gd name="connsiteY7" fmla="*/ 3202 h 5439208"/>
                <a:gd name="connsiteX0" fmla="*/ 0 w 4200678"/>
                <a:gd name="connsiteY0" fmla="*/ 3202 h 5515789"/>
                <a:gd name="connsiteX1" fmla="*/ 3057097 w 4200678"/>
                <a:gd name="connsiteY1" fmla="*/ 0 h 5515789"/>
                <a:gd name="connsiteX2" fmla="*/ 3280010 w 4200678"/>
                <a:gd name="connsiteY2" fmla="*/ 109182 h 5515789"/>
                <a:gd name="connsiteX3" fmla="*/ 3715060 w 4200678"/>
                <a:gd name="connsiteY3" fmla="*/ 544027 h 5515789"/>
                <a:gd name="connsiteX4" fmla="*/ 3909932 w 4200678"/>
                <a:gd name="connsiteY4" fmla="*/ 1016217 h 5515789"/>
                <a:gd name="connsiteX5" fmla="*/ 3913680 w 4200678"/>
                <a:gd name="connsiteY5" fmla="*/ 5082299 h 5515789"/>
                <a:gd name="connsiteX6" fmla="*/ 3909764 w 4200678"/>
                <a:gd name="connsiteY6" fmla="*/ 5439208 h 5515789"/>
                <a:gd name="connsiteX7" fmla="*/ 0 w 4200678"/>
                <a:gd name="connsiteY7" fmla="*/ 5439208 h 5515789"/>
                <a:gd name="connsiteX8" fmla="*/ 0 w 4200678"/>
                <a:gd name="connsiteY8" fmla="*/ 3202 h 5515789"/>
                <a:gd name="connsiteX0" fmla="*/ 0 w 4200678"/>
                <a:gd name="connsiteY0" fmla="*/ 3202 h 5439208"/>
                <a:gd name="connsiteX1" fmla="*/ 3057097 w 4200678"/>
                <a:gd name="connsiteY1" fmla="*/ 0 h 5439208"/>
                <a:gd name="connsiteX2" fmla="*/ 3280010 w 4200678"/>
                <a:gd name="connsiteY2" fmla="*/ 109182 h 5439208"/>
                <a:gd name="connsiteX3" fmla="*/ 3715060 w 4200678"/>
                <a:gd name="connsiteY3" fmla="*/ 544027 h 5439208"/>
                <a:gd name="connsiteX4" fmla="*/ 3909932 w 4200678"/>
                <a:gd name="connsiteY4" fmla="*/ 1016217 h 5439208"/>
                <a:gd name="connsiteX5" fmla="*/ 3913680 w 4200678"/>
                <a:gd name="connsiteY5" fmla="*/ 5082299 h 5439208"/>
                <a:gd name="connsiteX6" fmla="*/ 3909764 w 4200678"/>
                <a:gd name="connsiteY6" fmla="*/ 5439208 h 5439208"/>
                <a:gd name="connsiteX7" fmla="*/ 0 w 4200678"/>
                <a:gd name="connsiteY7" fmla="*/ 5439208 h 5439208"/>
                <a:gd name="connsiteX8" fmla="*/ 0 w 4200678"/>
                <a:gd name="connsiteY8" fmla="*/ 3202 h 5439208"/>
                <a:gd name="connsiteX0" fmla="*/ 0 w 3995172"/>
                <a:gd name="connsiteY0" fmla="*/ 3202 h 5439208"/>
                <a:gd name="connsiteX1" fmla="*/ 3057097 w 3995172"/>
                <a:gd name="connsiteY1" fmla="*/ 0 h 5439208"/>
                <a:gd name="connsiteX2" fmla="*/ 3280010 w 3995172"/>
                <a:gd name="connsiteY2" fmla="*/ 109182 h 5439208"/>
                <a:gd name="connsiteX3" fmla="*/ 3715060 w 3995172"/>
                <a:gd name="connsiteY3" fmla="*/ 544027 h 5439208"/>
                <a:gd name="connsiteX4" fmla="*/ 3909932 w 3995172"/>
                <a:gd name="connsiteY4" fmla="*/ 1016217 h 5439208"/>
                <a:gd name="connsiteX5" fmla="*/ 3913680 w 3995172"/>
                <a:gd name="connsiteY5" fmla="*/ 5082299 h 5439208"/>
                <a:gd name="connsiteX6" fmla="*/ 3587476 w 3995172"/>
                <a:gd name="connsiteY6" fmla="*/ 5439208 h 5439208"/>
                <a:gd name="connsiteX7" fmla="*/ 0 w 3995172"/>
                <a:gd name="connsiteY7" fmla="*/ 5439208 h 5439208"/>
                <a:gd name="connsiteX8" fmla="*/ 0 w 3995172"/>
                <a:gd name="connsiteY8" fmla="*/ 3202 h 5439208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39209"/>
                <a:gd name="connsiteX1" fmla="*/ 3057097 w 3925690"/>
                <a:gd name="connsiteY1" fmla="*/ 0 h 5439209"/>
                <a:gd name="connsiteX2" fmla="*/ 3280010 w 3925690"/>
                <a:gd name="connsiteY2" fmla="*/ 109182 h 5439209"/>
                <a:gd name="connsiteX3" fmla="*/ 3715060 w 3925690"/>
                <a:gd name="connsiteY3" fmla="*/ 544027 h 5439209"/>
                <a:gd name="connsiteX4" fmla="*/ 3909932 w 3925690"/>
                <a:gd name="connsiteY4" fmla="*/ 1016217 h 5439209"/>
                <a:gd name="connsiteX5" fmla="*/ 3913680 w 3925690"/>
                <a:gd name="connsiteY5" fmla="*/ 5082299 h 5439209"/>
                <a:gd name="connsiteX6" fmla="*/ 3587476 w 3925690"/>
                <a:gd name="connsiteY6" fmla="*/ 5439208 h 5439209"/>
                <a:gd name="connsiteX7" fmla="*/ 0 w 3925690"/>
                <a:gd name="connsiteY7" fmla="*/ 5439208 h 5439209"/>
                <a:gd name="connsiteX8" fmla="*/ 0 w 3925690"/>
                <a:gd name="connsiteY8" fmla="*/ 3202 h 5439209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42955"/>
                <a:gd name="connsiteX1" fmla="*/ 3057097 w 3925690"/>
                <a:gd name="connsiteY1" fmla="*/ 0 h 5442955"/>
                <a:gd name="connsiteX2" fmla="*/ 3280010 w 3925690"/>
                <a:gd name="connsiteY2" fmla="*/ 109182 h 5442955"/>
                <a:gd name="connsiteX3" fmla="*/ 3715060 w 3925690"/>
                <a:gd name="connsiteY3" fmla="*/ 544027 h 5442955"/>
                <a:gd name="connsiteX4" fmla="*/ 3909932 w 3925690"/>
                <a:gd name="connsiteY4" fmla="*/ 1016217 h 5442955"/>
                <a:gd name="connsiteX5" fmla="*/ 3913680 w 3925690"/>
                <a:gd name="connsiteY5" fmla="*/ 5082299 h 5442955"/>
                <a:gd name="connsiteX6" fmla="*/ 3531263 w 3925690"/>
                <a:gd name="connsiteY6" fmla="*/ 5442955 h 5442955"/>
                <a:gd name="connsiteX7" fmla="*/ 0 w 3925690"/>
                <a:gd name="connsiteY7" fmla="*/ 5439208 h 5442955"/>
                <a:gd name="connsiteX8" fmla="*/ 0 w 3925690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5 h 5442958"/>
                <a:gd name="connsiteX1" fmla="*/ 3057097 w 3914046"/>
                <a:gd name="connsiteY1" fmla="*/ 3 h 5442958"/>
                <a:gd name="connsiteX2" fmla="*/ 3280010 w 3914046"/>
                <a:gd name="connsiteY2" fmla="*/ 109185 h 5442958"/>
                <a:gd name="connsiteX3" fmla="*/ 3715060 w 3914046"/>
                <a:gd name="connsiteY3" fmla="*/ 544030 h 5442958"/>
                <a:gd name="connsiteX4" fmla="*/ 3909932 w 3914046"/>
                <a:gd name="connsiteY4" fmla="*/ 1016220 h 5442958"/>
                <a:gd name="connsiteX5" fmla="*/ 3913680 w 3914046"/>
                <a:gd name="connsiteY5" fmla="*/ 5082302 h 5442958"/>
                <a:gd name="connsiteX6" fmla="*/ 3531263 w 3914046"/>
                <a:gd name="connsiteY6" fmla="*/ 5442958 h 5442958"/>
                <a:gd name="connsiteX7" fmla="*/ 0 w 3914046"/>
                <a:gd name="connsiteY7" fmla="*/ 5439211 h 5442958"/>
                <a:gd name="connsiteX8" fmla="*/ 0 w 3914046"/>
                <a:gd name="connsiteY8" fmla="*/ 3205 h 5442958"/>
                <a:gd name="connsiteX0" fmla="*/ 1318732 w 5232778"/>
                <a:gd name="connsiteY0" fmla="*/ 3205 h 5442958"/>
                <a:gd name="connsiteX1" fmla="*/ 4375829 w 5232778"/>
                <a:gd name="connsiteY1" fmla="*/ 3 h 5442958"/>
                <a:gd name="connsiteX2" fmla="*/ 4598742 w 5232778"/>
                <a:gd name="connsiteY2" fmla="*/ 109185 h 5442958"/>
                <a:gd name="connsiteX3" fmla="*/ 5033792 w 5232778"/>
                <a:gd name="connsiteY3" fmla="*/ 544030 h 5442958"/>
                <a:gd name="connsiteX4" fmla="*/ 5228664 w 5232778"/>
                <a:gd name="connsiteY4" fmla="*/ 1016220 h 5442958"/>
                <a:gd name="connsiteX5" fmla="*/ 5232412 w 5232778"/>
                <a:gd name="connsiteY5" fmla="*/ 5082302 h 5442958"/>
                <a:gd name="connsiteX6" fmla="*/ 4849995 w 5232778"/>
                <a:gd name="connsiteY6" fmla="*/ 5442958 h 5442958"/>
                <a:gd name="connsiteX7" fmla="*/ 0 w 5232778"/>
                <a:gd name="connsiteY7" fmla="*/ 5428379 h 5442958"/>
                <a:gd name="connsiteX8" fmla="*/ 1318732 w 5232778"/>
                <a:gd name="connsiteY8" fmla="*/ 3205 h 5442958"/>
                <a:gd name="connsiteX0" fmla="*/ 0 w 5250843"/>
                <a:gd name="connsiteY0" fmla="*/ 0 h 5450585"/>
                <a:gd name="connsiteX1" fmla="*/ 4393894 w 5250843"/>
                <a:gd name="connsiteY1" fmla="*/ 7630 h 5450585"/>
                <a:gd name="connsiteX2" fmla="*/ 4616807 w 5250843"/>
                <a:gd name="connsiteY2" fmla="*/ 116812 h 5450585"/>
                <a:gd name="connsiteX3" fmla="*/ 5051857 w 5250843"/>
                <a:gd name="connsiteY3" fmla="*/ 551657 h 5450585"/>
                <a:gd name="connsiteX4" fmla="*/ 5246729 w 5250843"/>
                <a:gd name="connsiteY4" fmla="*/ 1023847 h 5450585"/>
                <a:gd name="connsiteX5" fmla="*/ 5250477 w 5250843"/>
                <a:gd name="connsiteY5" fmla="*/ 5089929 h 5450585"/>
                <a:gd name="connsiteX6" fmla="*/ 4868060 w 5250843"/>
                <a:gd name="connsiteY6" fmla="*/ 5450585 h 5450585"/>
                <a:gd name="connsiteX7" fmla="*/ 18065 w 5250843"/>
                <a:gd name="connsiteY7" fmla="*/ 5436006 h 5450585"/>
                <a:gd name="connsiteX8" fmla="*/ 0 w 5250843"/>
                <a:gd name="connsiteY8" fmla="*/ 0 h 5450585"/>
                <a:gd name="connsiteX0" fmla="*/ 77326 w 5233071"/>
                <a:gd name="connsiteY0" fmla="*/ 142704 h 5442959"/>
                <a:gd name="connsiteX1" fmla="*/ 4376122 w 5233071"/>
                <a:gd name="connsiteY1" fmla="*/ 4 h 5442959"/>
                <a:gd name="connsiteX2" fmla="*/ 4599035 w 5233071"/>
                <a:gd name="connsiteY2" fmla="*/ 109186 h 5442959"/>
                <a:gd name="connsiteX3" fmla="*/ 5034085 w 5233071"/>
                <a:gd name="connsiteY3" fmla="*/ 544031 h 5442959"/>
                <a:gd name="connsiteX4" fmla="*/ 5228957 w 5233071"/>
                <a:gd name="connsiteY4" fmla="*/ 1016221 h 5442959"/>
                <a:gd name="connsiteX5" fmla="*/ 5232705 w 5233071"/>
                <a:gd name="connsiteY5" fmla="*/ 5082303 h 5442959"/>
                <a:gd name="connsiteX6" fmla="*/ 4850288 w 5233071"/>
                <a:gd name="connsiteY6" fmla="*/ 5442959 h 5442959"/>
                <a:gd name="connsiteX7" fmla="*/ 293 w 5233071"/>
                <a:gd name="connsiteY7" fmla="*/ 5428380 h 5442959"/>
                <a:gd name="connsiteX8" fmla="*/ 77326 w 5233071"/>
                <a:gd name="connsiteY8" fmla="*/ 142704 h 5442959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3743 w 5246521"/>
                <a:gd name="connsiteY7" fmla="*/ 5430821 h 5445400"/>
                <a:gd name="connsiteX8" fmla="*/ 0 w 5246521"/>
                <a:gd name="connsiteY8" fmla="*/ 0 h 5445400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73288 w 5246521"/>
                <a:gd name="connsiteY7" fmla="*/ 5252689 h 5445400"/>
                <a:gd name="connsiteX8" fmla="*/ 0 w 5246521"/>
                <a:gd name="connsiteY8" fmla="*/ 0 h 5445400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018662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10401 h 5460202"/>
                <a:gd name="connsiteX1" fmla="*/ 4034550 w 5250318"/>
                <a:gd name="connsiteY1" fmla="*/ 2 h 5460202"/>
                <a:gd name="connsiteX2" fmla="*/ 4616282 w 5250318"/>
                <a:gd name="connsiteY2" fmla="*/ 122028 h 5460202"/>
                <a:gd name="connsiteX3" fmla="*/ 5051332 w 5250318"/>
                <a:gd name="connsiteY3" fmla="*/ 556873 h 5460202"/>
                <a:gd name="connsiteX4" fmla="*/ 5246204 w 5250318"/>
                <a:gd name="connsiteY4" fmla="*/ 1960307 h 5460202"/>
                <a:gd name="connsiteX5" fmla="*/ 5249952 w 5250318"/>
                <a:gd name="connsiteY5" fmla="*/ 5095145 h 5460202"/>
                <a:gd name="connsiteX6" fmla="*/ 4867535 w 5250318"/>
                <a:gd name="connsiteY6" fmla="*/ 5455801 h 5460202"/>
                <a:gd name="connsiteX7" fmla="*/ 1511 w 5250318"/>
                <a:gd name="connsiteY7" fmla="*/ 5460202 h 5460202"/>
                <a:gd name="connsiteX8" fmla="*/ 3797 w 5250318"/>
                <a:gd name="connsiteY8" fmla="*/ 10401 h 5460202"/>
                <a:gd name="connsiteX0" fmla="*/ 3797 w 5250318"/>
                <a:gd name="connsiteY0" fmla="*/ 0 h 5449801"/>
                <a:gd name="connsiteX1" fmla="*/ 4061328 w 5250318"/>
                <a:gd name="connsiteY1" fmla="*/ 92360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141661 w 5250318"/>
                <a:gd name="connsiteY1" fmla="*/ 8868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616282 w 5261042"/>
                <a:gd name="connsiteY2" fmla="*/ 111627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562727 w 5261042"/>
                <a:gd name="connsiteY2" fmla="*/ 496969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5201286 w 5249952"/>
                <a:gd name="connsiteY2" fmla="*/ 1342846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099118 w 5249952"/>
                <a:gd name="connsiteY3" fmla="*/ 1422124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465137"/>
                <a:gd name="connsiteY0" fmla="*/ 0 h 5449801"/>
                <a:gd name="connsiteX1" fmla="*/ 4141661 w 5465137"/>
                <a:gd name="connsiteY1" fmla="*/ 8868 h 5449801"/>
                <a:gd name="connsiteX2" fmla="*/ 4980970 w 5465137"/>
                <a:gd name="connsiteY2" fmla="*/ 1018443 h 5449801"/>
                <a:gd name="connsiteX3" fmla="*/ 5246204 w 5465137"/>
                <a:gd name="connsiteY3" fmla="*/ 1595404 h 5449801"/>
                <a:gd name="connsiteX4" fmla="*/ 5249952 w 5465137"/>
                <a:gd name="connsiteY4" fmla="*/ 5084744 h 5449801"/>
                <a:gd name="connsiteX5" fmla="*/ 2328766 w 5465137"/>
                <a:gd name="connsiteY5" fmla="*/ 3427523 h 5449801"/>
                <a:gd name="connsiteX6" fmla="*/ 1511 w 5465137"/>
                <a:gd name="connsiteY6" fmla="*/ 5449801 h 5449801"/>
                <a:gd name="connsiteX7" fmla="*/ 3797 w 5465137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328766 w 5353875"/>
                <a:gd name="connsiteY5" fmla="*/ 3427523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454229 w 5353875"/>
                <a:gd name="connsiteY5" fmla="*/ 4055898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0 w 5350078"/>
                <a:gd name="connsiteY0" fmla="*/ 0 h 4055926"/>
                <a:gd name="connsiteX1" fmla="*/ 4137864 w 5350078"/>
                <a:gd name="connsiteY1" fmla="*/ 8868 h 4055926"/>
                <a:gd name="connsiteX2" fmla="*/ 4977173 w 5350078"/>
                <a:gd name="connsiteY2" fmla="*/ 1018443 h 4055926"/>
                <a:gd name="connsiteX3" fmla="*/ 5242407 w 5350078"/>
                <a:gd name="connsiteY3" fmla="*/ 1595404 h 4055926"/>
                <a:gd name="connsiteX4" fmla="*/ 3135434 w 5350078"/>
                <a:gd name="connsiteY4" fmla="*/ 3341228 h 4055926"/>
                <a:gd name="connsiteX5" fmla="*/ 2450432 w 5350078"/>
                <a:gd name="connsiteY5" fmla="*/ 4055898 h 4055926"/>
                <a:gd name="connsiteX6" fmla="*/ 56755 w 5350078"/>
                <a:gd name="connsiteY6" fmla="*/ 3785938 h 4055926"/>
                <a:gd name="connsiteX7" fmla="*/ 0 w 5350078"/>
                <a:gd name="connsiteY7" fmla="*/ 0 h 4055926"/>
                <a:gd name="connsiteX0" fmla="*/ 10733 w 5360811"/>
                <a:gd name="connsiteY0" fmla="*/ 0 h 4387761"/>
                <a:gd name="connsiteX1" fmla="*/ 4148597 w 5360811"/>
                <a:gd name="connsiteY1" fmla="*/ 8868 h 4387761"/>
                <a:gd name="connsiteX2" fmla="*/ 4987906 w 5360811"/>
                <a:gd name="connsiteY2" fmla="*/ 1018443 h 4387761"/>
                <a:gd name="connsiteX3" fmla="*/ 5253140 w 5360811"/>
                <a:gd name="connsiteY3" fmla="*/ 1595404 h 4387761"/>
                <a:gd name="connsiteX4" fmla="*/ 3146167 w 5360811"/>
                <a:gd name="connsiteY4" fmla="*/ 3341228 h 4387761"/>
                <a:gd name="connsiteX5" fmla="*/ 2461165 w 5360811"/>
                <a:gd name="connsiteY5" fmla="*/ 4055898 h 4387761"/>
                <a:gd name="connsiteX6" fmla="*/ 1066 w 5360811"/>
                <a:gd name="connsiteY6" fmla="*/ 4387761 h 4387761"/>
                <a:gd name="connsiteX7" fmla="*/ 10733 w 5360811"/>
                <a:gd name="connsiteY7" fmla="*/ 0 h 4387761"/>
                <a:gd name="connsiteX0" fmla="*/ 10733 w 4987906"/>
                <a:gd name="connsiteY0" fmla="*/ 0 h 4387761"/>
                <a:gd name="connsiteX1" fmla="*/ 4148597 w 4987906"/>
                <a:gd name="connsiteY1" fmla="*/ 8868 h 4387761"/>
                <a:gd name="connsiteX2" fmla="*/ 4987906 w 4987906"/>
                <a:gd name="connsiteY2" fmla="*/ 1018443 h 4387761"/>
                <a:gd name="connsiteX3" fmla="*/ 3146167 w 4987906"/>
                <a:gd name="connsiteY3" fmla="*/ 3341228 h 4387761"/>
                <a:gd name="connsiteX4" fmla="*/ 2461165 w 4987906"/>
                <a:gd name="connsiteY4" fmla="*/ 4055898 h 4387761"/>
                <a:gd name="connsiteX5" fmla="*/ 1066 w 4987906"/>
                <a:gd name="connsiteY5" fmla="*/ 4387761 h 4387761"/>
                <a:gd name="connsiteX6" fmla="*/ 10733 w 4987906"/>
                <a:gd name="connsiteY6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3007296 w 4148597"/>
                <a:gd name="connsiteY3" fmla="*/ 4383361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269096"/>
                <a:gd name="connsiteY0" fmla="*/ 0 h 4387761"/>
                <a:gd name="connsiteX1" fmla="*/ 4148597 w 4269096"/>
                <a:gd name="connsiteY1" fmla="*/ 8868 h 4387761"/>
                <a:gd name="connsiteX2" fmla="*/ 3146167 w 4269096"/>
                <a:gd name="connsiteY2" fmla="*/ 3341228 h 4387761"/>
                <a:gd name="connsiteX3" fmla="*/ 3007296 w 4269096"/>
                <a:gd name="connsiteY3" fmla="*/ 4383361 h 4387761"/>
                <a:gd name="connsiteX4" fmla="*/ 1066 w 4269096"/>
                <a:gd name="connsiteY4" fmla="*/ 4387761 h 4387761"/>
                <a:gd name="connsiteX5" fmla="*/ 10733 w 4269096"/>
                <a:gd name="connsiteY5" fmla="*/ 0 h 4387761"/>
                <a:gd name="connsiteX0" fmla="*/ 10733 w 4284865"/>
                <a:gd name="connsiteY0" fmla="*/ 0 h 4436798"/>
                <a:gd name="connsiteX1" fmla="*/ 4148597 w 4284865"/>
                <a:gd name="connsiteY1" fmla="*/ 8868 h 4436798"/>
                <a:gd name="connsiteX2" fmla="*/ 3345431 w 4284865"/>
                <a:gd name="connsiteY2" fmla="*/ 3677541 h 4436798"/>
                <a:gd name="connsiteX3" fmla="*/ 3007296 w 4284865"/>
                <a:gd name="connsiteY3" fmla="*/ 4383361 h 4436798"/>
                <a:gd name="connsiteX4" fmla="*/ 1066 w 4284865"/>
                <a:gd name="connsiteY4" fmla="*/ 4387761 h 4436798"/>
                <a:gd name="connsiteX5" fmla="*/ 10733 w 4284865"/>
                <a:gd name="connsiteY5" fmla="*/ 0 h 4436798"/>
                <a:gd name="connsiteX0" fmla="*/ 10733 w 3467988"/>
                <a:gd name="connsiteY0" fmla="*/ 0 h 4436798"/>
                <a:gd name="connsiteX1" fmla="*/ 1882894 w 3467988"/>
                <a:gd name="connsiteY1" fmla="*/ 955853 h 4436798"/>
                <a:gd name="connsiteX2" fmla="*/ 3345431 w 3467988"/>
                <a:gd name="connsiteY2" fmla="*/ 3677541 h 4436798"/>
                <a:gd name="connsiteX3" fmla="*/ 3007296 w 3467988"/>
                <a:gd name="connsiteY3" fmla="*/ 4383361 h 4436798"/>
                <a:gd name="connsiteX4" fmla="*/ 1066 w 3467988"/>
                <a:gd name="connsiteY4" fmla="*/ 4387761 h 4436798"/>
                <a:gd name="connsiteX5" fmla="*/ 10733 w 346798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242390"/>
                <a:gd name="connsiteY0" fmla="*/ 0 h 4387761"/>
                <a:gd name="connsiteX1" fmla="*/ 975137 w 3242390"/>
                <a:gd name="connsiteY1" fmla="*/ 17 h 4387761"/>
                <a:gd name="connsiteX2" fmla="*/ 3124026 w 3242390"/>
                <a:gd name="connsiteY2" fmla="*/ 2916412 h 4387761"/>
                <a:gd name="connsiteX3" fmla="*/ 2498066 w 3242390"/>
                <a:gd name="connsiteY3" fmla="*/ 4020497 h 4387761"/>
                <a:gd name="connsiteX4" fmla="*/ 1066 w 3242390"/>
                <a:gd name="connsiteY4" fmla="*/ 4387761 h 4387761"/>
                <a:gd name="connsiteX5" fmla="*/ 10733 w 3242390"/>
                <a:gd name="connsiteY5" fmla="*/ 0 h 4387761"/>
                <a:gd name="connsiteX0" fmla="*/ 10733 w 3319637"/>
                <a:gd name="connsiteY0" fmla="*/ 0 h 4461918"/>
                <a:gd name="connsiteX1" fmla="*/ 975137 w 3319637"/>
                <a:gd name="connsiteY1" fmla="*/ 17 h 4461918"/>
                <a:gd name="connsiteX2" fmla="*/ 3124026 w 3319637"/>
                <a:gd name="connsiteY2" fmla="*/ 2916412 h 4461918"/>
                <a:gd name="connsiteX3" fmla="*/ 2837553 w 3319637"/>
                <a:gd name="connsiteY3" fmla="*/ 4339109 h 4461918"/>
                <a:gd name="connsiteX4" fmla="*/ 1066 w 3319637"/>
                <a:gd name="connsiteY4" fmla="*/ 4387761 h 4461918"/>
                <a:gd name="connsiteX5" fmla="*/ 10733 w 3319637"/>
                <a:gd name="connsiteY5" fmla="*/ 0 h 4461918"/>
                <a:gd name="connsiteX0" fmla="*/ 10733 w 3387320"/>
                <a:gd name="connsiteY0" fmla="*/ 0 h 4415469"/>
                <a:gd name="connsiteX1" fmla="*/ 975137 w 3387320"/>
                <a:gd name="connsiteY1" fmla="*/ 17 h 4415469"/>
                <a:gd name="connsiteX2" fmla="*/ 3124026 w 3387320"/>
                <a:gd name="connsiteY2" fmla="*/ 2916412 h 4415469"/>
                <a:gd name="connsiteX3" fmla="*/ 3320537 w 3387320"/>
                <a:gd name="connsiteY3" fmla="*/ 3563619 h 4415469"/>
                <a:gd name="connsiteX4" fmla="*/ 2837553 w 3387320"/>
                <a:gd name="connsiteY4" fmla="*/ 4339109 h 4415469"/>
                <a:gd name="connsiteX5" fmla="*/ 1066 w 3387320"/>
                <a:gd name="connsiteY5" fmla="*/ 4387761 h 4415469"/>
                <a:gd name="connsiteX6" fmla="*/ 10733 w 3387320"/>
                <a:gd name="connsiteY6" fmla="*/ 0 h 4415469"/>
                <a:gd name="connsiteX0" fmla="*/ 10733 w 3422878"/>
                <a:gd name="connsiteY0" fmla="*/ 0 h 4415469"/>
                <a:gd name="connsiteX1" fmla="*/ 975137 w 3422878"/>
                <a:gd name="connsiteY1" fmla="*/ 17 h 4415469"/>
                <a:gd name="connsiteX2" fmla="*/ 3124026 w 3422878"/>
                <a:gd name="connsiteY2" fmla="*/ 2916412 h 4415469"/>
                <a:gd name="connsiteX3" fmla="*/ 3379578 w 3422878"/>
                <a:gd name="connsiteY3" fmla="*/ 3475115 h 4415469"/>
                <a:gd name="connsiteX4" fmla="*/ 2837553 w 3422878"/>
                <a:gd name="connsiteY4" fmla="*/ 4339109 h 4415469"/>
                <a:gd name="connsiteX5" fmla="*/ 1066 w 3422878"/>
                <a:gd name="connsiteY5" fmla="*/ 4387761 h 4415469"/>
                <a:gd name="connsiteX6" fmla="*/ 10733 w 3422878"/>
                <a:gd name="connsiteY6" fmla="*/ 0 h 4415469"/>
                <a:gd name="connsiteX0" fmla="*/ 10733 w 3422878"/>
                <a:gd name="connsiteY0" fmla="*/ 0 h 4394640"/>
                <a:gd name="connsiteX1" fmla="*/ 975137 w 3422878"/>
                <a:gd name="connsiteY1" fmla="*/ 17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852107 w 3422878"/>
                <a:gd name="connsiteY1" fmla="*/ 7992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998413 w 3422878"/>
                <a:gd name="connsiteY1" fmla="*/ 4005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333953"/>
                <a:gd name="connsiteY0" fmla="*/ 0 h 4394640"/>
                <a:gd name="connsiteX1" fmla="*/ 998413 w 3333953"/>
                <a:gd name="connsiteY1" fmla="*/ 4005 h 4394640"/>
                <a:gd name="connsiteX2" fmla="*/ 3124026 w 3333953"/>
                <a:gd name="connsiteY2" fmla="*/ 2916412 h 4394640"/>
                <a:gd name="connsiteX3" fmla="*/ 2983889 w 3333953"/>
                <a:gd name="connsiteY3" fmla="*/ 3658541 h 4394640"/>
                <a:gd name="connsiteX4" fmla="*/ 3320537 w 3333953"/>
                <a:gd name="connsiteY4" fmla="*/ 3882232 h 4394640"/>
                <a:gd name="connsiteX5" fmla="*/ 2837553 w 3333953"/>
                <a:gd name="connsiteY5" fmla="*/ 4339109 h 4394640"/>
                <a:gd name="connsiteX6" fmla="*/ 1066 w 3333953"/>
                <a:gd name="connsiteY6" fmla="*/ 4387761 h 4394640"/>
                <a:gd name="connsiteX7" fmla="*/ 10733 w 3333953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0 w 3350005"/>
                <a:gd name="connsiteY0" fmla="*/ 0 h 4356553"/>
                <a:gd name="connsiteX1" fmla="*/ 987680 w 3350005"/>
                <a:gd name="connsiteY1" fmla="*/ 4005 h 4356553"/>
                <a:gd name="connsiteX2" fmla="*/ 3216372 w 3350005"/>
                <a:gd name="connsiteY2" fmla="*/ 3016099 h 4356553"/>
                <a:gd name="connsiteX3" fmla="*/ 2973156 w 3350005"/>
                <a:gd name="connsiteY3" fmla="*/ 3658541 h 4356553"/>
                <a:gd name="connsiteX4" fmla="*/ 3309804 w 3350005"/>
                <a:gd name="connsiteY4" fmla="*/ 3882232 h 4356553"/>
                <a:gd name="connsiteX5" fmla="*/ 2826820 w 3350005"/>
                <a:gd name="connsiteY5" fmla="*/ 4339109 h 4356553"/>
                <a:gd name="connsiteX6" fmla="*/ 113363 w 3350005"/>
                <a:gd name="connsiteY6" fmla="*/ 4176423 h 4356553"/>
                <a:gd name="connsiteX7" fmla="*/ 0 w 3350005"/>
                <a:gd name="connsiteY7" fmla="*/ 0 h 4356553"/>
                <a:gd name="connsiteX0" fmla="*/ 1465 w 3351470"/>
                <a:gd name="connsiteY0" fmla="*/ 0 h 4394640"/>
                <a:gd name="connsiteX1" fmla="*/ 989145 w 3351470"/>
                <a:gd name="connsiteY1" fmla="*/ 4005 h 4394640"/>
                <a:gd name="connsiteX2" fmla="*/ 3217837 w 3351470"/>
                <a:gd name="connsiteY2" fmla="*/ 3016099 h 4394640"/>
                <a:gd name="connsiteX3" fmla="*/ 2974621 w 3351470"/>
                <a:gd name="connsiteY3" fmla="*/ 3658541 h 4394640"/>
                <a:gd name="connsiteX4" fmla="*/ 3311269 w 3351470"/>
                <a:gd name="connsiteY4" fmla="*/ 3882232 h 4394640"/>
                <a:gd name="connsiteX5" fmla="*/ 2828285 w 3351470"/>
                <a:gd name="connsiteY5" fmla="*/ 4339109 h 4394640"/>
                <a:gd name="connsiteX6" fmla="*/ 1774 w 3351470"/>
                <a:gd name="connsiteY6" fmla="*/ 4387762 h 4394640"/>
                <a:gd name="connsiteX7" fmla="*/ 1465 w 3351470"/>
                <a:gd name="connsiteY7" fmla="*/ 0 h 4394640"/>
                <a:gd name="connsiteX0" fmla="*/ 0 w 3350005"/>
                <a:gd name="connsiteY0" fmla="*/ 0 h 4392502"/>
                <a:gd name="connsiteX1" fmla="*/ 987680 w 3350005"/>
                <a:gd name="connsiteY1" fmla="*/ 4005 h 4392502"/>
                <a:gd name="connsiteX2" fmla="*/ 3216372 w 3350005"/>
                <a:gd name="connsiteY2" fmla="*/ 3016099 h 4392502"/>
                <a:gd name="connsiteX3" fmla="*/ 2973156 w 3350005"/>
                <a:gd name="connsiteY3" fmla="*/ 3658541 h 4392502"/>
                <a:gd name="connsiteX4" fmla="*/ 3309804 w 3350005"/>
                <a:gd name="connsiteY4" fmla="*/ 3882232 h 4392502"/>
                <a:gd name="connsiteX5" fmla="*/ 2826820 w 3350005"/>
                <a:gd name="connsiteY5" fmla="*/ 4339109 h 4392502"/>
                <a:gd name="connsiteX6" fmla="*/ 103388 w 3350005"/>
                <a:gd name="connsiteY6" fmla="*/ 4383775 h 4392502"/>
                <a:gd name="connsiteX7" fmla="*/ 0 w 3350005"/>
                <a:gd name="connsiteY7" fmla="*/ 0 h 4392502"/>
                <a:gd name="connsiteX0" fmla="*/ 4465 w 3354470"/>
                <a:gd name="connsiteY0" fmla="*/ 0 h 4390514"/>
                <a:gd name="connsiteX1" fmla="*/ 992145 w 3354470"/>
                <a:gd name="connsiteY1" fmla="*/ 4005 h 4390514"/>
                <a:gd name="connsiteX2" fmla="*/ 3220837 w 3354470"/>
                <a:gd name="connsiteY2" fmla="*/ 3016099 h 4390514"/>
                <a:gd name="connsiteX3" fmla="*/ 2977621 w 3354470"/>
                <a:gd name="connsiteY3" fmla="*/ 3658541 h 4390514"/>
                <a:gd name="connsiteX4" fmla="*/ 3314269 w 3354470"/>
                <a:gd name="connsiteY4" fmla="*/ 3882232 h 4390514"/>
                <a:gd name="connsiteX5" fmla="*/ 2831285 w 3354470"/>
                <a:gd name="connsiteY5" fmla="*/ 4339109 h 4390514"/>
                <a:gd name="connsiteX6" fmla="*/ 1450 w 3354470"/>
                <a:gd name="connsiteY6" fmla="*/ 4379787 h 4390514"/>
                <a:gd name="connsiteX7" fmla="*/ 4465 w 3354470"/>
                <a:gd name="connsiteY7" fmla="*/ 0 h 439051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387070"/>
                <a:gd name="connsiteX1" fmla="*/ 992145 w 3354470"/>
                <a:gd name="connsiteY1" fmla="*/ 4005 h 4387070"/>
                <a:gd name="connsiteX2" fmla="*/ 3220837 w 3354470"/>
                <a:gd name="connsiteY2" fmla="*/ 3016099 h 4387070"/>
                <a:gd name="connsiteX3" fmla="*/ 2977621 w 3354470"/>
                <a:gd name="connsiteY3" fmla="*/ 3658541 h 4387070"/>
                <a:gd name="connsiteX4" fmla="*/ 3314269 w 3354470"/>
                <a:gd name="connsiteY4" fmla="*/ 3882232 h 4387070"/>
                <a:gd name="connsiteX5" fmla="*/ 2834610 w 3354470"/>
                <a:gd name="connsiteY5" fmla="*/ 4386959 h 4387070"/>
                <a:gd name="connsiteX6" fmla="*/ 1450 w 3354470"/>
                <a:gd name="connsiteY6" fmla="*/ 4379787 h 4387070"/>
                <a:gd name="connsiteX7" fmla="*/ 4465 w 3354470"/>
                <a:gd name="connsiteY7" fmla="*/ 0 h 4387070"/>
                <a:gd name="connsiteX0" fmla="*/ 4465 w 3354470"/>
                <a:gd name="connsiteY0" fmla="*/ 0 h 4386983"/>
                <a:gd name="connsiteX1" fmla="*/ 992145 w 3354470"/>
                <a:gd name="connsiteY1" fmla="*/ 4005 h 4386983"/>
                <a:gd name="connsiteX2" fmla="*/ 3220837 w 3354470"/>
                <a:gd name="connsiteY2" fmla="*/ 3016099 h 4386983"/>
                <a:gd name="connsiteX3" fmla="*/ 2977621 w 3354470"/>
                <a:gd name="connsiteY3" fmla="*/ 3658541 h 4386983"/>
                <a:gd name="connsiteX4" fmla="*/ 3314269 w 3354470"/>
                <a:gd name="connsiteY4" fmla="*/ 3882232 h 4386983"/>
                <a:gd name="connsiteX5" fmla="*/ 2834610 w 3354470"/>
                <a:gd name="connsiteY5" fmla="*/ 4386959 h 4386983"/>
                <a:gd name="connsiteX6" fmla="*/ 1450 w 3354470"/>
                <a:gd name="connsiteY6" fmla="*/ 4379787 h 4386983"/>
                <a:gd name="connsiteX7" fmla="*/ 4465 w 3354470"/>
                <a:gd name="connsiteY7" fmla="*/ 0 h 4386983"/>
                <a:gd name="connsiteX0" fmla="*/ 4465 w 3354470"/>
                <a:gd name="connsiteY0" fmla="*/ 0 h 4386959"/>
                <a:gd name="connsiteX1" fmla="*/ 992145 w 3354470"/>
                <a:gd name="connsiteY1" fmla="*/ 4005 h 4386959"/>
                <a:gd name="connsiteX2" fmla="*/ 3220837 w 3354470"/>
                <a:gd name="connsiteY2" fmla="*/ 3016099 h 4386959"/>
                <a:gd name="connsiteX3" fmla="*/ 2977621 w 3354470"/>
                <a:gd name="connsiteY3" fmla="*/ 3658541 h 4386959"/>
                <a:gd name="connsiteX4" fmla="*/ 3314269 w 3354470"/>
                <a:gd name="connsiteY4" fmla="*/ 3882232 h 4386959"/>
                <a:gd name="connsiteX5" fmla="*/ 2834610 w 3354470"/>
                <a:gd name="connsiteY5" fmla="*/ 4386959 h 4386959"/>
                <a:gd name="connsiteX6" fmla="*/ 1450 w 3354470"/>
                <a:gd name="connsiteY6" fmla="*/ 4379787 h 4386959"/>
                <a:gd name="connsiteX7" fmla="*/ 4465 w 3354470"/>
                <a:gd name="connsiteY7" fmla="*/ 0 h 4386959"/>
                <a:gd name="connsiteX0" fmla="*/ 4465 w 3376244"/>
                <a:gd name="connsiteY0" fmla="*/ 0 h 4414869"/>
                <a:gd name="connsiteX1" fmla="*/ 992145 w 3376244"/>
                <a:gd name="connsiteY1" fmla="*/ 4005 h 4414869"/>
                <a:gd name="connsiteX2" fmla="*/ 3220837 w 3376244"/>
                <a:gd name="connsiteY2" fmla="*/ 3016099 h 4414869"/>
                <a:gd name="connsiteX3" fmla="*/ 2977621 w 3376244"/>
                <a:gd name="connsiteY3" fmla="*/ 3658541 h 4414869"/>
                <a:gd name="connsiteX4" fmla="*/ 3364146 w 3376244"/>
                <a:gd name="connsiteY4" fmla="*/ 3985907 h 4414869"/>
                <a:gd name="connsiteX5" fmla="*/ 2834610 w 3376244"/>
                <a:gd name="connsiteY5" fmla="*/ 4386959 h 4414869"/>
                <a:gd name="connsiteX6" fmla="*/ 1450 w 3376244"/>
                <a:gd name="connsiteY6" fmla="*/ 4379787 h 4414869"/>
                <a:gd name="connsiteX7" fmla="*/ 4465 w 3376244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386973"/>
                <a:gd name="connsiteX1" fmla="*/ 992145 w 3365177"/>
                <a:gd name="connsiteY1" fmla="*/ 4005 h 4386973"/>
                <a:gd name="connsiteX2" fmla="*/ 3220837 w 3365177"/>
                <a:gd name="connsiteY2" fmla="*/ 3016099 h 4386973"/>
                <a:gd name="connsiteX3" fmla="*/ 2977621 w 3365177"/>
                <a:gd name="connsiteY3" fmla="*/ 3658541 h 4386973"/>
                <a:gd name="connsiteX4" fmla="*/ 3364146 w 3365177"/>
                <a:gd name="connsiteY4" fmla="*/ 3985907 h 4386973"/>
                <a:gd name="connsiteX5" fmla="*/ 2834610 w 3365177"/>
                <a:gd name="connsiteY5" fmla="*/ 4386959 h 4386973"/>
                <a:gd name="connsiteX6" fmla="*/ 1450 w 3365177"/>
                <a:gd name="connsiteY6" fmla="*/ 4379787 h 4386973"/>
                <a:gd name="connsiteX7" fmla="*/ 4465 w 3365177"/>
                <a:gd name="connsiteY7" fmla="*/ 0 h 4386973"/>
                <a:gd name="connsiteX0" fmla="*/ 4465 w 3368288"/>
                <a:gd name="connsiteY0" fmla="*/ 0 h 4386972"/>
                <a:gd name="connsiteX1" fmla="*/ 992145 w 3368288"/>
                <a:gd name="connsiteY1" fmla="*/ 4005 h 4386972"/>
                <a:gd name="connsiteX2" fmla="*/ 3220837 w 3368288"/>
                <a:gd name="connsiteY2" fmla="*/ 3016099 h 4386972"/>
                <a:gd name="connsiteX3" fmla="*/ 2977621 w 3368288"/>
                <a:gd name="connsiteY3" fmla="*/ 3658541 h 4386972"/>
                <a:gd name="connsiteX4" fmla="*/ 3364146 w 3368288"/>
                <a:gd name="connsiteY4" fmla="*/ 3985907 h 4386972"/>
                <a:gd name="connsiteX5" fmla="*/ 2834610 w 3368288"/>
                <a:gd name="connsiteY5" fmla="*/ 4386959 h 4386972"/>
                <a:gd name="connsiteX6" fmla="*/ 1450 w 3368288"/>
                <a:gd name="connsiteY6" fmla="*/ 4379787 h 4386972"/>
                <a:gd name="connsiteX7" fmla="*/ 4465 w 3368288"/>
                <a:gd name="connsiteY7" fmla="*/ 0 h 4386972"/>
                <a:gd name="connsiteX0" fmla="*/ 4465 w 3452833"/>
                <a:gd name="connsiteY0" fmla="*/ 0 h 4386971"/>
                <a:gd name="connsiteX1" fmla="*/ 992145 w 3452833"/>
                <a:gd name="connsiteY1" fmla="*/ 4005 h 4386971"/>
                <a:gd name="connsiteX2" fmla="*/ 3220837 w 3452833"/>
                <a:gd name="connsiteY2" fmla="*/ 3016099 h 4386971"/>
                <a:gd name="connsiteX3" fmla="*/ 3353360 w 3452833"/>
                <a:gd name="connsiteY3" fmla="*/ 3630629 h 4386971"/>
                <a:gd name="connsiteX4" fmla="*/ 3364146 w 3452833"/>
                <a:gd name="connsiteY4" fmla="*/ 3985907 h 4386971"/>
                <a:gd name="connsiteX5" fmla="*/ 2834610 w 3452833"/>
                <a:gd name="connsiteY5" fmla="*/ 4386959 h 4386971"/>
                <a:gd name="connsiteX6" fmla="*/ 1450 w 3452833"/>
                <a:gd name="connsiteY6" fmla="*/ 4379787 h 4386971"/>
                <a:gd name="connsiteX7" fmla="*/ 4465 w 3452833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3"/>
                <a:gd name="connsiteX1" fmla="*/ 992145 w 3441757"/>
                <a:gd name="connsiteY1" fmla="*/ 4005 h 4386973"/>
                <a:gd name="connsiteX2" fmla="*/ 3220837 w 3441757"/>
                <a:gd name="connsiteY2" fmla="*/ 3016099 h 4386973"/>
                <a:gd name="connsiteX3" fmla="*/ 3353360 w 3441757"/>
                <a:gd name="connsiteY3" fmla="*/ 3630629 h 4386973"/>
                <a:gd name="connsiteX4" fmla="*/ 3364146 w 3441757"/>
                <a:gd name="connsiteY4" fmla="*/ 3985907 h 4386973"/>
                <a:gd name="connsiteX5" fmla="*/ 2834610 w 3441757"/>
                <a:gd name="connsiteY5" fmla="*/ 4386959 h 4386973"/>
                <a:gd name="connsiteX6" fmla="*/ 1450 w 3441757"/>
                <a:gd name="connsiteY6" fmla="*/ 4379787 h 4386973"/>
                <a:gd name="connsiteX7" fmla="*/ 4465 w 3441757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20837 w 3364449"/>
                <a:gd name="connsiteY2" fmla="*/ 3016099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65"/>
                <a:gd name="connsiteX1" fmla="*/ 992145 w 3364449"/>
                <a:gd name="connsiteY1" fmla="*/ 4005 h 4386965"/>
                <a:gd name="connsiteX2" fmla="*/ 3237193 w 3364449"/>
                <a:gd name="connsiteY2" fmla="*/ 3031791 h 4386965"/>
                <a:gd name="connsiteX3" fmla="*/ 3353360 w 3364449"/>
                <a:gd name="connsiteY3" fmla="*/ 3630629 h 4386965"/>
                <a:gd name="connsiteX4" fmla="*/ 3364146 w 3364449"/>
                <a:gd name="connsiteY4" fmla="*/ 3985907 h 4386965"/>
                <a:gd name="connsiteX5" fmla="*/ 2834610 w 3364449"/>
                <a:gd name="connsiteY5" fmla="*/ 4386959 h 4386965"/>
                <a:gd name="connsiteX6" fmla="*/ 1450 w 3364449"/>
                <a:gd name="connsiteY6" fmla="*/ 4379787 h 4386965"/>
                <a:gd name="connsiteX7" fmla="*/ 4465 w 3364449"/>
                <a:gd name="connsiteY7" fmla="*/ 0 h 4386965"/>
                <a:gd name="connsiteX0" fmla="*/ 4465 w 3364146"/>
                <a:gd name="connsiteY0" fmla="*/ 0 h 4386965"/>
                <a:gd name="connsiteX1" fmla="*/ 992145 w 3364146"/>
                <a:gd name="connsiteY1" fmla="*/ 4005 h 4386965"/>
                <a:gd name="connsiteX2" fmla="*/ 3237193 w 3364146"/>
                <a:gd name="connsiteY2" fmla="*/ 3031791 h 4386965"/>
                <a:gd name="connsiteX3" fmla="*/ 3353360 w 3364146"/>
                <a:gd name="connsiteY3" fmla="*/ 3630629 h 4386965"/>
                <a:gd name="connsiteX4" fmla="*/ 3364146 w 3364146"/>
                <a:gd name="connsiteY4" fmla="*/ 3985907 h 4386965"/>
                <a:gd name="connsiteX5" fmla="*/ 2834610 w 3364146"/>
                <a:gd name="connsiteY5" fmla="*/ 4386959 h 4386965"/>
                <a:gd name="connsiteX6" fmla="*/ 1450 w 3364146"/>
                <a:gd name="connsiteY6" fmla="*/ 4379787 h 4386965"/>
                <a:gd name="connsiteX7" fmla="*/ 4465 w 3364146"/>
                <a:gd name="connsiteY7" fmla="*/ 0 h 4386965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593908"/>
                <a:gd name="connsiteY0" fmla="*/ 0 h 4555979"/>
                <a:gd name="connsiteX1" fmla="*/ 992145 w 3593908"/>
                <a:gd name="connsiteY1" fmla="*/ 4005 h 4555979"/>
                <a:gd name="connsiteX2" fmla="*/ 3237193 w 3593908"/>
                <a:gd name="connsiteY2" fmla="*/ 3031791 h 4555979"/>
                <a:gd name="connsiteX3" fmla="*/ 3353360 w 3593908"/>
                <a:gd name="connsiteY3" fmla="*/ 3630629 h 4555979"/>
                <a:gd name="connsiteX4" fmla="*/ 1450 w 3593908"/>
                <a:gd name="connsiteY4" fmla="*/ 4379787 h 4555979"/>
                <a:gd name="connsiteX5" fmla="*/ 4465 w 3593908"/>
                <a:gd name="connsiteY5" fmla="*/ 0 h 4555979"/>
                <a:gd name="connsiteX0" fmla="*/ 4465 w 3237193"/>
                <a:gd name="connsiteY0" fmla="*/ 0 h 4506229"/>
                <a:gd name="connsiteX1" fmla="*/ 992145 w 3237193"/>
                <a:gd name="connsiteY1" fmla="*/ 4005 h 4506229"/>
                <a:gd name="connsiteX2" fmla="*/ 3237193 w 3237193"/>
                <a:gd name="connsiteY2" fmla="*/ 3031791 h 4506229"/>
                <a:gd name="connsiteX3" fmla="*/ 1450 w 3237193"/>
                <a:gd name="connsiteY3" fmla="*/ 4379787 h 4506229"/>
                <a:gd name="connsiteX4" fmla="*/ 4465 w 3237193"/>
                <a:gd name="connsiteY4" fmla="*/ 0 h 4506229"/>
                <a:gd name="connsiteX0" fmla="*/ 4465 w 3237193"/>
                <a:gd name="connsiteY0" fmla="*/ 0 h 4502203"/>
                <a:gd name="connsiteX1" fmla="*/ 992145 w 3237193"/>
                <a:gd name="connsiteY1" fmla="*/ 4005 h 4502203"/>
                <a:gd name="connsiteX2" fmla="*/ 3237193 w 3237193"/>
                <a:gd name="connsiteY2" fmla="*/ 3031791 h 4502203"/>
                <a:gd name="connsiteX3" fmla="*/ 1450 w 3237193"/>
                <a:gd name="connsiteY3" fmla="*/ 4379787 h 4502203"/>
                <a:gd name="connsiteX4" fmla="*/ 4465 w 3237193"/>
                <a:gd name="connsiteY4" fmla="*/ 0 h 4502203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50 w 3237193"/>
                <a:gd name="connsiteY3" fmla="*/ 4379787 h 4379787"/>
                <a:gd name="connsiteX4" fmla="*/ 4465 w 3237193"/>
                <a:gd name="connsiteY4" fmla="*/ 0 h 4379787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43030 w 3237193"/>
                <a:gd name="connsiteY3" fmla="*/ 3777881 h 4379787"/>
                <a:gd name="connsiteX4" fmla="*/ 1450 w 3237193"/>
                <a:gd name="connsiteY4" fmla="*/ 4379787 h 4379787"/>
                <a:gd name="connsiteX5" fmla="*/ 4465 w 3237193"/>
                <a:gd name="connsiteY5" fmla="*/ 0 h 4379787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17809 w 3237193"/>
                <a:gd name="connsiteY3" fmla="*/ 4379842 h 4379842"/>
                <a:gd name="connsiteX4" fmla="*/ 1450 w 3237193"/>
                <a:gd name="connsiteY4" fmla="*/ 4379787 h 4379842"/>
                <a:gd name="connsiteX5" fmla="*/ 4465 w 3237193"/>
                <a:gd name="connsiteY5" fmla="*/ 0 h 4379842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36573 w 3237193"/>
                <a:gd name="connsiteY3" fmla="*/ 4205442 h 4379842"/>
                <a:gd name="connsiteX4" fmla="*/ 3117809 w 3237193"/>
                <a:gd name="connsiteY4" fmla="*/ 4379842 h 4379842"/>
                <a:gd name="connsiteX5" fmla="*/ 1450 w 3237193"/>
                <a:gd name="connsiteY5" fmla="*/ 4379787 h 4379842"/>
                <a:gd name="connsiteX6" fmla="*/ 4465 w 3237193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6445 w 3366445"/>
                <a:gd name="connsiteY3" fmla="*/ 4042294 h 4379842"/>
                <a:gd name="connsiteX4" fmla="*/ 3117809 w 3366445"/>
                <a:gd name="connsiteY4" fmla="*/ 4379842 h 4379842"/>
                <a:gd name="connsiteX5" fmla="*/ 1450 w 3366445"/>
                <a:gd name="connsiteY5" fmla="*/ 4379787 h 4379842"/>
                <a:gd name="connsiteX6" fmla="*/ 4465 w 3366445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10150 w 3366445"/>
                <a:gd name="connsiteY3" fmla="*/ 3524721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2130 w 3366445"/>
                <a:gd name="connsiteY3" fmla="*/ 3423528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37193 w 3370837"/>
                <a:gd name="connsiteY2" fmla="*/ 3031791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40997 w 3370837"/>
                <a:gd name="connsiteY2" fmla="*/ 3173180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29587 w 3370837"/>
                <a:gd name="connsiteY2" fmla="*/ 3145815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50 w 3367092"/>
                <a:gd name="connsiteY6" fmla="*/ 4379787 h 4379842"/>
                <a:gd name="connsiteX7" fmla="*/ 4465 w 3367092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478359 w 3367092"/>
                <a:gd name="connsiteY6" fmla="*/ 4372826 h 4379842"/>
                <a:gd name="connsiteX7" fmla="*/ 1450 w 3367092"/>
                <a:gd name="connsiteY7" fmla="*/ 4379787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478359 w 3367092"/>
                <a:gd name="connsiteY6" fmla="*/ 4372826 h 4379842"/>
                <a:gd name="connsiteX7" fmla="*/ 1450 w 3367092"/>
                <a:gd name="connsiteY7" fmla="*/ 2683892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95452 w 3367092"/>
                <a:gd name="connsiteY6" fmla="*/ 4030306 h 4379842"/>
                <a:gd name="connsiteX7" fmla="*/ 1450 w 3367092"/>
                <a:gd name="connsiteY7" fmla="*/ 2683892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95452 w 3367092"/>
                <a:gd name="connsiteY6" fmla="*/ 4030306 h 4379842"/>
                <a:gd name="connsiteX7" fmla="*/ 1450 w 3367092"/>
                <a:gd name="connsiteY7" fmla="*/ 3009704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005441 w 3367092"/>
                <a:gd name="connsiteY6" fmla="*/ 4376855 h 4379842"/>
                <a:gd name="connsiteX7" fmla="*/ 1450 w 3367092"/>
                <a:gd name="connsiteY7" fmla="*/ 3009704 h 4379842"/>
                <a:gd name="connsiteX8" fmla="*/ 4465 w 3367092"/>
                <a:gd name="connsiteY8" fmla="*/ 0 h 437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67092" h="4379842">
                  <a:moveTo>
                    <a:pt x="4465" y="0"/>
                  </a:moveTo>
                  <a:lnTo>
                    <a:pt x="992145" y="4005"/>
                  </a:lnTo>
                  <a:lnTo>
                    <a:pt x="3229587" y="3145815"/>
                  </a:lnTo>
                  <a:cubicBezTo>
                    <a:pt x="3304854" y="3253715"/>
                    <a:pt x="3369390" y="3288307"/>
                    <a:pt x="3366909" y="3522201"/>
                  </a:cubicBezTo>
                  <a:cubicBezTo>
                    <a:pt x="3368347" y="3728456"/>
                    <a:pt x="3360804" y="3823440"/>
                    <a:pt x="3362242" y="4029695"/>
                  </a:cubicBezTo>
                  <a:cubicBezTo>
                    <a:pt x="3359213" y="4269886"/>
                    <a:pt x="3160763" y="4376521"/>
                    <a:pt x="3094695" y="4379842"/>
                  </a:cubicBezTo>
                  <a:lnTo>
                    <a:pt x="1005441" y="4376855"/>
                  </a:lnTo>
                  <a:lnTo>
                    <a:pt x="1450" y="3009704"/>
                  </a:lnTo>
                  <a:cubicBezTo>
                    <a:pt x="-4572" y="1197702"/>
                    <a:pt x="10487" y="1812002"/>
                    <a:pt x="44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C0026"/>
                </a:gs>
                <a:gs pos="100000">
                  <a:srgbClr val="520CA5"/>
                </a:gs>
              </a:gsLst>
              <a:lin ang="12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/>
                <a:t> </a:t>
              </a:r>
            </a:p>
          </p:txBody>
        </p:sp>
      </p:grp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A3FEBCB-D67F-4499-1957-05161A987BED}"/>
              </a:ext>
            </a:extLst>
          </p:cNvPr>
          <p:cNvSpPr txBox="1"/>
          <p:nvPr userDrawn="1"/>
        </p:nvSpPr>
        <p:spPr>
          <a:xfrm>
            <a:off x="16954500" y="-63341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1DFCF55C-85F8-71D1-5B43-66FD6D0E2F0C}"/>
              </a:ext>
            </a:extLst>
          </p:cNvPr>
          <p:cNvSpPr txBox="1"/>
          <p:nvPr userDrawn="1"/>
        </p:nvSpPr>
        <p:spPr>
          <a:xfrm>
            <a:off x="10162442" y="6451535"/>
            <a:ext cx="176371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A21B3F1-837B-BB4B-BD1F-B451170A8EEB}" type="slidenum">
              <a:rPr lang="it-IT" sz="1000" smtClean="0">
                <a:solidFill>
                  <a:schemeClr val="bg1"/>
                </a:solidFill>
                <a:latin typeface="TIM Sans" pitchFamily="2" charset="77"/>
              </a:rPr>
              <a:t>‹N›</a:t>
            </a:fld>
            <a:endParaRPr lang="it-IT" sz="1000">
              <a:solidFill>
                <a:schemeClr val="bg1"/>
              </a:solidFill>
              <a:latin typeface="TIM Sans" pitchFamily="2" charset="77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5772505F-B9EE-5098-2651-72736AF4923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5600" y="2936370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kern="1200" dirty="0" smtClean="0">
                <a:solidFill>
                  <a:srgbClr val="0033A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Prima riga</a:t>
            </a:r>
          </a:p>
        </p:txBody>
      </p:sp>
      <p:sp>
        <p:nvSpPr>
          <p:cNvPr id="8" name="Segnaposto testo 9">
            <a:extLst>
              <a:ext uri="{FF2B5EF4-FFF2-40B4-BE49-F238E27FC236}">
                <a16:creationId xmlns:a16="http://schemas.microsoft.com/office/drawing/2014/main" id="{43CFC5E7-24FB-7132-4A4B-D082FBFE07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5600" y="3603635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b="1" i="1" kern="1200" dirty="0" smtClean="0">
                <a:solidFill>
                  <a:srgbClr val="0033A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seconda riga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95303F09-53FE-EAEE-54A8-58F17765BB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8246" y="6025577"/>
            <a:ext cx="522216" cy="43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63861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 - Titolo + Testo (Estrusion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>
            <a:extLst>
              <a:ext uri="{FF2B5EF4-FFF2-40B4-BE49-F238E27FC236}">
                <a16:creationId xmlns:a16="http://schemas.microsoft.com/office/drawing/2014/main" id="{EAE8A64D-B5AB-B9C8-6CB3-B995EFE2122D}"/>
              </a:ext>
            </a:extLst>
          </p:cNvPr>
          <p:cNvGrpSpPr/>
          <p:nvPr userDrawn="1"/>
        </p:nvGrpSpPr>
        <p:grpSpPr>
          <a:xfrm>
            <a:off x="7833342" y="528060"/>
            <a:ext cx="4375844" cy="9759070"/>
            <a:chOff x="7833342" y="528060"/>
            <a:chExt cx="4375844" cy="9759070"/>
          </a:xfrm>
        </p:grpSpPr>
        <p:sp>
          <p:nvSpPr>
            <p:cNvPr id="9" name="Rettangolo con un angolo ritagliato 5">
              <a:extLst>
                <a:ext uri="{FF2B5EF4-FFF2-40B4-BE49-F238E27FC236}">
                  <a16:creationId xmlns:a16="http://schemas.microsoft.com/office/drawing/2014/main" id="{2BE364EF-5E5D-3D89-F9C5-E53BA923C3D6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7833342" y="528060"/>
              <a:ext cx="4375844" cy="4746466"/>
            </a:xfrm>
            <a:custGeom>
              <a:avLst/>
              <a:gdLst>
                <a:gd name="connsiteX0" fmla="*/ 0 w 3909764"/>
                <a:gd name="connsiteY0" fmla="*/ 0 h 5436006"/>
                <a:gd name="connsiteX1" fmla="*/ 3171483 w 3909764"/>
                <a:gd name="connsiteY1" fmla="*/ 0 h 5436006"/>
                <a:gd name="connsiteX2" fmla="*/ 3909764 w 3909764"/>
                <a:gd name="connsiteY2" fmla="*/ 738281 h 5436006"/>
                <a:gd name="connsiteX3" fmla="*/ 3909764 w 3909764"/>
                <a:gd name="connsiteY3" fmla="*/ 5436006 h 5436006"/>
                <a:gd name="connsiteX4" fmla="*/ 0 w 3909764"/>
                <a:gd name="connsiteY4" fmla="*/ 5436006 h 5436006"/>
                <a:gd name="connsiteX5" fmla="*/ 0 w 3909764"/>
                <a:gd name="connsiteY5" fmla="*/ 0 h 5436006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280010 w 3909764"/>
                <a:gd name="connsiteY3" fmla="*/ 109182 h 5439208"/>
                <a:gd name="connsiteX4" fmla="*/ 3909764 w 3909764"/>
                <a:gd name="connsiteY4" fmla="*/ 741483 h 5439208"/>
                <a:gd name="connsiteX5" fmla="*/ 3909764 w 3909764"/>
                <a:gd name="connsiteY5" fmla="*/ 5439208 h 5439208"/>
                <a:gd name="connsiteX6" fmla="*/ 0 w 3909764"/>
                <a:gd name="connsiteY6" fmla="*/ 5439208 h 5439208"/>
                <a:gd name="connsiteX7" fmla="*/ 0 w 3909764"/>
                <a:gd name="connsiteY7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909764 w 3909932"/>
                <a:gd name="connsiteY3" fmla="*/ 741483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764 w 3909932"/>
                <a:gd name="connsiteY4" fmla="*/ 741483 h 5439208"/>
                <a:gd name="connsiteX5" fmla="*/ 3909932 w 3909932"/>
                <a:gd name="connsiteY5" fmla="*/ 1016217 h 5439208"/>
                <a:gd name="connsiteX6" fmla="*/ 3909764 w 3909932"/>
                <a:gd name="connsiteY6" fmla="*/ 5439208 h 5439208"/>
                <a:gd name="connsiteX7" fmla="*/ 0 w 3909932"/>
                <a:gd name="connsiteY7" fmla="*/ 5439208 h 5439208"/>
                <a:gd name="connsiteX8" fmla="*/ 0 w 3909932"/>
                <a:gd name="connsiteY8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10458"/>
                <a:gd name="connsiteY0" fmla="*/ 3202 h 5439208"/>
                <a:gd name="connsiteX1" fmla="*/ 3057097 w 3910458"/>
                <a:gd name="connsiteY1" fmla="*/ 0 h 5439208"/>
                <a:gd name="connsiteX2" fmla="*/ 3280010 w 3910458"/>
                <a:gd name="connsiteY2" fmla="*/ 109182 h 5439208"/>
                <a:gd name="connsiteX3" fmla="*/ 3715060 w 3910458"/>
                <a:gd name="connsiteY3" fmla="*/ 544027 h 5439208"/>
                <a:gd name="connsiteX4" fmla="*/ 3909932 w 3910458"/>
                <a:gd name="connsiteY4" fmla="*/ 1016217 h 5439208"/>
                <a:gd name="connsiteX5" fmla="*/ 3909764 w 3910458"/>
                <a:gd name="connsiteY5" fmla="*/ 5439208 h 5439208"/>
                <a:gd name="connsiteX6" fmla="*/ 0 w 3910458"/>
                <a:gd name="connsiteY6" fmla="*/ 5439208 h 5439208"/>
                <a:gd name="connsiteX7" fmla="*/ 0 w 3910458"/>
                <a:gd name="connsiteY7" fmla="*/ 3202 h 5439208"/>
                <a:gd name="connsiteX0" fmla="*/ 0 w 4200678"/>
                <a:gd name="connsiteY0" fmla="*/ 3202 h 5515789"/>
                <a:gd name="connsiteX1" fmla="*/ 3057097 w 4200678"/>
                <a:gd name="connsiteY1" fmla="*/ 0 h 5515789"/>
                <a:gd name="connsiteX2" fmla="*/ 3280010 w 4200678"/>
                <a:gd name="connsiteY2" fmla="*/ 109182 h 5515789"/>
                <a:gd name="connsiteX3" fmla="*/ 3715060 w 4200678"/>
                <a:gd name="connsiteY3" fmla="*/ 544027 h 5515789"/>
                <a:gd name="connsiteX4" fmla="*/ 3909932 w 4200678"/>
                <a:gd name="connsiteY4" fmla="*/ 1016217 h 5515789"/>
                <a:gd name="connsiteX5" fmla="*/ 3913680 w 4200678"/>
                <a:gd name="connsiteY5" fmla="*/ 5082299 h 5515789"/>
                <a:gd name="connsiteX6" fmla="*/ 3909764 w 4200678"/>
                <a:gd name="connsiteY6" fmla="*/ 5439208 h 5515789"/>
                <a:gd name="connsiteX7" fmla="*/ 0 w 4200678"/>
                <a:gd name="connsiteY7" fmla="*/ 5439208 h 5515789"/>
                <a:gd name="connsiteX8" fmla="*/ 0 w 4200678"/>
                <a:gd name="connsiteY8" fmla="*/ 3202 h 5515789"/>
                <a:gd name="connsiteX0" fmla="*/ 0 w 4200678"/>
                <a:gd name="connsiteY0" fmla="*/ 3202 h 5439208"/>
                <a:gd name="connsiteX1" fmla="*/ 3057097 w 4200678"/>
                <a:gd name="connsiteY1" fmla="*/ 0 h 5439208"/>
                <a:gd name="connsiteX2" fmla="*/ 3280010 w 4200678"/>
                <a:gd name="connsiteY2" fmla="*/ 109182 h 5439208"/>
                <a:gd name="connsiteX3" fmla="*/ 3715060 w 4200678"/>
                <a:gd name="connsiteY3" fmla="*/ 544027 h 5439208"/>
                <a:gd name="connsiteX4" fmla="*/ 3909932 w 4200678"/>
                <a:gd name="connsiteY4" fmla="*/ 1016217 h 5439208"/>
                <a:gd name="connsiteX5" fmla="*/ 3913680 w 4200678"/>
                <a:gd name="connsiteY5" fmla="*/ 5082299 h 5439208"/>
                <a:gd name="connsiteX6" fmla="*/ 3909764 w 4200678"/>
                <a:gd name="connsiteY6" fmla="*/ 5439208 h 5439208"/>
                <a:gd name="connsiteX7" fmla="*/ 0 w 4200678"/>
                <a:gd name="connsiteY7" fmla="*/ 5439208 h 5439208"/>
                <a:gd name="connsiteX8" fmla="*/ 0 w 4200678"/>
                <a:gd name="connsiteY8" fmla="*/ 3202 h 5439208"/>
                <a:gd name="connsiteX0" fmla="*/ 0 w 3995172"/>
                <a:gd name="connsiteY0" fmla="*/ 3202 h 5439208"/>
                <a:gd name="connsiteX1" fmla="*/ 3057097 w 3995172"/>
                <a:gd name="connsiteY1" fmla="*/ 0 h 5439208"/>
                <a:gd name="connsiteX2" fmla="*/ 3280010 w 3995172"/>
                <a:gd name="connsiteY2" fmla="*/ 109182 h 5439208"/>
                <a:gd name="connsiteX3" fmla="*/ 3715060 w 3995172"/>
                <a:gd name="connsiteY3" fmla="*/ 544027 h 5439208"/>
                <a:gd name="connsiteX4" fmla="*/ 3909932 w 3995172"/>
                <a:gd name="connsiteY4" fmla="*/ 1016217 h 5439208"/>
                <a:gd name="connsiteX5" fmla="*/ 3913680 w 3995172"/>
                <a:gd name="connsiteY5" fmla="*/ 5082299 h 5439208"/>
                <a:gd name="connsiteX6" fmla="*/ 3587476 w 3995172"/>
                <a:gd name="connsiteY6" fmla="*/ 5439208 h 5439208"/>
                <a:gd name="connsiteX7" fmla="*/ 0 w 3995172"/>
                <a:gd name="connsiteY7" fmla="*/ 5439208 h 5439208"/>
                <a:gd name="connsiteX8" fmla="*/ 0 w 3995172"/>
                <a:gd name="connsiteY8" fmla="*/ 3202 h 5439208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39209"/>
                <a:gd name="connsiteX1" fmla="*/ 3057097 w 3925690"/>
                <a:gd name="connsiteY1" fmla="*/ 0 h 5439209"/>
                <a:gd name="connsiteX2" fmla="*/ 3280010 w 3925690"/>
                <a:gd name="connsiteY2" fmla="*/ 109182 h 5439209"/>
                <a:gd name="connsiteX3" fmla="*/ 3715060 w 3925690"/>
                <a:gd name="connsiteY3" fmla="*/ 544027 h 5439209"/>
                <a:gd name="connsiteX4" fmla="*/ 3909932 w 3925690"/>
                <a:gd name="connsiteY4" fmla="*/ 1016217 h 5439209"/>
                <a:gd name="connsiteX5" fmla="*/ 3913680 w 3925690"/>
                <a:gd name="connsiteY5" fmla="*/ 5082299 h 5439209"/>
                <a:gd name="connsiteX6" fmla="*/ 3587476 w 3925690"/>
                <a:gd name="connsiteY6" fmla="*/ 5439208 h 5439209"/>
                <a:gd name="connsiteX7" fmla="*/ 0 w 3925690"/>
                <a:gd name="connsiteY7" fmla="*/ 5439208 h 5439209"/>
                <a:gd name="connsiteX8" fmla="*/ 0 w 3925690"/>
                <a:gd name="connsiteY8" fmla="*/ 3202 h 5439209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42955"/>
                <a:gd name="connsiteX1" fmla="*/ 3057097 w 3925690"/>
                <a:gd name="connsiteY1" fmla="*/ 0 h 5442955"/>
                <a:gd name="connsiteX2" fmla="*/ 3280010 w 3925690"/>
                <a:gd name="connsiteY2" fmla="*/ 109182 h 5442955"/>
                <a:gd name="connsiteX3" fmla="*/ 3715060 w 3925690"/>
                <a:gd name="connsiteY3" fmla="*/ 544027 h 5442955"/>
                <a:gd name="connsiteX4" fmla="*/ 3909932 w 3925690"/>
                <a:gd name="connsiteY4" fmla="*/ 1016217 h 5442955"/>
                <a:gd name="connsiteX5" fmla="*/ 3913680 w 3925690"/>
                <a:gd name="connsiteY5" fmla="*/ 5082299 h 5442955"/>
                <a:gd name="connsiteX6" fmla="*/ 3531263 w 3925690"/>
                <a:gd name="connsiteY6" fmla="*/ 5442955 h 5442955"/>
                <a:gd name="connsiteX7" fmla="*/ 0 w 3925690"/>
                <a:gd name="connsiteY7" fmla="*/ 5439208 h 5442955"/>
                <a:gd name="connsiteX8" fmla="*/ 0 w 3925690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5 h 5442958"/>
                <a:gd name="connsiteX1" fmla="*/ 3057097 w 3914046"/>
                <a:gd name="connsiteY1" fmla="*/ 3 h 5442958"/>
                <a:gd name="connsiteX2" fmla="*/ 3280010 w 3914046"/>
                <a:gd name="connsiteY2" fmla="*/ 109185 h 5442958"/>
                <a:gd name="connsiteX3" fmla="*/ 3715060 w 3914046"/>
                <a:gd name="connsiteY3" fmla="*/ 544030 h 5442958"/>
                <a:gd name="connsiteX4" fmla="*/ 3909932 w 3914046"/>
                <a:gd name="connsiteY4" fmla="*/ 1016220 h 5442958"/>
                <a:gd name="connsiteX5" fmla="*/ 3913680 w 3914046"/>
                <a:gd name="connsiteY5" fmla="*/ 5082302 h 5442958"/>
                <a:gd name="connsiteX6" fmla="*/ 3531263 w 3914046"/>
                <a:gd name="connsiteY6" fmla="*/ 5442958 h 5442958"/>
                <a:gd name="connsiteX7" fmla="*/ 0 w 3914046"/>
                <a:gd name="connsiteY7" fmla="*/ 5439211 h 5442958"/>
                <a:gd name="connsiteX8" fmla="*/ 0 w 3914046"/>
                <a:gd name="connsiteY8" fmla="*/ 3205 h 5442958"/>
                <a:gd name="connsiteX0" fmla="*/ 1318732 w 5232778"/>
                <a:gd name="connsiteY0" fmla="*/ 3205 h 5442958"/>
                <a:gd name="connsiteX1" fmla="*/ 4375829 w 5232778"/>
                <a:gd name="connsiteY1" fmla="*/ 3 h 5442958"/>
                <a:gd name="connsiteX2" fmla="*/ 4598742 w 5232778"/>
                <a:gd name="connsiteY2" fmla="*/ 109185 h 5442958"/>
                <a:gd name="connsiteX3" fmla="*/ 5033792 w 5232778"/>
                <a:gd name="connsiteY3" fmla="*/ 544030 h 5442958"/>
                <a:gd name="connsiteX4" fmla="*/ 5228664 w 5232778"/>
                <a:gd name="connsiteY4" fmla="*/ 1016220 h 5442958"/>
                <a:gd name="connsiteX5" fmla="*/ 5232412 w 5232778"/>
                <a:gd name="connsiteY5" fmla="*/ 5082302 h 5442958"/>
                <a:gd name="connsiteX6" fmla="*/ 4849995 w 5232778"/>
                <a:gd name="connsiteY6" fmla="*/ 5442958 h 5442958"/>
                <a:gd name="connsiteX7" fmla="*/ 0 w 5232778"/>
                <a:gd name="connsiteY7" fmla="*/ 5428379 h 5442958"/>
                <a:gd name="connsiteX8" fmla="*/ 1318732 w 5232778"/>
                <a:gd name="connsiteY8" fmla="*/ 3205 h 5442958"/>
                <a:gd name="connsiteX0" fmla="*/ 0 w 5250843"/>
                <a:gd name="connsiteY0" fmla="*/ 0 h 5450585"/>
                <a:gd name="connsiteX1" fmla="*/ 4393894 w 5250843"/>
                <a:gd name="connsiteY1" fmla="*/ 7630 h 5450585"/>
                <a:gd name="connsiteX2" fmla="*/ 4616807 w 5250843"/>
                <a:gd name="connsiteY2" fmla="*/ 116812 h 5450585"/>
                <a:gd name="connsiteX3" fmla="*/ 5051857 w 5250843"/>
                <a:gd name="connsiteY3" fmla="*/ 551657 h 5450585"/>
                <a:gd name="connsiteX4" fmla="*/ 5246729 w 5250843"/>
                <a:gd name="connsiteY4" fmla="*/ 1023847 h 5450585"/>
                <a:gd name="connsiteX5" fmla="*/ 5250477 w 5250843"/>
                <a:gd name="connsiteY5" fmla="*/ 5089929 h 5450585"/>
                <a:gd name="connsiteX6" fmla="*/ 4868060 w 5250843"/>
                <a:gd name="connsiteY6" fmla="*/ 5450585 h 5450585"/>
                <a:gd name="connsiteX7" fmla="*/ 18065 w 5250843"/>
                <a:gd name="connsiteY7" fmla="*/ 5436006 h 5450585"/>
                <a:gd name="connsiteX8" fmla="*/ 0 w 5250843"/>
                <a:gd name="connsiteY8" fmla="*/ 0 h 5450585"/>
                <a:gd name="connsiteX0" fmla="*/ 77326 w 5233071"/>
                <a:gd name="connsiteY0" fmla="*/ 142704 h 5442959"/>
                <a:gd name="connsiteX1" fmla="*/ 4376122 w 5233071"/>
                <a:gd name="connsiteY1" fmla="*/ 4 h 5442959"/>
                <a:gd name="connsiteX2" fmla="*/ 4599035 w 5233071"/>
                <a:gd name="connsiteY2" fmla="*/ 109186 h 5442959"/>
                <a:gd name="connsiteX3" fmla="*/ 5034085 w 5233071"/>
                <a:gd name="connsiteY3" fmla="*/ 544031 h 5442959"/>
                <a:gd name="connsiteX4" fmla="*/ 5228957 w 5233071"/>
                <a:gd name="connsiteY4" fmla="*/ 1016221 h 5442959"/>
                <a:gd name="connsiteX5" fmla="*/ 5232705 w 5233071"/>
                <a:gd name="connsiteY5" fmla="*/ 5082303 h 5442959"/>
                <a:gd name="connsiteX6" fmla="*/ 4850288 w 5233071"/>
                <a:gd name="connsiteY6" fmla="*/ 5442959 h 5442959"/>
                <a:gd name="connsiteX7" fmla="*/ 293 w 5233071"/>
                <a:gd name="connsiteY7" fmla="*/ 5428380 h 5442959"/>
                <a:gd name="connsiteX8" fmla="*/ 77326 w 5233071"/>
                <a:gd name="connsiteY8" fmla="*/ 142704 h 5442959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3743 w 5246521"/>
                <a:gd name="connsiteY7" fmla="*/ 5430821 h 5445400"/>
                <a:gd name="connsiteX8" fmla="*/ 0 w 5246521"/>
                <a:gd name="connsiteY8" fmla="*/ 0 h 5445400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73288 w 5246521"/>
                <a:gd name="connsiteY7" fmla="*/ 5252689 h 5445400"/>
                <a:gd name="connsiteX8" fmla="*/ 0 w 5246521"/>
                <a:gd name="connsiteY8" fmla="*/ 0 h 5445400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018662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10401 h 5460202"/>
                <a:gd name="connsiteX1" fmla="*/ 4034550 w 5250318"/>
                <a:gd name="connsiteY1" fmla="*/ 2 h 5460202"/>
                <a:gd name="connsiteX2" fmla="*/ 4616282 w 5250318"/>
                <a:gd name="connsiteY2" fmla="*/ 122028 h 5460202"/>
                <a:gd name="connsiteX3" fmla="*/ 5051332 w 5250318"/>
                <a:gd name="connsiteY3" fmla="*/ 556873 h 5460202"/>
                <a:gd name="connsiteX4" fmla="*/ 5246204 w 5250318"/>
                <a:gd name="connsiteY4" fmla="*/ 1960307 h 5460202"/>
                <a:gd name="connsiteX5" fmla="*/ 5249952 w 5250318"/>
                <a:gd name="connsiteY5" fmla="*/ 5095145 h 5460202"/>
                <a:gd name="connsiteX6" fmla="*/ 4867535 w 5250318"/>
                <a:gd name="connsiteY6" fmla="*/ 5455801 h 5460202"/>
                <a:gd name="connsiteX7" fmla="*/ 1511 w 5250318"/>
                <a:gd name="connsiteY7" fmla="*/ 5460202 h 5460202"/>
                <a:gd name="connsiteX8" fmla="*/ 3797 w 5250318"/>
                <a:gd name="connsiteY8" fmla="*/ 10401 h 5460202"/>
                <a:gd name="connsiteX0" fmla="*/ 3797 w 5250318"/>
                <a:gd name="connsiteY0" fmla="*/ 0 h 5449801"/>
                <a:gd name="connsiteX1" fmla="*/ 4061328 w 5250318"/>
                <a:gd name="connsiteY1" fmla="*/ 92360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141661 w 5250318"/>
                <a:gd name="connsiteY1" fmla="*/ 8868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616282 w 5261042"/>
                <a:gd name="connsiteY2" fmla="*/ 111627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562727 w 5261042"/>
                <a:gd name="connsiteY2" fmla="*/ 496969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5201286 w 5249952"/>
                <a:gd name="connsiteY2" fmla="*/ 1342846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099118 w 5249952"/>
                <a:gd name="connsiteY3" fmla="*/ 1422124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465137"/>
                <a:gd name="connsiteY0" fmla="*/ 0 h 5449801"/>
                <a:gd name="connsiteX1" fmla="*/ 4141661 w 5465137"/>
                <a:gd name="connsiteY1" fmla="*/ 8868 h 5449801"/>
                <a:gd name="connsiteX2" fmla="*/ 4980970 w 5465137"/>
                <a:gd name="connsiteY2" fmla="*/ 1018443 h 5449801"/>
                <a:gd name="connsiteX3" fmla="*/ 5246204 w 5465137"/>
                <a:gd name="connsiteY3" fmla="*/ 1595404 h 5449801"/>
                <a:gd name="connsiteX4" fmla="*/ 5249952 w 5465137"/>
                <a:gd name="connsiteY4" fmla="*/ 5084744 h 5449801"/>
                <a:gd name="connsiteX5" fmla="*/ 2328766 w 5465137"/>
                <a:gd name="connsiteY5" fmla="*/ 3427523 h 5449801"/>
                <a:gd name="connsiteX6" fmla="*/ 1511 w 5465137"/>
                <a:gd name="connsiteY6" fmla="*/ 5449801 h 5449801"/>
                <a:gd name="connsiteX7" fmla="*/ 3797 w 5465137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328766 w 5353875"/>
                <a:gd name="connsiteY5" fmla="*/ 3427523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454229 w 5353875"/>
                <a:gd name="connsiteY5" fmla="*/ 4055898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0 w 5350078"/>
                <a:gd name="connsiteY0" fmla="*/ 0 h 4055926"/>
                <a:gd name="connsiteX1" fmla="*/ 4137864 w 5350078"/>
                <a:gd name="connsiteY1" fmla="*/ 8868 h 4055926"/>
                <a:gd name="connsiteX2" fmla="*/ 4977173 w 5350078"/>
                <a:gd name="connsiteY2" fmla="*/ 1018443 h 4055926"/>
                <a:gd name="connsiteX3" fmla="*/ 5242407 w 5350078"/>
                <a:gd name="connsiteY3" fmla="*/ 1595404 h 4055926"/>
                <a:gd name="connsiteX4" fmla="*/ 3135434 w 5350078"/>
                <a:gd name="connsiteY4" fmla="*/ 3341228 h 4055926"/>
                <a:gd name="connsiteX5" fmla="*/ 2450432 w 5350078"/>
                <a:gd name="connsiteY5" fmla="*/ 4055898 h 4055926"/>
                <a:gd name="connsiteX6" fmla="*/ 56755 w 5350078"/>
                <a:gd name="connsiteY6" fmla="*/ 3785938 h 4055926"/>
                <a:gd name="connsiteX7" fmla="*/ 0 w 5350078"/>
                <a:gd name="connsiteY7" fmla="*/ 0 h 4055926"/>
                <a:gd name="connsiteX0" fmla="*/ 10733 w 5360811"/>
                <a:gd name="connsiteY0" fmla="*/ 0 h 4387761"/>
                <a:gd name="connsiteX1" fmla="*/ 4148597 w 5360811"/>
                <a:gd name="connsiteY1" fmla="*/ 8868 h 4387761"/>
                <a:gd name="connsiteX2" fmla="*/ 4987906 w 5360811"/>
                <a:gd name="connsiteY2" fmla="*/ 1018443 h 4387761"/>
                <a:gd name="connsiteX3" fmla="*/ 5253140 w 5360811"/>
                <a:gd name="connsiteY3" fmla="*/ 1595404 h 4387761"/>
                <a:gd name="connsiteX4" fmla="*/ 3146167 w 5360811"/>
                <a:gd name="connsiteY4" fmla="*/ 3341228 h 4387761"/>
                <a:gd name="connsiteX5" fmla="*/ 2461165 w 5360811"/>
                <a:gd name="connsiteY5" fmla="*/ 4055898 h 4387761"/>
                <a:gd name="connsiteX6" fmla="*/ 1066 w 5360811"/>
                <a:gd name="connsiteY6" fmla="*/ 4387761 h 4387761"/>
                <a:gd name="connsiteX7" fmla="*/ 10733 w 5360811"/>
                <a:gd name="connsiteY7" fmla="*/ 0 h 4387761"/>
                <a:gd name="connsiteX0" fmla="*/ 10733 w 4987906"/>
                <a:gd name="connsiteY0" fmla="*/ 0 h 4387761"/>
                <a:gd name="connsiteX1" fmla="*/ 4148597 w 4987906"/>
                <a:gd name="connsiteY1" fmla="*/ 8868 h 4387761"/>
                <a:gd name="connsiteX2" fmla="*/ 4987906 w 4987906"/>
                <a:gd name="connsiteY2" fmla="*/ 1018443 h 4387761"/>
                <a:gd name="connsiteX3" fmla="*/ 3146167 w 4987906"/>
                <a:gd name="connsiteY3" fmla="*/ 3341228 h 4387761"/>
                <a:gd name="connsiteX4" fmla="*/ 2461165 w 4987906"/>
                <a:gd name="connsiteY4" fmla="*/ 4055898 h 4387761"/>
                <a:gd name="connsiteX5" fmla="*/ 1066 w 4987906"/>
                <a:gd name="connsiteY5" fmla="*/ 4387761 h 4387761"/>
                <a:gd name="connsiteX6" fmla="*/ 10733 w 4987906"/>
                <a:gd name="connsiteY6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3007296 w 4148597"/>
                <a:gd name="connsiteY3" fmla="*/ 4383361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269096"/>
                <a:gd name="connsiteY0" fmla="*/ 0 h 4387761"/>
                <a:gd name="connsiteX1" fmla="*/ 4148597 w 4269096"/>
                <a:gd name="connsiteY1" fmla="*/ 8868 h 4387761"/>
                <a:gd name="connsiteX2" fmla="*/ 3146167 w 4269096"/>
                <a:gd name="connsiteY2" fmla="*/ 3341228 h 4387761"/>
                <a:gd name="connsiteX3" fmla="*/ 3007296 w 4269096"/>
                <a:gd name="connsiteY3" fmla="*/ 4383361 h 4387761"/>
                <a:gd name="connsiteX4" fmla="*/ 1066 w 4269096"/>
                <a:gd name="connsiteY4" fmla="*/ 4387761 h 4387761"/>
                <a:gd name="connsiteX5" fmla="*/ 10733 w 4269096"/>
                <a:gd name="connsiteY5" fmla="*/ 0 h 4387761"/>
                <a:gd name="connsiteX0" fmla="*/ 10733 w 4284865"/>
                <a:gd name="connsiteY0" fmla="*/ 0 h 4436798"/>
                <a:gd name="connsiteX1" fmla="*/ 4148597 w 4284865"/>
                <a:gd name="connsiteY1" fmla="*/ 8868 h 4436798"/>
                <a:gd name="connsiteX2" fmla="*/ 3345431 w 4284865"/>
                <a:gd name="connsiteY2" fmla="*/ 3677541 h 4436798"/>
                <a:gd name="connsiteX3" fmla="*/ 3007296 w 4284865"/>
                <a:gd name="connsiteY3" fmla="*/ 4383361 h 4436798"/>
                <a:gd name="connsiteX4" fmla="*/ 1066 w 4284865"/>
                <a:gd name="connsiteY4" fmla="*/ 4387761 h 4436798"/>
                <a:gd name="connsiteX5" fmla="*/ 10733 w 4284865"/>
                <a:gd name="connsiteY5" fmla="*/ 0 h 4436798"/>
                <a:gd name="connsiteX0" fmla="*/ 10733 w 3467988"/>
                <a:gd name="connsiteY0" fmla="*/ 0 h 4436798"/>
                <a:gd name="connsiteX1" fmla="*/ 1882894 w 3467988"/>
                <a:gd name="connsiteY1" fmla="*/ 955853 h 4436798"/>
                <a:gd name="connsiteX2" fmla="*/ 3345431 w 3467988"/>
                <a:gd name="connsiteY2" fmla="*/ 3677541 h 4436798"/>
                <a:gd name="connsiteX3" fmla="*/ 3007296 w 3467988"/>
                <a:gd name="connsiteY3" fmla="*/ 4383361 h 4436798"/>
                <a:gd name="connsiteX4" fmla="*/ 1066 w 3467988"/>
                <a:gd name="connsiteY4" fmla="*/ 4387761 h 4436798"/>
                <a:gd name="connsiteX5" fmla="*/ 10733 w 346798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242390"/>
                <a:gd name="connsiteY0" fmla="*/ 0 h 4387761"/>
                <a:gd name="connsiteX1" fmla="*/ 975137 w 3242390"/>
                <a:gd name="connsiteY1" fmla="*/ 17 h 4387761"/>
                <a:gd name="connsiteX2" fmla="*/ 3124026 w 3242390"/>
                <a:gd name="connsiteY2" fmla="*/ 2916412 h 4387761"/>
                <a:gd name="connsiteX3" fmla="*/ 2498066 w 3242390"/>
                <a:gd name="connsiteY3" fmla="*/ 4020497 h 4387761"/>
                <a:gd name="connsiteX4" fmla="*/ 1066 w 3242390"/>
                <a:gd name="connsiteY4" fmla="*/ 4387761 h 4387761"/>
                <a:gd name="connsiteX5" fmla="*/ 10733 w 3242390"/>
                <a:gd name="connsiteY5" fmla="*/ 0 h 4387761"/>
                <a:gd name="connsiteX0" fmla="*/ 10733 w 3319637"/>
                <a:gd name="connsiteY0" fmla="*/ 0 h 4461918"/>
                <a:gd name="connsiteX1" fmla="*/ 975137 w 3319637"/>
                <a:gd name="connsiteY1" fmla="*/ 17 h 4461918"/>
                <a:gd name="connsiteX2" fmla="*/ 3124026 w 3319637"/>
                <a:gd name="connsiteY2" fmla="*/ 2916412 h 4461918"/>
                <a:gd name="connsiteX3" fmla="*/ 2837553 w 3319637"/>
                <a:gd name="connsiteY3" fmla="*/ 4339109 h 4461918"/>
                <a:gd name="connsiteX4" fmla="*/ 1066 w 3319637"/>
                <a:gd name="connsiteY4" fmla="*/ 4387761 h 4461918"/>
                <a:gd name="connsiteX5" fmla="*/ 10733 w 3319637"/>
                <a:gd name="connsiteY5" fmla="*/ 0 h 4461918"/>
                <a:gd name="connsiteX0" fmla="*/ 10733 w 3387320"/>
                <a:gd name="connsiteY0" fmla="*/ 0 h 4415469"/>
                <a:gd name="connsiteX1" fmla="*/ 975137 w 3387320"/>
                <a:gd name="connsiteY1" fmla="*/ 17 h 4415469"/>
                <a:gd name="connsiteX2" fmla="*/ 3124026 w 3387320"/>
                <a:gd name="connsiteY2" fmla="*/ 2916412 h 4415469"/>
                <a:gd name="connsiteX3" fmla="*/ 3320537 w 3387320"/>
                <a:gd name="connsiteY3" fmla="*/ 3563619 h 4415469"/>
                <a:gd name="connsiteX4" fmla="*/ 2837553 w 3387320"/>
                <a:gd name="connsiteY4" fmla="*/ 4339109 h 4415469"/>
                <a:gd name="connsiteX5" fmla="*/ 1066 w 3387320"/>
                <a:gd name="connsiteY5" fmla="*/ 4387761 h 4415469"/>
                <a:gd name="connsiteX6" fmla="*/ 10733 w 3387320"/>
                <a:gd name="connsiteY6" fmla="*/ 0 h 4415469"/>
                <a:gd name="connsiteX0" fmla="*/ 10733 w 3422878"/>
                <a:gd name="connsiteY0" fmla="*/ 0 h 4415469"/>
                <a:gd name="connsiteX1" fmla="*/ 975137 w 3422878"/>
                <a:gd name="connsiteY1" fmla="*/ 17 h 4415469"/>
                <a:gd name="connsiteX2" fmla="*/ 3124026 w 3422878"/>
                <a:gd name="connsiteY2" fmla="*/ 2916412 h 4415469"/>
                <a:gd name="connsiteX3" fmla="*/ 3379578 w 3422878"/>
                <a:gd name="connsiteY3" fmla="*/ 3475115 h 4415469"/>
                <a:gd name="connsiteX4" fmla="*/ 2837553 w 3422878"/>
                <a:gd name="connsiteY4" fmla="*/ 4339109 h 4415469"/>
                <a:gd name="connsiteX5" fmla="*/ 1066 w 3422878"/>
                <a:gd name="connsiteY5" fmla="*/ 4387761 h 4415469"/>
                <a:gd name="connsiteX6" fmla="*/ 10733 w 3422878"/>
                <a:gd name="connsiteY6" fmla="*/ 0 h 4415469"/>
                <a:gd name="connsiteX0" fmla="*/ 10733 w 3422878"/>
                <a:gd name="connsiteY0" fmla="*/ 0 h 4394640"/>
                <a:gd name="connsiteX1" fmla="*/ 975137 w 3422878"/>
                <a:gd name="connsiteY1" fmla="*/ 17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852107 w 3422878"/>
                <a:gd name="connsiteY1" fmla="*/ 7992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998413 w 3422878"/>
                <a:gd name="connsiteY1" fmla="*/ 4005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333953"/>
                <a:gd name="connsiteY0" fmla="*/ 0 h 4394640"/>
                <a:gd name="connsiteX1" fmla="*/ 998413 w 3333953"/>
                <a:gd name="connsiteY1" fmla="*/ 4005 h 4394640"/>
                <a:gd name="connsiteX2" fmla="*/ 3124026 w 3333953"/>
                <a:gd name="connsiteY2" fmla="*/ 2916412 h 4394640"/>
                <a:gd name="connsiteX3" fmla="*/ 2983889 w 3333953"/>
                <a:gd name="connsiteY3" fmla="*/ 3658541 h 4394640"/>
                <a:gd name="connsiteX4" fmla="*/ 3320537 w 3333953"/>
                <a:gd name="connsiteY4" fmla="*/ 3882232 h 4394640"/>
                <a:gd name="connsiteX5" fmla="*/ 2837553 w 3333953"/>
                <a:gd name="connsiteY5" fmla="*/ 4339109 h 4394640"/>
                <a:gd name="connsiteX6" fmla="*/ 1066 w 3333953"/>
                <a:gd name="connsiteY6" fmla="*/ 4387761 h 4394640"/>
                <a:gd name="connsiteX7" fmla="*/ 10733 w 3333953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0 w 3350005"/>
                <a:gd name="connsiteY0" fmla="*/ 0 h 4356553"/>
                <a:gd name="connsiteX1" fmla="*/ 987680 w 3350005"/>
                <a:gd name="connsiteY1" fmla="*/ 4005 h 4356553"/>
                <a:gd name="connsiteX2" fmla="*/ 3216372 w 3350005"/>
                <a:gd name="connsiteY2" fmla="*/ 3016099 h 4356553"/>
                <a:gd name="connsiteX3" fmla="*/ 2973156 w 3350005"/>
                <a:gd name="connsiteY3" fmla="*/ 3658541 h 4356553"/>
                <a:gd name="connsiteX4" fmla="*/ 3309804 w 3350005"/>
                <a:gd name="connsiteY4" fmla="*/ 3882232 h 4356553"/>
                <a:gd name="connsiteX5" fmla="*/ 2826820 w 3350005"/>
                <a:gd name="connsiteY5" fmla="*/ 4339109 h 4356553"/>
                <a:gd name="connsiteX6" fmla="*/ 113363 w 3350005"/>
                <a:gd name="connsiteY6" fmla="*/ 4176423 h 4356553"/>
                <a:gd name="connsiteX7" fmla="*/ 0 w 3350005"/>
                <a:gd name="connsiteY7" fmla="*/ 0 h 4356553"/>
                <a:gd name="connsiteX0" fmla="*/ 1465 w 3351470"/>
                <a:gd name="connsiteY0" fmla="*/ 0 h 4394640"/>
                <a:gd name="connsiteX1" fmla="*/ 989145 w 3351470"/>
                <a:gd name="connsiteY1" fmla="*/ 4005 h 4394640"/>
                <a:gd name="connsiteX2" fmla="*/ 3217837 w 3351470"/>
                <a:gd name="connsiteY2" fmla="*/ 3016099 h 4394640"/>
                <a:gd name="connsiteX3" fmla="*/ 2974621 w 3351470"/>
                <a:gd name="connsiteY3" fmla="*/ 3658541 h 4394640"/>
                <a:gd name="connsiteX4" fmla="*/ 3311269 w 3351470"/>
                <a:gd name="connsiteY4" fmla="*/ 3882232 h 4394640"/>
                <a:gd name="connsiteX5" fmla="*/ 2828285 w 3351470"/>
                <a:gd name="connsiteY5" fmla="*/ 4339109 h 4394640"/>
                <a:gd name="connsiteX6" fmla="*/ 1774 w 3351470"/>
                <a:gd name="connsiteY6" fmla="*/ 4387762 h 4394640"/>
                <a:gd name="connsiteX7" fmla="*/ 1465 w 3351470"/>
                <a:gd name="connsiteY7" fmla="*/ 0 h 4394640"/>
                <a:gd name="connsiteX0" fmla="*/ 0 w 3350005"/>
                <a:gd name="connsiteY0" fmla="*/ 0 h 4392502"/>
                <a:gd name="connsiteX1" fmla="*/ 987680 w 3350005"/>
                <a:gd name="connsiteY1" fmla="*/ 4005 h 4392502"/>
                <a:gd name="connsiteX2" fmla="*/ 3216372 w 3350005"/>
                <a:gd name="connsiteY2" fmla="*/ 3016099 h 4392502"/>
                <a:gd name="connsiteX3" fmla="*/ 2973156 w 3350005"/>
                <a:gd name="connsiteY3" fmla="*/ 3658541 h 4392502"/>
                <a:gd name="connsiteX4" fmla="*/ 3309804 w 3350005"/>
                <a:gd name="connsiteY4" fmla="*/ 3882232 h 4392502"/>
                <a:gd name="connsiteX5" fmla="*/ 2826820 w 3350005"/>
                <a:gd name="connsiteY5" fmla="*/ 4339109 h 4392502"/>
                <a:gd name="connsiteX6" fmla="*/ 103388 w 3350005"/>
                <a:gd name="connsiteY6" fmla="*/ 4383775 h 4392502"/>
                <a:gd name="connsiteX7" fmla="*/ 0 w 3350005"/>
                <a:gd name="connsiteY7" fmla="*/ 0 h 4392502"/>
                <a:gd name="connsiteX0" fmla="*/ 4465 w 3354470"/>
                <a:gd name="connsiteY0" fmla="*/ 0 h 4390514"/>
                <a:gd name="connsiteX1" fmla="*/ 992145 w 3354470"/>
                <a:gd name="connsiteY1" fmla="*/ 4005 h 4390514"/>
                <a:gd name="connsiteX2" fmla="*/ 3220837 w 3354470"/>
                <a:gd name="connsiteY2" fmla="*/ 3016099 h 4390514"/>
                <a:gd name="connsiteX3" fmla="*/ 2977621 w 3354470"/>
                <a:gd name="connsiteY3" fmla="*/ 3658541 h 4390514"/>
                <a:gd name="connsiteX4" fmla="*/ 3314269 w 3354470"/>
                <a:gd name="connsiteY4" fmla="*/ 3882232 h 4390514"/>
                <a:gd name="connsiteX5" fmla="*/ 2831285 w 3354470"/>
                <a:gd name="connsiteY5" fmla="*/ 4339109 h 4390514"/>
                <a:gd name="connsiteX6" fmla="*/ 1450 w 3354470"/>
                <a:gd name="connsiteY6" fmla="*/ 4379787 h 4390514"/>
                <a:gd name="connsiteX7" fmla="*/ 4465 w 3354470"/>
                <a:gd name="connsiteY7" fmla="*/ 0 h 439051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387070"/>
                <a:gd name="connsiteX1" fmla="*/ 992145 w 3354470"/>
                <a:gd name="connsiteY1" fmla="*/ 4005 h 4387070"/>
                <a:gd name="connsiteX2" fmla="*/ 3220837 w 3354470"/>
                <a:gd name="connsiteY2" fmla="*/ 3016099 h 4387070"/>
                <a:gd name="connsiteX3" fmla="*/ 2977621 w 3354470"/>
                <a:gd name="connsiteY3" fmla="*/ 3658541 h 4387070"/>
                <a:gd name="connsiteX4" fmla="*/ 3314269 w 3354470"/>
                <a:gd name="connsiteY4" fmla="*/ 3882232 h 4387070"/>
                <a:gd name="connsiteX5" fmla="*/ 2834610 w 3354470"/>
                <a:gd name="connsiteY5" fmla="*/ 4386959 h 4387070"/>
                <a:gd name="connsiteX6" fmla="*/ 1450 w 3354470"/>
                <a:gd name="connsiteY6" fmla="*/ 4379787 h 4387070"/>
                <a:gd name="connsiteX7" fmla="*/ 4465 w 3354470"/>
                <a:gd name="connsiteY7" fmla="*/ 0 h 4387070"/>
                <a:gd name="connsiteX0" fmla="*/ 4465 w 3354470"/>
                <a:gd name="connsiteY0" fmla="*/ 0 h 4386983"/>
                <a:gd name="connsiteX1" fmla="*/ 992145 w 3354470"/>
                <a:gd name="connsiteY1" fmla="*/ 4005 h 4386983"/>
                <a:gd name="connsiteX2" fmla="*/ 3220837 w 3354470"/>
                <a:gd name="connsiteY2" fmla="*/ 3016099 h 4386983"/>
                <a:gd name="connsiteX3" fmla="*/ 2977621 w 3354470"/>
                <a:gd name="connsiteY3" fmla="*/ 3658541 h 4386983"/>
                <a:gd name="connsiteX4" fmla="*/ 3314269 w 3354470"/>
                <a:gd name="connsiteY4" fmla="*/ 3882232 h 4386983"/>
                <a:gd name="connsiteX5" fmla="*/ 2834610 w 3354470"/>
                <a:gd name="connsiteY5" fmla="*/ 4386959 h 4386983"/>
                <a:gd name="connsiteX6" fmla="*/ 1450 w 3354470"/>
                <a:gd name="connsiteY6" fmla="*/ 4379787 h 4386983"/>
                <a:gd name="connsiteX7" fmla="*/ 4465 w 3354470"/>
                <a:gd name="connsiteY7" fmla="*/ 0 h 4386983"/>
                <a:gd name="connsiteX0" fmla="*/ 4465 w 3354470"/>
                <a:gd name="connsiteY0" fmla="*/ 0 h 4386959"/>
                <a:gd name="connsiteX1" fmla="*/ 992145 w 3354470"/>
                <a:gd name="connsiteY1" fmla="*/ 4005 h 4386959"/>
                <a:gd name="connsiteX2" fmla="*/ 3220837 w 3354470"/>
                <a:gd name="connsiteY2" fmla="*/ 3016099 h 4386959"/>
                <a:gd name="connsiteX3" fmla="*/ 2977621 w 3354470"/>
                <a:gd name="connsiteY3" fmla="*/ 3658541 h 4386959"/>
                <a:gd name="connsiteX4" fmla="*/ 3314269 w 3354470"/>
                <a:gd name="connsiteY4" fmla="*/ 3882232 h 4386959"/>
                <a:gd name="connsiteX5" fmla="*/ 2834610 w 3354470"/>
                <a:gd name="connsiteY5" fmla="*/ 4386959 h 4386959"/>
                <a:gd name="connsiteX6" fmla="*/ 1450 w 3354470"/>
                <a:gd name="connsiteY6" fmla="*/ 4379787 h 4386959"/>
                <a:gd name="connsiteX7" fmla="*/ 4465 w 3354470"/>
                <a:gd name="connsiteY7" fmla="*/ 0 h 4386959"/>
                <a:gd name="connsiteX0" fmla="*/ 4465 w 3376244"/>
                <a:gd name="connsiteY0" fmla="*/ 0 h 4414869"/>
                <a:gd name="connsiteX1" fmla="*/ 992145 w 3376244"/>
                <a:gd name="connsiteY1" fmla="*/ 4005 h 4414869"/>
                <a:gd name="connsiteX2" fmla="*/ 3220837 w 3376244"/>
                <a:gd name="connsiteY2" fmla="*/ 3016099 h 4414869"/>
                <a:gd name="connsiteX3" fmla="*/ 2977621 w 3376244"/>
                <a:gd name="connsiteY3" fmla="*/ 3658541 h 4414869"/>
                <a:gd name="connsiteX4" fmla="*/ 3364146 w 3376244"/>
                <a:gd name="connsiteY4" fmla="*/ 3985907 h 4414869"/>
                <a:gd name="connsiteX5" fmla="*/ 2834610 w 3376244"/>
                <a:gd name="connsiteY5" fmla="*/ 4386959 h 4414869"/>
                <a:gd name="connsiteX6" fmla="*/ 1450 w 3376244"/>
                <a:gd name="connsiteY6" fmla="*/ 4379787 h 4414869"/>
                <a:gd name="connsiteX7" fmla="*/ 4465 w 3376244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386973"/>
                <a:gd name="connsiteX1" fmla="*/ 992145 w 3365177"/>
                <a:gd name="connsiteY1" fmla="*/ 4005 h 4386973"/>
                <a:gd name="connsiteX2" fmla="*/ 3220837 w 3365177"/>
                <a:gd name="connsiteY2" fmla="*/ 3016099 h 4386973"/>
                <a:gd name="connsiteX3" fmla="*/ 2977621 w 3365177"/>
                <a:gd name="connsiteY3" fmla="*/ 3658541 h 4386973"/>
                <a:gd name="connsiteX4" fmla="*/ 3364146 w 3365177"/>
                <a:gd name="connsiteY4" fmla="*/ 3985907 h 4386973"/>
                <a:gd name="connsiteX5" fmla="*/ 2834610 w 3365177"/>
                <a:gd name="connsiteY5" fmla="*/ 4386959 h 4386973"/>
                <a:gd name="connsiteX6" fmla="*/ 1450 w 3365177"/>
                <a:gd name="connsiteY6" fmla="*/ 4379787 h 4386973"/>
                <a:gd name="connsiteX7" fmla="*/ 4465 w 3365177"/>
                <a:gd name="connsiteY7" fmla="*/ 0 h 4386973"/>
                <a:gd name="connsiteX0" fmla="*/ 4465 w 3368288"/>
                <a:gd name="connsiteY0" fmla="*/ 0 h 4386972"/>
                <a:gd name="connsiteX1" fmla="*/ 992145 w 3368288"/>
                <a:gd name="connsiteY1" fmla="*/ 4005 h 4386972"/>
                <a:gd name="connsiteX2" fmla="*/ 3220837 w 3368288"/>
                <a:gd name="connsiteY2" fmla="*/ 3016099 h 4386972"/>
                <a:gd name="connsiteX3" fmla="*/ 2977621 w 3368288"/>
                <a:gd name="connsiteY3" fmla="*/ 3658541 h 4386972"/>
                <a:gd name="connsiteX4" fmla="*/ 3364146 w 3368288"/>
                <a:gd name="connsiteY4" fmla="*/ 3985907 h 4386972"/>
                <a:gd name="connsiteX5" fmla="*/ 2834610 w 3368288"/>
                <a:gd name="connsiteY5" fmla="*/ 4386959 h 4386972"/>
                <a:gd name="connsiteX6" fmla="*/ 1450 w 3368288"/>
                <a:gd name="connsiteY6" fmla="*/ 4379787 h 4386972"/>
                <a:gd name="connsiteX7" fmla="*/ 4465 w 3368288"/>
                <a:gd name="connsiteY7" fmla="*/ 0 h 4386972"/>
                <a:gd name="connsiteX0" fmla="*/ 4465 w 3452833"/>
                <a:gd name="connsiteY0" fmla="*/ 0 h 4386971"/>
                <a:gd name="connsiteX1" fmla="*/ 992145 w 3452833"/>
                <a:gd name="connsiteY1" fmla="*/ 4005 h 4386971"/>
                <a:gd name="connsiteX2" fmla="*/ 3220837 w 3452833"/>
                <a:gd name="connsiteY2" fmla="*/ 3016099 h 4386971"/>
                <a:gd name="connsiteX3" fmla="*/ 3353360 w 3452833"/>
                <a:gd name="connsiteY3" fmla="*/ 3630629 h 4386971"/>
                <a:gd name="connsiteX4" fmla="*/ 3364146 w 3452833"/>
                <a:gd name="connsiteY4" fmla="*/ 3985907 h 4386971"/>
                <a:gd name="connsiteX5" fmla="*/ 2834610 w 3452833"/>
                <a:gd name="connsiteY5" fmla="*/ 4386959 h 4386971"/>
                <a:gd name="connsiteX6" fmla="*/ 1450 w 3452833"/>
                <a:gd name="connsiteY6" fmla="*/ 4379787 h 4386971"/>
                <a:gd name="connsiteX7" fmla="*/ 4465 w 3452833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3"/>
                <a:gd name="connsiteX1" fmla="*/ 992145 w 3441757"/>
                <a:gd name="connsiteY1" fmla="*/ 4005 h 4386973"/>
                <a:gd name="connsiteX2" fmla="*/ 3220837 w 3441757"/>
                <a:gd name="connsiteY2" fmla="*/ 3016099 h 4386973"/>
                <a:gd name="connsiteX3" fmla="*/ 3353360 w 3441757"/>
                <a:gd name="connsiteY3" fmla="*/ 3630629 h 4386973"/>
                <a:gd name="connsiteX4" fmla="*/ 3364146 w 3441757"/>
                <a:gd name="connsiteY4" fmla="*/ 3985907 h 4386973"/>
                <a:gd name="connsiteX5" fmla="*/ 2834610 w 3441757"/>
                <a:gd name="connsiteY5" fmla="*/ 4386959 h 4386973"/>
                <a:gd name="connsiteX6" fmla="*/ 1450 w 3441757"/>
                <a:gd name="connsiteY6" fmla="*/ 4379787 h 4386973"/>
                <a:gd name="connsiteX7" fmla="*/ 4465 w 3441757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20837 w 3364449"/>
                <a:gd name="connsiteY2" fmla="*/ 3016099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65"/>
                <a:gd name="connsiteX1" fmla="*/ 992145 w 3364449"/>
                <a:gd name="connsiteY1" fmla="*/ 4005 h 4386965"/>
                <a:gd name="connsiteX2" fmla="*/ 3237193 w 3364449"/>
                <a:gd name="connsiteY2" fmla="*/ 3031791 h 4386965"/>
                <a:gd name="connsiteX3" fmla="*/ 3353360 w 3364449"/>
                <a:gd name="connsiteY3" fmla="*/ 3630629 h 4386965"/>
                <a:gd name="connsiteX4" fmla="*/ 3364146 w 3364449"/>
                <a:gd name="connsiteY4" fmla="*/ 3985907 h 4386965"/>
                <a:gd name="connsiteX5" fmla="*/ 2834610 w 3364449"/>
                <a:gd name="connsiteY5" fmla="*/ 4386959 h 4386965"/>
                <a:gd name="connsiteX6" fmla="*/ 1450 w 3364449"/>
                <a:gd name="connsiteY6" fmla="*/ 4379787 h 4386965"/>
                <a:gd name="connsiteX7" fmla="*/ 4465 w 3364449"/>
                <a:gd name="connsiteY7" fmla="*/ 0 h 4386965"/>
                <a:gd name="connsiteX0" fmla="*/ 4465 w 3364146"/>
                <a:gd name="connsiteY0" fmla="*/ 0 h 4386965"/>
                <a:gd name="connsiteX1" fmla="*/ 992145 w 3364146"/>
                <a:gd name="connsiteY1" fmla="*/ 4005 h 4386965"/>
                <a:gd name="connsiteX2" fmla="*/ 3237193 w 3364146"/>
                <a:gd name="connsiteY2" fmla="*/ 3031791 h 4386965"/>
                <a:gd name="connsiteX3" fmla="*/ 3353360 w 3364146"/>
                <a:gd name="connsiteY3" fmla="*/ 3630629 h 4386965"/>
                <a:gd name="connsiteX4" fmla="*/ 3364146 w 3364146"/>
                <a:gd name="connsiteY4" fmla="*/ 3985907 h 4386965"/>
                <a:gd name="connsiteX5" fmla="*/ 2834610 w 3364146"/>
                <a:gd name="connsiteY5" fmla="*/ 4386959 h 4386965"/>
                <a:gd name="connsiteX6" fmla="*/ 1450 w 3364146"/>
                <a:gd name="connsiteY6" fmla="*/ 4379787 h 4386965"/>
                <a:gd name="connsiteX7" fmla="*/ 4465 w 3364146"/>
                <a:gd name="connsiteY7" fmla="*/ 0 h 4386965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593908"/>
                <a:gd name="connsiteY0" fmla="*/ 0 h 4555979"/>
                <a:gd name="connsiteX1" fmla="*/ 992145 w 3593908"/>
                <a:gd name="connsiteY1" fmla="*/ 4005 h 4555979"/>
                <a:gd name="connsiteX2" fmla="*/ 3237193 w 3593908"/>
                <a:gd name="connsiteY2" fmla="*/ 3031791 h 4555979"/>
                <a:gd name="connsiteX3" fmla="*/ 3353360 w 3593908"/>
                <a:gd name="connsiteY3" fmla="*/ 3630629 h 4555979"/>
                <a:gd name="connsiteX4" fmla="*/ 1450 w 3593908"/>
                <a:gd name="connsiteY4" fmla="*/ 4379787 h 4555979"/>
                <a:gd name="connsiteX5" fmla="*/ 4465 w 3593908"/>
                <a:gd name="connsiteY5" fmla="*/ 0 h 4555979"/>
                <a:gd name="connsiteX0" fmla="*/ 4465 w 3237193"/>
                <a:gd name="connsiteY0" fmla="*/ 0 h 4506229"/>
                <a:gd name="connsiteX1" fmla="*/ 992145 w 3237193"/>
                <a:gd name="connsiteY1" fmla="*/ 4005 h 4506229"/>
                <a:gd name="connsiteX2" fmla="*/ 3237193 w 3237193"/>
                <a:gd name="connsiteY2" fmla="*/ 3031791 h 4506229"/>
                <a:gd name="connsiteX3" fmla="*/ 1450 w 3237193"/>
                <a:gd name="connsiteY3" fmla="*/ 4379787 h 4506229"/>
                <a:gd name="connsiteX4" fmla="*/ 4465 w 3237193"/>
                <a:gd name="connsiteY4" fmla="*/ 0 h 4506229"/>
                <a:gd name="connsiteX0" fmla="*/ 4465 w 3237193"/>
                <a:gd name="connsiteY0" fmla="*/ 0 h 4502203"/>
                <a:gd name="connsiteX1" fmla="*/ 992145 w 3237193"/>
                <a:gd name="connsiteY1" fmla="*/ 4005 h 4502203"/>
                <a:gd name="connsiteX2" fmla="*/ 3237193 w 3237193"/>
                <a:gd name="connsiteY2" fmla="*/ 3031791 h 4502203"/>
                <a:gd name="connsiteX3" fmla="*/ 1450 w 3237193"/>
                <a:gd name="connsiteY3" fmla="*/ 4379787 h 4502203"/>
                <a:gd name="connsiteX4" fmla="*/ 4465 w 3237193"/>
                <a:gd name="connsiteY4" fmla="*/ 0 h 4502203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50 w 3237193"/>
                <a:gd name="connsiteY3" fmla="*/ 4379787 h 4379787"/>
                <a:gd name="connsiteX4" fmla="*/ 4465 w 3237193"/>
                <a:gd name="connsiteY4" fmla="*/ 0 h 4379787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43030 w 3237193"/>
                <a:gd name="connsiteY3" fmla="*/ 3777881 h 4379787"/>
                <a:gd name="connsiteX4" fmla="*/ 1450 w 3237193"/>
                <a:gd name="connsiteY4" fmla="*/ 4379787 h 4379787"/>
                <a:gd name="connsiteX5" fmla="*/ 4465 w 3237193"/>
                <a:gd name="connsiteY5" fmla="*/ 0 h 4379787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17809 w 3237193"/>
                <a:gd name="connsiteY3" fmla="*/ 4379842 h 4379842"/>
                <a:gd name="connsiteX4" fmla="*/ 1450 w 3237193"/>
                <a:gd name="connsiteY4" fmla="*/ 4379787 h 4379842"/>
                <a:gd name="connsiteX5" fmla="*/ 4465 w 3237193"/>
                <a:gd name="connsiteY5" fmla="*/ 0 h 4379842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36573 w 3237193"/>
                <a:gd name="connsiteY3" fmla="*/ 4205442 h 4379842"/>
                <a:gd name="connsiteX4" fmla="*/ 3117809 w 3237193"/>
                <a:gd name="connsiteY4" fmla="*/ 4379842 h 4379842"/>
                <a:gd name="connsiteX5" fmla="*/ 1450 w 3237193"/>
                <a:gd name="connsiteY5" fmla="*/ 4379787 h 4379842"/>
                <a:gd name="connsiteX6" fmla="*/ 4465 w 3237193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6445 w 3366445"/>
                <a:gd name="connsiteY3" fmla="*/ 4042294 h 4379842"/>
                <a:gd name="connsiteX4" fmla="*/ 3117809 w 3366445"/>
                <a:gd name="connsiteY4" fmla="*/ 4379842 h 4379842"/>
                <a:gd name="connsiteX5" fmla="*/ 1450 w 3366445"/>
                <a:gd name="connsiteY5" fmla="*/ 4379787 h 4379842"/>
                <a:gd name="connsiteX6" fmla="*/ 4465 w 3366445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10150 w 3366445"/>
                <a:gd name="connsiteY3" fmla="*/ 3524721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2130 w 3366445"/>
                <a:gd name="connsiteY3" fmla="*/ 3423528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37193 w 3370837"/>
                <a:gd name="connsiteY2" fmla="*/ 3031791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40997 w 3370837"/>
                <a:gd name="connsiteY2" fmla="*/ 3173180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29587 w 3370837"/>
                <a:gd name="connsiteY2" fmla="*/ 3145815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50 w 3367092"/>
                <a:gd name="connsiteY6" fmla="*/ 4379787 h 4379842"/>
                <a:gd name="connsiteX7" fmla="*/ 4465 w 3367092"/>
                <a:gd name="connsiteY7" fmla="*/ 0 h 437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7092" h="4379842">
                  <a:moveTo>
                    <a:pt x="4465" y="0"/>
                  </a:moveTo>
                  <a:lnTo>
                    <a:pt x="992145" y="4005"/>
                  </a:lnTo>
                  <a:lnTo>
                    <a:pt x="3229587" y="3145815"/>
                  </a:lnTo>
                  <a:cubicBezTo>
                    <a:pt x="3304854" y="3253715"/>
                    <a:pt x="3369390" y="3288307"/>
                    <a:pt x="3366909" y="3522201"/>
                  </a:cubicBezTo>
                  <a:cubicBezTo>
                    <a:pt x="3368347" y="3728456"/>
                    <a:pt x="3360804" y="3823440"/>
                    <a:pt x="3362242" y="4029695"/>
                  </a:cubicBezTo>
                  <a:cubicBezTo>
                    <a:pt x="3359213" y="4269886"/>
                    <a:pt x="3160763" y="4376521"/>
                    <a:pt x="3094695" y="4379842"/>
                  </a:cubicBezTo>
                  <a:lnTo>
                    <a:pt x="1450" y="4379787"/>
                  </a:lnTo>
                  <a:cubicBezTo>
                    <a:pt x="-4572" y="2567785"/>
                    <a:pt x="10487" y="1812002"/>
                    <a:pt x="44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6F11F"/>
                </a:gs>
                <a:gs pos="100000">
                  <a:srgbClr val="4FE3C2"/>
                </a:gs>
              </a:gsLst>
              <a:lin ang="6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/>
                <a:t> </a:t>
              </a:r>
            </a:p>
          </p:txBody>
        </p:sp>
        <p:sp>
          <p:nvSpPr>
            <p:cNvPr id="10" name="Rettangolo con un angolo ritagliato 5">
              <a:extLst>
                <a:ext uri="{FF2B5EF4-FFF2-40B4-BE49-F238E27FC236}">
                  <a16:creationId xmlns:a16="http://schemas.microsoft.com/office/drawing/2014/main" id="{FAED1BE8-B0D9-4453-77BA-33BC0A2A5EB5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7833342" y="3034361"/>
              <a:ext cx="4375844" cy="4746466"/>
            </a:xfrm>
            <a:custGeom>
              <a:avLst/>
              <a:gdLst>
                <a:gd name="connsiteX0" fmla="*/ 0 w 3909764"/>
                <a:gd name="connsiteY0" fmla="*/ 0 h 5436006"/>
                <a:gd name="connsiteX1" fmla="*/ 3171483 w 3909764"/>
                <a:gd name="connsiteY1" fmla="*/ 0 h 5436006"/>
                <a:gd name="connsiteX2" fmla="*/ 3909764 w 3909764"/>
                <a:gd name="connsiteY2" fmla="*/ 738281 h 5436006"/>
                <a:gd name="connsiteX3" fmla="*/ 3909764 w 3909764"/>
                <a:gd name="connsiteY3" fmla="*/ 5436006 h 5436006"/>
                <a:gd name="connsiteX4" fmla="*/ 0 w 3909764"/>
                <a:gd name="connsiteY4" fmla="*/ 5436006 h 5436006"/>
                <a:gd name="connsiteX5" fmla="*/ 0 w 3909764"/>
                <a:gd name="connsiteY5" fmla="*/ 0 h 5436006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280010 w 3909764"/>
                <a:gd name="connsiteY3" fmla="*/ 109182 h 5439208"/>
                <a:gd name="connsiteX4" fmla="*/ 3909764 w 3909764"/>
                <a:gd name="connsiteY4" fmla="*/ 741483 h 5439208"/>
                <a:gd name="connsiteX5" fmla="*/ 3909764 w 3909764"/>
                <a:gd name="connsiteY5" fmla="*/ 5439208 h 5439208"/>
                <a:gd name="connsiteX6" fmla="*/ 0 w 3909764"/>
                <a:gd name="connsiteY6" fmla="*/ 5439208 h 5439208"/>
                <a:gd name="connsiteX7" fmla="*/ 0 w 3909764"/>
                <a:gd name="connsiteY7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909764 w 3909932"/>
                <a:gd name="connsiteY3" fmla="*/ 741483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764 w 3909932"/>
                <a:gd name="connsiteY4" fmla="*/ 741483 h 5439208"/>
                <a:gd name="connsiteX5" fmla="*/ 3909932 w 3909932"/>
                <a:gd name="connsiteY5" fmla="*/ 1016217 h 5439208"/>
                <a:gd name="connsiteX6" fmla="*/ 3909764 w 3909932"/>
                <a:gd name="connsiteY6" fmla="*/ 5439208 h 5439208"/>
                <a:gd name="connsiteX7" fmla="*/ 0 w 3909932"/>
                <a:gd name="connsiteY7" fmla="*/ 5439208 h 5439208"/>
                <a:gd name="connsiteX8" fmla="*/ 0 w 3909932"/>
                <a:gd name="connsiteY8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10458"/>
                <a:gd name="connsiteY0" fmla="*/ 3202 h 5439208"/>
                <a:gd name="connsiteX1" fmla="*/ 3057097 w 3910458"/>
                <a:gd name="connsiteY1" fmla="*/ 0 h 5439208"/>
                <a:gd name="connsiteX2" fmla="*/ 3280010 w 3910458"/>
                <a:gd name="connsiteY2" fmla="*/ 109182 h 5439208"/>
                <a:gd name="connsiteX3" fmla="*/ 3715060 w 3910458"/>
                <a:gd name="connsiteY3" fmla="*/ 544027 h 5439208"/>
                <a:gd name="connsiteX4" fmla="*/ 3909932 w 3910458"/>
                <a:gd name="connsiteY4" fmla="*/ 1016217 h 5439208"/>
                <a:gd name="connsiteX5" fmla="*/ 3909764 w 3910458"/>
                <a:gd name="connsiteY5" fmla="*/ 5439208 h 5439208"/>
                <a:gd name="connsiteX6" fmla="*/ 0 w 3910458"/>
                <a:gd name="connsiteY6" fmla="*/ 5439208 h 5439208"/>
                <a:gd name="connsiteX7" fmla="*/ 0 w 3910458"/>
                <a:gd name="connsiteY7" fmla="*/ 3202 h 5439208"/>
                <a:gd name="connsiteX0" fmla="*/ 0 w 4200678"/>
                <a:gd name="connsiteY0" fmla="*/ 3202 h 5515789"/>
                <a:gd name="connsiteX1" fmla="*/ 3057097 w 4200678"/>
                <a:gd name="connsiteY1" fmla="*/ 0 h 5515789"/>
                <a:gd name="connsiteX2" fmla="*/ 3280010 w 4200678"/>
                <a:gd name="connsiteY2" fmla="*/ 109182 h 5515789"/>
                <a:gd name="connsiteX3" fmla="*/ 3715060 w 4200678"/>
                <a:gd name="connsiteY3" fmla="*/ 544027 h 5515789"/>
                <a:gd name="connsiteX4" fmla="*/ 3909932 w 4200678"/>
                <a:gd name="connsiteY4" fmla="*/ 1016217 h 5515789"/>
                <a:gd name="connsiteX5" fmla="*/ 3913680 w 4200678"/>
                <a:gd name="connsiteY5" fmla="*/ 5082299 h 5515789"/>
                <a:gd name="connsiteX6" fmla="*/ 3909764 w 4200678"/>
                <a:gd name="connsiteY6" fmla="*/ 5439208 h 5515789"/>
                <a:gd name="connsiteX7" fmla="*/ 0 w 4200678"/>
                <a:gd name="connsiteY7" fmla="*/ 5439208 h 5515789"/>
                <a:gd name="connsiteX8" fmla="*/ 0 w 4200678"/>
                <a:gd name="connsiteY8" fmla="*/ 3202 h 5515789"/>
                <a:gd name="connsiteX0" fmla="*/ 0 w 4200678"/>
                <a:gd name="connsiteY0" fmla="*/ 3202 h 5439208"/>
                <a:gd name="connsiteX1" fmla="*/ 3057097 w 4200678"/>
                <a:gd name="connsiteY1" fmla="*/ 0 h 5439208"/>
                <a:gd name="connsiteX2" fmla="*/ 3280010 w 4200678"/>
                <a:gd name="connsiteY2" fmla="*/ 109182 h 5439208"/>
                <a:gd name="connsiteX3" fmla="*/ 3715060 w 4200678"/>
                <a:gd name="connsiteY3" fmla="*/ 544027 h 5439208"/>
                <a:gd name="connsiteX4" fmla="*/ 3909932 w 4200678"/>
                <a:gd name="connsiteY4" fmla="*/ 1016217 h 5439208"/>
                <a:gd name="connsiteX5" fmla="*/ 3913680 w 4200678"/>
                <a:gd name="connsiteY5" fmla="*/ 5082299 h 5439208"/>
                <a:gd name="connsiteX6" fmla="*/ 3909764 w 4200678"/>
                <a:gd name="connsiteY6" fmla="*/ 5439208 h 5439208"/>
                <a:gd name="connsiteX7" fmla="*/ 0 w 4200678"/>
                <a:gd name="connsiteY7" fmla="*/ 5439208 h 5439208"/>
                <a:gd name="connsiteX8" fmla="*/ 0 w 4200678"/>
                <a:gd name="connsiteY8" fmla="*/ 3202 h 5439208"/>
                <a:gd name="connsiteX0" fmla="*/ 0 w 3995172"/>
                <a:gd name="connsiteY0" fmla="*/ 3202 h 5439208"/>
                <a:gd name="connsiteX1" fmla="*/ 3057097 w 3995172"/>
                <a:gd name="connsiteY1" fmla="*/ 0 h 5439208"/>
                <a:gd name="connsiteX2" fmla="*/ 3280010 w 3995172"/>
                <a:gd name="connsiteY2" fmla="*/ 109182 h 5439208"/>
                <a:gd name="connsiteX3" fmla="*/ 3715060 w 3995172"/>
                <a:gd name="connsiteY3" fmla="*/ 544027 h 5439208"/>
                <a:gd name="connsiteX4" fmla="*/ 3909932 w 3995172"/>
                <a:gd name="connsiteY4" fmla="*/ 1016217 h 5439208"/>
                <a:gd name="connsiteX5" fmla="*/ 3913680 w 3995172"/>
                <a:gd name="connsiteY5" fmla="*/ 5082299 h 5439208"/>
                <a:gd name="connsiteX6" fmla="*/ 3587476 w 3995172"/>
                <a:gd name="connsiteY6" fmla="*/ 5439208 h 5439208"/>
                <a:gd name="connsiteX7" fmla="*/ 0 w 3995172"/>
                <a:gd name="connsiteY7" fmla="*/ 5439208 h 5439208"/>
                <a:gd name="connsiteX8" fmla="*/ 0 w 3995172"/>
                <a:gd name="connsiteY8" fmla="*/ 3202 h 5439208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39209"/>
                <a:gd name="connsiteX1" fmla="*/ 3057097 w 3925690"/>
                <a:gd name="connsiteY1" fmla="*/ 0 h 5439209"/>
                <a:gd name="connsiteX2" fmla="*/ 3280010 w 3925690"/>
                <a:gd name="connsiteY2" fmla="*/ 109182 h 5439209"/>
                <a:gd name="connsiteX3" fmla="*/ 3715060 w 3925690"/>
                <a:gd name="connsiteY3" fmla="*/ 544027 h 5439209"/>
                <a:gd name="connsiteX4" fmla="*/ 3909932 w 3925690"/>
                <a:gd name="connsiteY4" fmla="*/ 1016217 h 5439209"/>
                <a:gd name="connsiteX5" fmla="*/ 3913680 w 3925690"/>
                <a:gd name="connsiteY5" fmla="*/ 5082299 h 5439209"/>
                <a:gd name="connsiteX6" fmla="*/ 3587476 w 3925690"/>
                <a:gd name="connsiteY6" fmla="*/ 5439208 h 5439209"/>
                <a:gd name="connsiteX7" fmla="*/ 0 w 3925690"/>
                <a:gd name="connsiteY7" fmla="*/ 5439208 h 5439209"/>
                <a:gd name="connsiteX8" fmla="*/ 0 w 3925690"/>
                <a:gd name="connsiteY8" fmla="*/ 3202 h 5439209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42955"/>
                <a:gd name="connsiteX1" fmla="*/ 3057097 w 3925690"/>
                <a:gd name="connsiteY1" fmla="*/ 0 h 5442955"/>
                <a:gd name="connsiteX2" fmla="*/ 3280010 w 3925690"/>
                <a:gd name="connsiteY2" fmla="*/ 109182 h 5442955"/>
                <a:gd name="connsiteX3" fmla="*/ 3715060 w 3925690"/>
                <a:gd name="connsiteY3" fmla="*/ 544027 h 5442955"/>
                <a:gd name="connsiteX4" fmla="*/ 3909932 w 3925690"/>
                <a:gd name="connsiteY4" fmla="*/ 1016217 h 5442955"/>
                <a:gd name="connsiteX5" fmla="*/ 3913680 w 3925690"/>
                <a:gd name="connsiteY5" fmla="*/ 5082299 h 5442955"/>
                <a:gd name="connsiteX6" fmla="*/ 3531263 w 3925690"/>
                <a:gd name="connsiteY6" fmla="*/ 5442955 h 5442955"/>
                <a:gd name="connsiteX7" fmla="*/ 0 w 3925690"/>
                <a:gd name="connsiteY7" fmla="*/ 5439208 h 5442955"/>
                <a:gd name="connsiteX8" fmla="*/ 0 w 3925690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5 h 5442958"/>
                <a:gd name="connsiteX1" fmla="*/ 3057097 w 3914046"/>
                <a:gd name="connsiteY1" fmla="*/ 3 h 5442958"/>
                <a:gd name="connsiteX2" fmla="*/ 3280010 w 3914046"/>
                <a:gd name="connsiteY2" fmla="*/ 109185 h 5442958"/>
                <a:gd name="connsiteX3" fmla="*/ 3715060 w 3914046"/>
                <a:gd name="connsiteY3" fmla="*/ 544030 h 5442958"/>
                <a:gd name="connsiteX4" fmla="*/ 3909932 w 3914046"/>
                <a:gd name="connsiteY4" fmla="*/ 1016220 h 5442958"/>
                <a:gd name="connsiteX5" fmla="*/ 3913680 w 3914046"/>
                <a:gd name="connsiteY5" fmla="*/ 5082302 h 5442958"/>
                <a:gd name="connsiteX6" fmla="*/ 3531263 w 3914046"/>
                <a:gd name="connsiteY6" fmla="*/ 5442958 h 5442958"/>
                <a:gd name="connsiteX7" fmla="*/ 0 w 3914046"/>
                <a:gd name="connsiteY7" fmla="*/ 5439211 h 5442958"/>
                <a:gd name="connsiteX8" fmla="*/ 0 w 3914046"/>
                <a:gd name="connsiteY8" fmla="*/ 3205 h 5442958"/>
                <a:gd name="connsiteX0" fmla="*/ 1318732 w 5232778"/>
                <a:gd name="connsiteY0" fmla="*/ 3205 h 5442958"/>
                <a:gd name="connsiteX1" fmla="*/ 4375829 w 5232778"/>
                <a:gd name="connsiteY1" fmla="*/ 3 h 5442958"/>
                <a:gd name="connsiteX2" fmla="*/ 4598742 w 5232778"/>
                <a:gd name="connsiteY2" fmla="*/ 109185 h 5442958"/>
                <a:gd name="connsiteX3" fmla="*/ 5033792 w 5232778"/>
                <a:gd name="connsiteY3" fmla="*/ 544030 h 5442958"/>
                <a:gd name="connsiteX4" fmla="*/ 5228664 w 5232778"/>
                <a:gd name="connsiteY4" fmla="*/ 1016220 h 5442958"/>
                <a:gd name="connsiteX5" fmla="*/ 5232412 w 5232778"/>
                <a:gd name="connsiteY5" fmla="*/ 5082302 h 5442958"/>
                <a:gd name="connsiteX6" fmla="*/ 4849995 w 5232778"/>
                <a:gd name="connsiteY6" fmla="*/ 5442958 h 5442958"/>
                <a:gd name="connsiteX7" fmla="*/ 0 w 5232778"/>
                <a:gd name="connsiteY7" fmla="*/ 5428379 h 5442958"/>
                <a:gd name="connsiteX8" fmla="*/ 1318732 w 5232778"/>
                <a:gd name="connsiteY8" fmla="*/ 3205 h 5442958"/>
                <a:gd name="connsiteX0" fmla="*/ 0 w 5250843"/>
                <a:gd name="connsiteY0" fmla="*/ 0 h 5450585"/>
                <a:gd name="connsiteX1" fmla="*/ 4393894 w 5250843"/>
                <a:gd name="connsiteY1" fmla="*/ 7630 h 5450585"/>
                <a:gd name="connsiteX2" fmla="*/ 4616807 w 5250843"/>
                <a:gd name="connsiteY2" fmla="*/ 116812 h 5450585"/>
                <a:gd name="connsiteX3" fmla="*/ 5051857 w 5250843"/>
                <a:gd name="connsiteY3" fmla="*/ 551657 h 5450585"/>
                <a:gd name="connsiteX4" fmla="*/ 5246729 w 5250843"/>
                <a:gd name="connsiteY4" fmla="*/ 1023847 h 5450585"/>
                <a:gd name="connsiteX5" fmla="*/ 5250477 w 5250843"/>
                <a:gd name="connsiteY5" fmla="*/ 5089929 h 5450585"/>
                <a:gd name="connsiteX6" fmla="*/ 4868060 w 5250843"/>
                <a:gd name="connsiteY6" fmla="*/ 5450585 h 5450585"/>
                <a:gd name="connsiteX7" fmla="*/ 18065 w 5250843"/>
                <a:gd name="connsiteY7" fmla="*/ 5436006 h 5450585"/>
                <a:gd name="connsiteX8" fmla="*/ 0 w 5250843"/>
                <a:gd name="connsiteY8" fmla="*/ 0 h 5450585"/>
                <a:gd name="connsiteX0" fmla="*/ 77326 w 5233071"/>
                <a:gd name="connsiteY0" fmla="*/ 142704 h 5442959"/>
                <a:gd name="connsiteX1" fmla="*/ 4376122 w 5233071"/>
                <a:gd name="connsiteY1" fmla="*/ 4 h 5442959"/>
                <a:gd name="connsiteX2" fmla="*/ 4599035 w 5233071"/>
                <a:gd name="connsiteY2" fmla="*/ 109186 h 5442959"/>
                <a:gd name="connsiteX3" fmla="*/ 5034085 w 5233071"/>
                <a:gd name="connsiteY3" fmla="*/ 544031 h 5442959"/>
                <a:gd name="connsiteX4" fmla="*/ 5228957 w 5233071"/>
                <a:gd name="connsiteY4" fmla="*/ 1016221 h 5442959"/>
                <a:gd name="connsiteX5" fmla="*/ 5232705 w 5233071"/>
                <a:gd name="connsiteY5" fmla="*/ 5082303 h 5442959"/>
                <a:gd name="connsiteX6" fmla="*/ 4850288 w 5233071"/>
                <a:gd name="connsiteY6" fmla="*/ 5442959 h 5442959"/>
                <a:gd name="connsiteX7" fmla="*/ 293 w 5233071"/>
                <a:gd name="connsiteY7" fmla="*/ 5428380 h 5442959"/>
                <a:gd name="connsiteX8" fmla="*/ 77326 w 5233071"/>
                <a:gd name="connsiteY8" fmla="*/ 142704 h 5442959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3743 w 5246521"/>
                <a:gd name="connsiteY7" fmla="*/ 5430821 h 5445400"/>
                <a:gd name="connsiteX8" fmla="*/ 0 w 5246521"/>
                <a:gd name="connsiteY8" fmla="*/ 0 h 5445400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73288 w 5246521"/>
                <a:gd name="connsiteY7" fmla="*/ 5252689 h 5445400"/>
                <a:gd name="connsiteX8" fmla="*/ 0 w 5246521"/>
                <a:gd name="connsiteY8" fmla="*/ 0 h 5445400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018662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10401 h 5460202"/>
                <a:gd name="connsiteX1" fmla="*/ 4034550 w 5250318"/>
                <a:gd name="connsiteY1" fmla="*/ 2 h 5460202"/>
                <a:gd name="connsiteX2" fmla="*/ 4616282 w 5250318"/>
                <a:gd name="connsiteY2" fmla="*/ 122028 h 5460202"/>
                <a:gd name="connsiteX3" fmla="*/ 5051332 w 5250318"/>
                <a:gd name="connsiteY3" fmla="*/ 556873 h 5460202"/>
                <a:gd name="connsiteX4" fmla="*/ 5246204 w 5250318"/>
                <a:gd name="connsiteY4" fmla="*/ 1960307 h 5460202"/>
                <a:gd name="connsiteX5" fmla="*/ 5249952 w 5250318"/>
                <a:gd name="connsiteY5" fmla="*/ 5095145 h 5460202"/>
                <a:gd name="connsiteX6" fmla="*/ 4867535 w 5250318"/>
                <a:gd name="connsiteY6" fmla="*/ 5455801 h 5460202"/>
                <a:gd name="connsiteX7" fmla="*/ 1511 w 5250318"/>
                <a:gd name="connsiteY7" fmla="*/ 5460202 h 5460202"/>
                <a:gd name="connsiteX8" fmla="*/ 3797 w 5250318"/>
                <a:gd name="connsiteY8" fmla="*/ 10401 h 5460202"/>
                <a:gd name="connsiteX0" fmla="*/ 3797 w 5250318"/>
                <a:gd name="connsiteY0" fmla="*/ 0 h 5449801"/>
                <a:gd name="connsiteX1" fmla="*/ 4061328 w 5250318"/>
                <a:gd name="connsiteY1" fmla="*/ 92360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141661 w 5250318"/>
                <a:gd name="connsiteY1" fmla="*/ 8868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616282 w 5261042"/>
                <a:gd name="connsiteY2" fmla="*/ 111627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562727 w 5261042"/>
                <a:gd name="connsiteY2" fmla="*/ 496969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5201286 w 5249952"/>
                <a:gd name="connsiteY2" fmla="*/ 1342846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099118 w 5249952"/>
                <a:gd name="connsiteY3" fmla="*/ 1422124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465137"/>
                <a:gd name="connsiteY0" fmla="*/ 0 h 5449801"/>
                <a:gd name="connsiteX1" fmla="*/ 4141661 w 5465137"/>
                <a:gd name="connsiteY1" fmla="*/ 8868 h 5449801"/>
                <a:gd name="connsiteX2" fmla="*/ 4980970 w 5465137"/>
                <a:gd name="connsiteY2" fmla="*/ 1018443 h 5449801"/>
                <a:gd name="connsiteX3" fmla="*/ 5246204 w 5465137"/>
                <a:gd name="connsiteY3" fmla="*/ 1595404 h 5449801"/>
                <a:gd name="connsiteX4" fmla="*/ 5249952 w 5465137"/>
                <a:gd name="connsiteY4" fmla="*/ 5084744 h 5449801"/>
                <a:gd name="connsiteX5" fmla="*/ 2328766 w 5465137"/>
                <a:gd name="connsiteY5" fmla="*/ 3427523 h 5449801"/>
                <a:gd name="connsiteX6" fmla="*/ 1511 w 5465137"/>
                <a:gd name="connsiteY6" fmla="*/ 5449801 h 5449801"/>
                <a:gd name="connsiteX7" fmla="*/ 3797 w 5465137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328766 w 5353875"/>
                <a:gd name="connsiteY5" fmla="*/ 3427523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454229 w 5353875"/>
                <a:gd name="connsiteY5" fmla="*/ 4055898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0 w 5350078"/>
                <a:gd name="connsiteY0" fmla="*/ 0 h 4055926"/>
                <a:gd name="connsiteX1" fmla="*/ 4137864 w 5350078"/>
                <a:gd name="connsiteY1" fmla="*/ 8868 h 4055926"/>
                <a:gd name="connsiteX2" fmla="*/ 4977173 w 5350078"/>
                <a:gd name="connsiteY2" fmla="*/ 1018443 h 4055926"/>
                <a:gd name="connsiteX3" fmla="*/ 5242407 w 5350078"/>
                <a:gd name="connsiteY3" fmla="*/ 1595404 h 4055926"/>
                <a:gd name="connsiteX4" fmla="*/ 3135434 w 5350078"/>
                <a:gd name="connsiteY4" fmla="*/ 3341228 h 4055926"/>
                <a:gd name="connsiteX5" fmla="*/ 2450432 w 5350078"/>
                <a:gd name="connsiteY5" fmla="*/ 4055898 h 4055926"/>
                <a:gd name="connsiteX6" fmla="*/ 56755 w 5350078"/>
                <a:gd name="connsiteY6" fmla="*/ 3785938 h 4055926"/>
                <a:gd name="connsiteX7" fmla="*/ 0 w 5350078"/>
                <a:gd name="connsiteY7" fmla="*/ 0 h 4055926"/>
                <a:gd name="connsiteX0" fmla="*/ 10733 w 5360811"/>
                <a:gd name="connsiteY0" fmla="*/ 0 h 4387761"/>
                <a:gd name="connsiteX1" fmla="*/ 4148597 w 5360811"/>
                <a:gd name="connsiteY1" fmla="*/ 8868 h 4387761"/>
                <a:gd name="connsiteX2" fmla="*/ 4987906 w 5360811"/>
                <a:gd name="connsiteY2" fmla="*/ 1018443 h 4387761"/>
                <a:gd name="connsiteX3" fmla="*/ 5253140 w 5360811"/>
                <a:gd name="connsiteY3" fmla="*/ 1595404 h 4387761"/>
                <a:gd name="connsiteX4" fmla="*/ 3146167 w 5360811"/>
                <a:gd name="connsiteY4" fmla="*/ 3341228 h 4387761"/>
                <a:gd name="connsiteX5" fmla="*/ 2461165 w 5360811"/>
                <a:gd name="connsiteY5" fmla="*/ 4055898 h 4387761"/>
                <a:gd name="connsiteX6" fmla="*/ 1066 w 5360811"/>
                <a:gd name="connsiteY6" fmla="*/ 4387761 h 4387761"/>
                <a:gd name="connsiteX7" fmla="*/ 10733 w 5360811"/>
                <a:gd name="connsiteY7" fmla="*/ 0 h 4387761"/>
                <a:gd name="connsiteX0" fmla="*/ 10733 w 4987906"/>
                <a:gd name="connsiteY0" fmla="*/ 0 h 4387761"/>
                <a:gd name="connsiteX1" fmla="*/ 4148597 w 4987906"/>
                <a:gd name="connsiteY1" fmla="*/ 8868 h 4387761"/>
                <a:gd name="connsiteX2" fmla="*/ 4987906 w 4987906"/>
                <a:gd name="connsiteY2" fmla="*/ 1018443 h 4387761"/>
                <a:gd name="connsiteX3" fmla="*/ 3146167 w 4987906"/>
                <a:gd name="connsiteY3" fmla="*/ 3341228 h 4387761"/>
                <a:gd name="connsiteX4" fmla="*/ 2461165 w 4987906"/>
                <a:gd name="connsiteY4" fmla="*/ 4055898 h 4387761"/>
                <a:gd name="connsiteX5" fmla="*/ 1066 w 4987906"/>
                <a:gd name="connsiteY5" fmla="*/ 4387761 h 4387761"/>
                <a:gd name="connsiteX6" fmla="*/ 10733 w 4987906"/>
                <a:gd name="connsiteY6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3007296 w 4148597"/>
                <a:gd name="connsiteY3" fmla="*/ 4383361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269096"/>
                <a:gd name="connsiteY0" fmla="*/ 0 h 4387761"/>
                <a:gd name="connsiteX1" fmla="*/ 4148597 w 4269096"/>
                <a:gd name="connsiteY1" fmla="*/ 8868 h 4387761"/>
                <a:gd name="connsiteX2" fmla="*/ 3146167 w 4269096"/>
                <a:gd name="connsiteY2" fmla="*/ 3341228 h 4387761"/>
                <a:gd name="connsiteX3" fmla="*/ 3007296 w 4269096"/>
                <a:gd name="connsiteY3" fmla="*/ 4383361 h 4387761"/>
                <a:gd name="connsiteX4" fmla="*/ 1066 w 4269096"/>
                <a:gd name="connsiteY4" fmla="*/ 4387761 h 4387761"/>
                <a:gd name="connsiteX5" fmla="*/ 10733 w 4269096"/>
                <a:gd name="connsiteY5" fmla="*/ 0 h 4387761"/>
                <a:gd name="connsiteX0" fmla="*/ 10733 w 4284865"/>
                <a:gd name="connsiteY0" fmla="*/ 0 h 4436798"/>
                <a:gd name="connsiteX1" fmla="*/ 4148597 w 4284865"/>
                <a:gd name="connsiteY1" fmla="*/ 8868 h 4436798"/>
                <a:gd name="connsiteX2" fmla="*/ 3345431 w 4284865"/>
                <a:gd name="connsiteY2" fmla="*/ 3677541 h 4436798"/>
                <a:gd name="connsiteX3" fmla="*/ 3007296 w 4284865"/>
                <a:gd name="connsiteY3" fmla="*/ 4383361 h 4436798"/>
                <a:gd name="connsiteX4" fmla="*/ 1066 w 4284865"/>
                <a:gd name="connsiteY4" fmla="*/ 4387761 h 4436798"/>
                <a:gd name="connsiteX5" fmla="*/ 10733 w 4284865"/>
                <a:gd name="connsiteY5" fmla="*/ 0 h 4436798"/>
                <a:gd name="connsiteX0" fmla="*/ 10733 w 3467988"/>
                <a:gd name="connsiteY0" fmla="*/ 0 h 4436798"/>
                <a:gd name="connsiteX1" fmla="*/ 1882894 w 3467988"/>
                <a:gd name="connsiteY1" fmla="*/ 955853 h 4436798"/>
                <a:gd name="connsiteX2" fmla="*/ 3345431 w 3467988"/>
                <a:gd name="connsiteY2" fmla="*/ 3677541 h 4436798"/>
                <a:gd name="connsiteX3" fmla="*/ 3007296 w 3467988"/>
                <a:gd name="connsiteY3" fmla="*/ 4383361 h 4436798"/>
                <a:gd name="connsiteX4" fmla="*/ 1066 w 3467988"/>
                <a:gd name="connsiteY4" fmla="*/ 4387761 h 4436798"/>
                <a:gd name="connsiteX5" fmla="*/ 10733 w 346798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242390"/>
                <a:gd name="connsiteY0" fmla="*/ 0 h 4387761"/>
                <a:gd name="connsiteX1" fmla="*/ 975137 w 3242390"/>
                <a:gd name="connsiteY1" fmla="*/ 17 h 4387761"/>
                <a:gd name="connsiteX2" fmla="*/ 3124026 w 3242390"/>
                <a:gd name="connsiteY2" fmla="*/ 2916412 h 4387761"/>
                <a:gd name="connsiteX3" fmla="*/ 2498066 w 3242390"/>
                <a:gd name="connsiteY3" fmla="*/ 4020497 h 4387761"/>
                <a:gd name="connsiteX4" fmla="*/ 1066 w 3242390"/>
                <a:gd name="connsiteY4" fmla="*/ 4387761 h 4387761"/>
                <a:gd name="connsiteX5" fmla="*/ 10733 w 3242390"/>
                <a:gd name="connsiteY5" fmla="*/ 0 h 4387761"/>
                <a:gd name="connsiteX0" fmla="*/ 10733 w 3319637"/>
                <a:gd name="connsiteY0" fmla="*/ 0 h 4461918"/>
                <a:gd name="connsiteX1" fmla="*/ 975137 w 3319637"/>
                <a:gd name="connsiteY1" fmla="*/ 17 h 4461918"/>
                <a:gd name="connsiteX2" fmla="*/ 3124026 w 3319637"/>
                <a:gd name="connsiteY2" fmla="*/ 2916412 h 4461918"/>
                <a:gd name="connsiteX3" fmla="*/ 2837553 w 3319637"/>
                <a:gd name="connsiteY3" fmla="*/ 4339109 h 4461918"/>
                <a:gd name="connsiteX4" fmla="*/ 1066 w 3319637"/>
                <a:gd name="connsiteY4" fmla="*/ 4387761 h 4461918"/>
                <a:gd name="connsiteX5" fmla="*/ 10733 w 3319637"/>
                <a:gd name="connsiteY5" fmla="*/ 0 h 4461918"/>
                <a:gd name="connsiteX0" fmla="*/ 10733 w 3387320"/>
                <a:gd name="connsiteY0" fmla="*/ 0 h 4415469"/>
                <a:gd name="connsiteX1" fmla="*/ 975137 w 3387320"/>
                <a:gd name="connsiteY1" fmla="*/ 17 h 4415469"/>
                <a:gd name="connsiteX2" fmla="*/ 3124026 w 3387320"/>
                <a:gd name="connsiteY2" fmla="*/ 2916412 h 4415469"/>
                <a:gd name="connsiteX3" fmla="*/ 3320537 w 3387320"/>
                <a:gd name="connsiteY3" fmla="*/ 3563619 h 4415469"/>
                <a:gd name="connsiteX4" fmla="*/ 2837553 w 3387320"/>
                <a:gd name="connsiteY4" fmla="*/ 4339109 h 4415469"/>
                <a:gd name="connsiteX5" fmla="*/ 1066 w 3387320"/>
                <a:gd name="connsiteY5" fmla="*/ 4387761 h 4415469"/>
                <a:gd name="connsiteX6" fmla="*/ 10733 w 3387320"/>
                <a:gd name="connsiteY6" fmla="*/ 0 h 4415469"/>
                <a:gd name="connsiteX0" fmla="*/ 10733 w 3422878"/>
                <a:gd name="connsiteY0" fmla="*/ 0 h 4415469"/>
                <a:gd name="connsiteX1" fmla="*/ 975137 w 3422878"/>
                <a:gd name="connsiteY1" fmla="*/ 17 h 4415469"/>
                <a:gd name="connsiteX2" fmla="*/ 3124026 w 3422878"/>
                <a:gd name="connsiteY2" fmla="*/ 2916412 h 4415469"/>
                <a:gd name="connsiteX3" fmla="*/ 3379578 w 3422878"/>
                <a:gd name="connsiteY3" fmla="*/ 3475115 h 4415469"/>
                <a:gd name="connsiteX4" fmla="*/ 2837553 w 3422878"/>
                <a:gd name="connsiteY4" fmla="*/ 4339109 h 4415469"/>
                <a:gd name="connsiteX5" fmla="*/ 1066 w 3422878"/>
                <a:gd name="connsiteY5" fmla="*/ 4387761 h 4415469"/>
                <a:gd name="connsiteX6" fmla="*/ 10733 w 3422878"/>
                <a:gd name="connsiteY6" fmla="*/ 0 h 4415469"/>
                <a:gd name="connsiteX0" fmla="*/ 10733 w 3422878"/>
                <a:gd name="connsiteY0" fmla="*/ 0 h 4394640"/>
                <a:gd name="connsiteX1" fmla="*/ 975137 w 3422878"/>
                <a:gd name="connsiteY1" fmla="*/ 17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852107 w 3422878"/>
                <a:gd name="connsiteY1" fmla="*/ 7992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998413 w 3422878"/>
                <a:gd name="connsiteY1" fmla="*/ 4005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333953"/>
                <a:gd name="connsiteY0" fmla="*/ 0 h 4394640"/>
                <a:gd name="connsiteX1" fmla="*/ 998413 w 3333953"/>
                <a:gd name="connsiteY1" fmla="*/ 4005 h 4394640"/>
                <a:gd name="connsiteX2" fmla="*/ 3124026 w 3333953"/>
                <a:gd name="connsiteY2" fmla="*/ 2916412 h 4394640"/>
                <a:gd name="connsiteX3" fmla="*/ 2983889 w 3333953"/>
                <a:gd name="connsiteY3" fmla="*/ 3658541 h 4394640"/>
                <a:gd name="connsiteX4" fmla="*/ 3320537 w 3333953"/>
                <a:gd name="connsiteY4" fmla="*/ 3882232 h 4394640"/>
                <a:gd name="connsiteX5" fmla="*/ 2837553 w 3333953"/>
                <a:gd name="connsiteY5" fmla="*/ 4339109 h 4394640"/>
                <a:gd name="connsiteX6" fmla="*/ 1066 w 3333953"/>
                <a:gd name="connsiteY6" fmla="*/ 4387761 h 4394640"/>
                <a:gd name="connsiteX7" fmla="*/ 10733 w 3333953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0 w 3350005"/>
                <a:gd name="connsiteY0" fmla="*/ 0 h 4356553"/>
                <a:gd name="connsiteX1" fmla="*/ 987680 w 3350005"/>
                <a:gd name="connsiteY1" fmla="*/ 4005 h 4356553"/>
                <a:gd name="connsiteX2" fmla="*/ 3216372 w 3350005"/>
                <a:gd name="connsiteY2" fmla="*/ 3016099 h 4356553"/>
                <a:gd name="connsiteX3" fmla="*/ 2973156 w 3350005"/>
                <a:gd name="connsiteY3" fmla="*/ 3658541 h 4356553"/>
                <a:gd name="connsiteX4" fmla="*/ 3309804 w 3350005"/>
                <a:gd name="connsiteY4" fmla="*/ 3882232 h 4356553"/>
                <a:gd name="connsiteX5" fmla="*/ 2826820 w 3350005"/>
                <a:gd name="connsiteY5" fmla="*/ 4339109 h 4356553"/>
                <a:gd name="connsiteX6" fmla="*/ 113363 w 3350005"/>
                <a:gd name="connsiteY6" fmla="*/ 4176423 h 4356553"/>
                <a:gd name="connsiteX7" fmla="*/ 0 w 3350005"/>
                <a:gd name="connsiteY7" fmla="*/ 0 h 4356553"/>
                <a:gd name="connsiteX0" fmla="*/ 1465 w 3351470"/>
                <a:gd name="connsiteY0" fmla="*/ 0 h 4394640"/>
                <a:gd name="connsiteX1" fmla="*/ 989145 w 3351470"/>
                <a:gd name="connsiteY1" fmla="*/ 4005 h 4394640"/>
                <a:gd name="connsiteX2" fmla="*/ 3217837 w 3351470"/>
                <a:gd name="connsiteY2" fmla="*/ 3016099 h 4394640"/>
                <a:gd name="connsiteX3" fmla="*/ 2974621 w 3351470"/>
                <a:gd name="connsiteY3" fmla="*/ 3658541 h 4394640"/>
                <a:gd name="connsiteX4" fmla="*/ 3311269 w 3351470"/>
                <a:gd name="connsiteY4" fmla="*/ 3882232 h 4394640"/>
                <a:gd name="connsiteX5" fmla="*/ 2828285 w 3351470"/>
                <a:gd name="connsiteY5" fmla="*/ 4339109 h 4394640"/>
                <a:gd name="connsiteX6" fmla="*/ 1774 w 3351470"/>
                <a:gd name="connsiteY6" fmla="*/ 4387762 h 4394640"/>
                <a:gd name="connsiteX7" fmla="*/ 1465 w 3351470"/>
                <a:gd name="connsiteY7" fmla="*/ 0 h 4394640"/>
                <a:gd name="connsiteX0" fmla="*/ 0 w 3350005"/>
                <a:gd name="connsiteY0" fmla="*/ 0 h 4392502"/>
                <a:gd name="connsiteX1" fmla="*/ 987680 w 3350005"/>
                <a:gd name="connsiteY1" fmla="*/ 4005 h 4392502"/>
                <a:gd name="connsiteX2" fmla="*/ 3216372 w 3350005"/>
                <a:gd name="connsiteY2" fmla="*/ 3016099 h 4392502"/>
                <a:gd name="connsiteX3" fmla="*/ 2973156 w 3350005"/>
                <a:gd name="connsiteY3" fmla="*/ 3658541 h 4392502"/>
                <a:gd name="connsiteX4" fmla="*/ 3309804 w 3350005"/>
                <a:gd name="connsiteY4" fmla="*/ 3882232 h 4392502"/>
                <a:gd name="connsiteX5" fmla="*/ 2826820 w 3350005"/>
                <a:gd name="connsiteY5" fmla="*/ 4339109 h 4392502"/>
                <a:gd name="connsiteX6" fmla="*/ 103388 w 3350005"/>
                <a:gd name="connsiteY6" fmla="*/ 4383775 h 4392502"/>
                <a:gd name="connsiteX7" fmla="*/ 0 w 3350005"/>
                <a:gd name="connsiteY7" fmla="*/ 0 h 4392502"/>
                <a:gd name="connsiteX0" fmla="*/ 4465 w 3354470"/>
                <a:gd name="connsiteY0" fmla="*/ 0 h 4390514"/>
                <a:gd name="connsiteX1" fmla="*/ 992145 w 3354470"/>
                <a:gd name="connsiteY1" fmla="*/ 4005 h 4390514"/>
                <a:gd name="connsiteX2" fmla="*/ 3220837 w 3354470"/>
                <a:gd name="connsiteY2" fmla="*/ 3016099 h 4390514"/>
                <a:gd name="connsiteX3" fmla="*/ 2977621 w 3354470"/>
                <a:gd name="connsiteY3" fmla="*/ 3658541 h 4390514"/>
                <a:gd name="connsiteX4" fmla="*/ 3314269 w 3354470"/>
                <a:gd name="connsiteY4" fmla="*/ 3882232 h 4390514"/>
                <a:gd name="connsiteX5" fmla="*/ 2831285 w 3354470"/>
                <a:gd name="connsiteY5" fmla="*/ 4339109 h 4390514"/>
                <a:gd name="connsiteX6" fmla="*/ 1450 w 3354470"/>
                <a:gd name="connsiteY6" fmla="*/ 4379787 h 4390514"/>
                <a:gd name="connsiteX7" fmla="*/ 4465 w 3354470"/>
                <a:gd name="connsiteY7" fmla="*/ 0 h 439051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387070"/>
                <a:gd name="connsiteX1" fmla="*/ 992145 w 3354470"/>
                <a:gd name="connsiteY1" fmla="*/ 4005 h 4387070"/>
                <a:gd name="connsiteX2" fmla="*/ 3220837 w 3354470"/>
                <a:gd name="connsiteY2" fmla="*/ 3016099 h 4387070"/>
                <a:gd name="connsiteX3" fmla="*/ 2977621 w 3354470"/>
                <a:gd name="connsiteY3" fmla="*/ 3658541 h 4387070"/>
                <a:gd name="connsiteX4" fmla="*/ 3314269 w 3354470"/>
                <a:gd name="connsiteY4" fmla="*/ 3882232 h 4387070"/>
                <a:gd name="connsiteX5" fmla="*/ 2834610 w 3354470"/>
                <a:gd name="connsiteY5" fmla="*/ 4386959 h 4387070"/>
                <a:gd name="connsiteX6" fmla="*/ 1450 w 3354470"/>
                <a:gd name="connsiteY6" fmla="*/ 4379787 h 4387070"/>
                <a:gd name="connsiteX7" fmla="*/ 4465 w 3354470"/>
                <a:gd name="connsiteY7" fmla="*/ 0 h 4387070"/>
                <a:gd name="connsiteX0" fmla="*/ 4465 w 3354470"/>
                <a:gd name="connsiteY0" fmla="*/ 0 h 4386983"/>
                <a:gd name="connsiteX1" fmla="*/ 992145 w 3354470"/>
                <a:gd name="connsiteY1" fmla="*/ 4005 h 4386983"/>
                <a:gd name="connsiteX2" fmla="*/ 3220837 w 3354470"/>
                <a:gd name="connsiteY2" fmla="*/ 3016099 h 4386983"/>
                <a:gd name="connsiteX3" fmla="*/ 2977621 w 3354470"/>
                <a:gd name="connsiteY3" fmla="*/ 3658541 h 4386983"/>
                <a:gd name="connsiteX4" fmla="*/ 3314269 w 3354470"/>
                <a:gd name="connsiteY4" fmla="*/ 3882232 h 4386983"/>
                <a:gd name="connsiteX5" fmla="*/ 2834610 w 3354470"/>
                <a:gd name="connsiteY5" fmla="*/ 4386959 h 4386983"/>
                <a:gd name="connsiteX6" fmla="*/ 1450 w 3354470"/>
                <a:gd name="connsiteY6" fmla="*/ 4379787 h 4386983"/>
                <a:gd name="connsiteX7" fmla="*/ 4465 w 3354470"/>
                <a:gd name="connsiteY7" fmla="*/ 0 h 4386983"/>
                <a:gd name="connsiteX0" fmla="*/ 4465 w 3354470"/>
                <a:gd name="connsiteY0" fmla="*/ 0 h 4386959"/>
                <a:gd name="connsiteX1" fmla="*/ 992145 w 3354470"/>
                <a:gd name="connsiteY1" fmla="*/ 4005 h 4386959"/>
                <a:gd name="connsiteX2" fmla="*/ 3220837 w 3354470"/>
                <a:gd name="connsiteY2" fmla="*/ 3016099 h 4386959"/>
                <a:gd name="connsiteX3" fmla="*/ 2977621 w 3354470"/>
                <a:gd name="connsiteY3" fmla="*/ 3658541 h 4386959"/>
                <a:gd name="connsiteX4" fmla="*/ 3314269 w 3354470"/>
                <a:gd name="connsiteY4" fmla="*/ 3882232 h 4386959"/>
                <a:gd name="connsiteX5" fmla="*/ 2834610 w 3354470"/>
                <a:gd name="connsiteY5" fmla="*/ 4386959 h 4386959"/>
                <a:gd name="connsiteX6" fmla="*/ 1450 w 3354470"/>
                <a:gd name="connsiteY6" fmla="*/ 4379787 h 4386959"/>
                <a:gd name="connsiteX7" fmla="*/ 4465 w 3354470"/>
                <a:gd name="connsiteY7" fmla="*/ 0 h 4386959"/>
                <a:gd name="connsiteX0" fmla="*/ 4465 w 3376244"/>
                <a:gd name="connsiteY0" fmla="*/ 0 h 4414869"/>
                <a:gd name="connsiteX1" fmla="*/ 992145 w 3376244"/>
                <a:gd name="connsiteY1" fmla="*/ 4005 h 4414869"/>
                <a:gd name="connsiteX2" fmla="*/ 3220837 w 3376244"/>
                <a:gd name="connsiteY2" fmla="*/ 3016099 h 4414869"/>
                <a:gd name="connsiteX3" fmla="*/ 2977621 w 3376244"/>
                <a:gd name="connsiteY3" fmla="*/ 3658541 h 4414869"/>
                <a:gd name="connsiteX4" fmla="*/ 3364146 w 3376244"/>
                <a:gd name="connsiteY4" fmla="*/ 3985907 h 4414869"/>
                <a:gd name="connsiteX5" fmla="*/ 2834610 w 3376244"/>
                <a:gd name="connsiteY5" fmla="*/ 4386959 h 4414869"/>
                <a:gd name="connsiteX6" fmla="*/ 1450 w 3376244"/>
                <a:gd name="connsiteY6" fmla="*/ 4379787 h 4414869"/>
                <a:gd name="connsiteX7" fmla="*/ 4465 w 3376244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386973"/>
                <a:gd name="connsiteX1" fmla="*/ 992145 w 3365177"/>
                <a:gd name="connsiteY1" fmla="*/ 4005 h 4386973"/>
                <a:gd name="connsiteX2" fmla="*/ 3220837 w 3365177"/>
                <a:gd name="connsiteY2" fmla="*/ 3016099 h 4386973"/>
                <a:gd name="connsiteX3" fmla="*/ 2977621 w 3365177"/>
                <a:gd name="connsiteY3" fmla="*/ 3658541 h 4386973"/>
                <a:gd name="connsiteX4" fmla="*/ 3364146 w 3365177"/>
                <a:gd name="connsiteY4" fmla="*/ 3985907 h 4386973"/>
                <a:gd name="connsiteX5" fmla="*/ 2834610 w 3365177"/>
                <a:gd name="connsiteY5" fmla="*/ 4386959 h 4386973"/>
                <a:gd name="connsiteX6" fmla="*/ 1450 w 3365177"/>
                <a:gd name="connsiteY6" fmla="*/ 4379787 h 4386973"/>
                <a:gd name="connsiteX7" fmla="*/ 4465 w 3365177"/>
                <a:gd name="connsiteY7" fmla="*/ 0 h 4386973"/>
                <a:gd name="connsiteX0" fmla="*/ 4465 w 3368288"/>
                <a:gd name="connsiteY0" fmla="*/ 0 h 4386972"/>
                <a:gd name="connsiteX1" fmla="*/ 992145 w 3368288"/>
                <a:gd name="connsiteY1" fmla="*/ 4005 h 4386972"/>
                <a:gd name="connsiteX2" fmla="*/ 3220837 w 3368288"/>
                <a:gd name="connsiteY2" fmla="*/ 3016099 h 4386972"/>
                <a:gd name="connsiteX3" fmla="*/ 2977621 w 3368288"/>
                <a:gd name="connsiteY3" fmla="*/ 3658541 h 4386972"/>
                <a:gd name="connsiteX4" fmla="*/ 3364146 w 3368288"/>
                <a:gd name="connsiteY4" fmla="*/ 3985907 h 4386972"/>
                <a:gd name="connsiteX5" fmla="*/ 2834610 w 3368288"/>
                <a:gd name="connsiteY5" fmla="*/ 4386959 h 4386972"/>
                <a:gd name="connsiteX6" fmla="*/ 1450 w 3368288"/>
                <a:gd name="connsiteY6" fmla="*/ 4379787 h 4386972"/>
                <a:gd name="connsiteX7" fmla="*/ 4465 w 3368288"/>
                <a:gd name="connsiteY7" fmla="*/ 0 h 4386972"/>
                <a:gd name="connsiteX0" fmla="*/ 4465 w 3452833"/>
                <a:gd name="connsiteY0" fmla="*/ 0 h 4386971"/>
                <a:gd name="connsiteX1" fmla="*/ 992145 w 3452833"/>
                <a:gd name="connsiteY1" fmla="*/ 4005 h 4386971"/>
                <a:gd name="connsiteX2" fmla="*/ 3220837 w 3452833"/>
                <a:gd name="connsiteY2" fmla="*/ 3016099 h 4386971"/>
                <a:gd name="connsiteX3" fmla="*/ 3353360 w 3452833"/>
                <a:gd name="connsiteY3" fmla="*/ 3630629 h 4386971"/>
                <a:gd name="connsiteX4" fmla="*/ 3364146 w 3452833"/>
                <a:gd name="connsiteY4" fmla="*/ 3985907 h 4386971"/>
                <a:gd name="connsiteX5" fmla="*/ 2834610 w 3452833"/>
                <a:gd name="connsiteY5" fmla="*/ 4386959 h 4386971"/>
                <a:gd name="connsiteX6" fmla="*/ 1450 w 3452833"/>
                <a:gd name="connsiteY6" fmla="*/ 4379787 h 4386971"/>
                <a:gd name="connsiteX7" fmla="*/ 4465 w 3452833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3"/>
                <a:gd name="connsiteX1" fmla="*/ 992145 w 3441757"/>
                <a:gd name="connsiteY1" fmla="*/ 4005 h 4386973"/>
                <a:gd name="connsiteX2" fmla="*/ 3220837 w 3441757"/>
                <a:gd name="connsiteY2" fmla="*/ 3016099 h 4386973"/>
                <a:gd name="connsiteX3" fmla="*/ 3353360 w 3441757"/>
                <a:gd name="connsiteY3" fmla="*/ 3630629 h 4386973"/>
                <a:gd name="connsiteX4" fmla="*/ 3364146 w 3441757"/>
                <a:gd name="connsiteY4" fmla="*/ 3985907 h 4386973"/>
                <a:gd name="connsiteX5" fmla="*/ 2834610 w 3441757"/>
                <a:gd name="connsiteY5" fmla="*/ 4386959 h 4386973"/>
                <a:gd name="connsiteX6" fmla="*/ 1450 w 3441757"/>
                <a:gd name="connsiteY6" fmla="*/ 4379787 h 4386973"/>
                <a:gd name="connsiteX7" fmla="*/ 4465 w 3441757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20837 w 3364449"/>
                <a:gd name="connsiteY2" fmla="*/ 3016099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65"/>
                <a:gd name="connsiteX1" fmla="*/ 992145 w 3364449"/>
                <a:gd name="connsiteY1" fmla="*/ 4005 h 4386965"/>
                <a:gd name="connsiteX2" fmla="*/ 3237193 w 3364449"/>
                <a:gd name="connsiteY2" fmla="*/ 3031791 h 4386965"/>
                <a:gd name="connsiteX3" fmla="*/ 3353360 w 3364449"/>
                <a:gd name="connsiteY3" fmla="*/ 3630629 h 4386965"/>
                <a:gd name="connsiteX4" fmla="*/ 3364146 w 3364449"/>
                <a:gd name="connsiteY4" fmla="*/ 3985907 h 4386965"/>
                <a:gd name="connsiteX5" fmla="*/ 2834610 w 3364449"/>
                <a:gd name="connsiteY5" fmla="*/ 4386959 h 4386965"/>
                <a:gd name="connsiteX6" fmla="*/ 1450 w 3364449"/>
                <a:gd name="connsiteY6" fmla="*/ 4379787 h 4386965"/>
                <a:gd name="connsiteX7" fmla="*/ 4465 w 3364449"/>
                <a:gd name="connsiteY7" fmla="*/ 0 h 4386965"/>
                <a:gd name="connsiteX0" fmla="*/ 4465 w 3364146"/>
                <a:gd name="connsiteY0" fmla="*/ 0 h 4386965"/>
                <a:gd name="connsiteX1" fmla="*/ 992145 w 3364146"/>
                <a:gd name="connsiteY1" fmla="*/ 4005 h 4386965"/>
                <a:gd name="connsiteX2" fmla="*/ 3237193 w 3364146"/>
                <a:gd name="connsiteY2" fmla="*/ 3031791 h 4386965"/>
                <a:gd name="connsiteX3" fmla="*/ 3353360 w 3364146"/>
                <a:gd name="connsiteY3" fmla="*/ 3630629 h 4386965"/>
                <a:gd name="connsiteX4" fmla="*/ 3364146 w 3364146"/>
                <a:gd name="connsiteY4" fmla="*/ 3985907 h 4386965"/>
                <a:gd name="connsiteX5" fmla="*/ 2834610 w 3364146"/>
                <a:gd name="connsiteY5" fmla="*/ 4386959 h 4386965"/>
                <a:gd name="connsiteX6" fmla="*/ 1450 w 3364146"/>
                <a:gd name="connsiteY6" fmla="*/ 4379787 h 4386965"/>
                <a:gd name="connsiteX7" fmla="*/ 4465 w 3364146"/>
                <a:gd name="connsiteY7" fmla="*/ 0 h 4386965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593908"/>
                <a:gd name="connsiteY0" fmla="*/ 0 h 4555979"/>
                <a:gd name="connsiteX1" fmla="*/ 992145 w 3593908"/>
                <a:gd name="connsiteY1" fmla="*/ 4005 h 4555979"/>
                <a:gd name="connsiteX2" fmla="*/ 3237193 w 3593908"/>
                <a:gd name="connsiteY2" fmla="*/ 3031791 h 4555979"/>
                <a:gd name="connsiteX3" fmla="*/ 3353360 w 3593908"/>
                <a:gd name="connsiteY3" fmla="*/ 3630629 h 4555979"/>
                <a:gd name="connsiteX4" fmla="*/ 1450 w 3593908"/>
                <a:gd name="connsiteY4" fmla="*/ 4379787 h 4555979"/>
                <a:gd name="connsiteX5" fmla="*/ 4465 w 3593908"/>
                <a:gd name="connsiteY5" fmla="*/ 0 h 4555979"/>
                <a:gd name="connsiteX0" fmla="*/ 4465 w 3237193"/>
                <a:gd name="connsiteY0" fmla="*/ 0 h 4506229"/>
                <a:gd name="connsiteX1" fmla="*/ 992145 w 3237193"/>
                <a:gd name="connsiteY1" fmla="*/ 4005 h 4506229"/>
                <a:gd name="connsiteX2" fmla="*/ 3237193 w 3237193"/>
                <a:gd name="connsiteY2" fmla="*/ 3031791 h 4506229"/>
                <a:gd name="connsiteX3" fmla="*/ 1450 w 3237193"/>
                <a:gd name="connsiteY3" fmla="*/ 4379787 h 4506229"/>
                <a:gd name="connsiteX4" fmla="*/ 4465 w 3237193"/>
                <a:gd name="connsiteY4" fmla="*/ 0 h 4506229"/>
                <a:gd name="connsiteX0" fmla="*/ 4465 w 3237193"/>
                <a:gd name="connsiteY0" fmla="*/ 0 h 4502203"/>
                <a:gd name="connsiteX1" fmla="*/ 992145 w 3237193"/>
                <a:gd name="connsiteY1" fmla="*/ 4005 h 4502203"/>
                <a:gd name="connsiteX2" fmla="*/ 3237193 w 3237193"/>
                <a:gd name="connsiteY2" fmla="*/ 3031791 h 4502203"/>
                <a:gd name="connsiteX3" fmla="*/ 1450 w 3237193"/>
                <a:gd name="connsiteY3" fmla="*/ 4379787 h 4502203"/>
                <a:gd name="connsiteX4" fmla="*/ 4465 w 3237193"/>
                <a:gd name="connsiteY4" fmla="*/ 0 h 4502203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50 w 3237193"/>
                <a:gd name="connsiteY3" fmla="*/ 4379787 h 4379787"/>
                <a:gd name="connsiteX4" fmla="*/ 4465 w 3237193"/>
                <a:gd name="connsiteY4" fmla="*/ 0 h 4379787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43030 w 3237193"/>
                <a:gd name="connsiteY3" fmla="*/ 3777881 h 4379787"/>
                <a:gd name="connsiteX4" fmla="*/ 1450 w 3237193"/>
                <a:gd name="connsiteY4" fmla="*/ 4379787 h 4379787"/>
                <a:gd name="connsiteX5" fmla="*/ 4465 w 3237193"/>
                <a:gd name="connsiteY5" fmla="*/ 0 h 4379787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17809 w 3237193"/>
                <a:gd name="connsiteY3" fmla="*/ 4379842 h 4379842"/>
                <a:gd name="connsiteX4" fmla="*/ 1450 w 3237193"/>
                <a:gd name="connsiteY4" fmla="*/ 4379787 h 4379842"/>
                <a:gd name="connsiteX5" fmla="*/ 4465 w 3237193"/>
                <a:gd name="connsiteY5" fmla="*/ 0 h 4379842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36573 w 3237193"/>
                <a:gd name="connsiteY3" fmla="*/ 4205442 h 4379842"/>
                <a:gd name="connsiteX4" fmla="*/ 3117809 w 3237193"/>
                <a:gd name="connsiteY4" fmla="*/ 4379842 h 4379842"/>
                <a:gd name="connsiteX5" fmla="*/ 1450 w 3237193"/>
                <a:gd name="connsiteY5" fmla="*/ 4379787 h 4379842"/>
                <a:gd name="connsiteX6" fmla="*/ 4465 w 3237193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6445 w 3366445"/>
                <a:gd name="connsiteY3" fmla="*/ 4042294 h 4379842"/>
                <a:gd name="connsiteX4" fmla="*/ 3117809 w 3366445"/>
                <a:gd name="connsiteY4" fmla="*/ 4379842 h 4379842"/>
                <a:gd name="connsiteX5" fmla="*/ 1450 w 3366445"/>
                <a:gd name="connsiteY5" fmla="*/ 4379787 h 4379842"/>
                <a:gd name="connsiteX6" fmla="*/ 4465 w 3366445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10150 w 3366445"/>
                <a:gd name="connsiteY3" fmla="*/ 3524721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2130 w 3366445"/>
                <a:gd name="connsiteY3" fmla="*/ 3423528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37193 w 3370837"/>
                <a:gd name="connsiteY2" fmla="*/ 3031791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40997 w 3370837"/>
                <a:gd name="connsiteY2" fmla="*/ 3173180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29587 w 3370837"/>
                <a:gd name="connsiteY2" fmla="*/ 3145815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50 w 3367092"/>
                <a:gd name="connsiteY6" fmla="*/ 4379787 h 4379842"/>
                <a:gd name="connsiteX7" fmla="*/ 4465 w 3367092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478359 w 3367092"/>
                <a:gd name="connsiteY6" fmla="*/ 4372826 h 4379842"/>
                <a:gd name="connsiteX7" fmla="*/ 1450 w 3367092"/>
                <a:gd name="connsiteY7" fmla="*/ 4379787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478359 w 3367092"/>
                <a:gd name="connsiteY6" fmla="*/ 4372826 h 4379842"/>
                <a:gd name="connsiteX7" fmla="*/ 1450 w 3367092"/>
                <a:gd name="connsiteY7" fmla="*/ 2683892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95452 w 3367092"/>
                <a:gd name="connsiteY6" fmla="*/ 4030306 h 4379842"/>
                <a:gd name="connsiteX7" fmla="*/ 1450 w 3367092"/>
                <a:gd name="connsiteY7" fmla="*/ 2683892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95452 w 3367092"/>
                <a:gd name="connsiteY6" fmla="*/ 4030306 h 4379842"/>
                <a:gd name="connsiteX7" fmla="*/ 1450 w 3367092"/>
                <a:gd name="connsiteY7" fmla="*/ 3009704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005441 w 3367092"/>
                <a:gd name="connsiteY6" fmla="*/ 4376855 h 4379842"/>
                <a:gd name="connsiteX7" fmla="*/ 1450 w 3367092"/>
                <a:gd name="connsiteY7" fmla="*/ 3009704 h 4379842"/>
                <a:gd name="connsiteX8" fmla="*/ 4465 w 3367092"/>
                <a:gd name="connsiteY8" fmla="*/ 0 h 437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67092" h="4379842">
                  <a:moveTo>
                    <a:pt x="4465" y="0"/>
                  </a:moveTo>
                  <a:lnTo>
                    <a:pt x="992145" y="4005"/>
                  </a:lnTo>
                  <a:lnTo>
                    <a:pt x="3229587" y="3145815"/>
                  </a:lnTo>
                  <a:cubicBezTo>
                    <a:pt x="3304854" y="3253715"/>
                    <a:pt x="3369390" y="3288307"/>
                    <a:pt x="3366909" y="3522201"/>
                  </a:cubicBezTo>
                  <a:cubicBezTo>
                    <a:pt x="3368347" y="3728456"/>
                    <a:pt x="3360804" y="3823440"/>
                    <a:pt x="3362242" y="4029695"/>
                  </a:cubicBezTo>
                  <a:cubicBezTo>
                    <a:pt x="3359213" y="4269886"/>
                    <a:pt x="3160763" y="4376521"/>
                    <a:pt x="3094695" y="4379842"/>
                  </a:cubicBezTo>
                  <a:lnTo>
                    <a:pt x="1005441" y="4376855"/>
                  </a:lnTo>
                  <a:lnTo>
                    <a:pt x="1450" y="3009704"/>
                  </a:lnTo>
                  <a:cubicBezTo>
                    <a:pt x="-4572" y="1197702"/>
                    <a:pt x="10487" y="1812002"/>
                    <a:pt x="44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6F11F"/>
                </a:gs>
                <a:gs pos="100000">
                  <a:srgbClr val="4FE3C2"/>
                </a:gs>
              </a:gsLst>
              <a:lin ang="6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/>
                <a:t> </a:t>
              </a:r>
            </a:p>
          </p:txBody>
        </p:sp>
        <p:sp>
          <p:nvSpPr>
            <p:cNvPr id="11" name="Rettangolo con un angolo ritagliato 5">
              <a:extLst>
                <a:ext uri="{FF2B5EF4-FFF2-40B4-BE49-F238E27FC236}">
                  <a16:creationId xmlns:a16="http://schemas.microsoft.com/office/drawing/2014/main" id="{713EFB46-8CEE-EB00-9545-D6654ED4F3D6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7833342" y="5540664"/>
              <a:ext cx="4375844" cy="4746466"/>
            </a:xfrm>
            <a:custGeom>
              <a:avLst/>
              <a:gdLst>
                <a:gd name="connsiteX0" fmla="*/ 0 w 3909764"/>
                <a:gd name="connsiteY0" fmla="*/ 0 h 5436006"/>
                <a:gd name="connsiteX1" fmla="*/ 3171483 w 3909764"/>
                <a:gd name="connsiteY1" fmla="*/ 0 h 5436006"/>
                <a:gd name="connsiteX2" fmla="*/ 3909764 w 3909764"/>
                <a:gd name="connsiteY2" fmla="*/ 738281 h 5436006"/>
                <a:gd name="connsiteX3" fmla="*/ 3909764 w 3909764"/>
                <a:gd name="connsiteY3" fmla="*/ 5436006 h 5436006"/>
                <a:gd name="connsiteX4" fmla="*/ 0 w 3909764"/>
                <a:gd name="connsiteY4" fmla="*/ 5436006 h 5436006"/>
                <a:gd name="connsiteX5" fmla="*/ 0 w 3909764"/>
                <a:gd name="connsiteY5" fmla="*/ 0 h 5436006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171483 w 3909764"/>
                <a:gd name="connsiteY2" fmla="*/ 3202 h 5439208"/>
                <a:gd name="connsiteX3" fmla="*/ 3280010 w 3909764"/>
                <a:gd name="connsiteY3" fmla="*/ 109182 h 5439208"/>
                <a:gd name="connsiteX4" fmla="*/ 3909764 w 3909764"/>
                <a:gd name="connsiteY4" fmla="*/ 741483 h 5439208"/>
                <a:gd name="connsiteX5" fmla="*/ 3909764 w 3909764"/>
                <a:gd name="connsiteY5" fmla="*/ 5439208 h 5439208"/>
                <a:gd name="connsiteX6" fmla="*/ 0 w 3909764"/>
                <a:gd name="connsiteY6" fmla="*/ 5439208 h 5439208"/>
                <a:gd name="connsiteX7" fmla="*/ 0 w 3909764"/>
                <a:gd name="connsiteY7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764"/>
                <a:gd name="connsiteY0" fmla="*/ 3202 h 5439208"/>
                <a:gd name="connsiteX1" fmla="*/ 3057097 w 3909764"/>
                <a:gd name="connsiteY1" fmla="*/ 0 h 5439208"/>
                <a:gd name="connsiteX2" fmla="*/ 3280010 w 3909764"/>
                <a:gd name="connsiteY2" fmla="*/ 109182 h 5439208"/>
                <a:gd name="connsiteX3" fmla="*/ 3909764 w 3909764"/>
                <a:gd name="connsiteY3" fmla="*/ 741483 h 5439208"/>
                <a:gd name="connsiteX4" fmla="*/ 3909764 w 3909764"/>
                <a:gd name="connsiteY4" fmla="*/ 5439208 h 5439208"/>
                <a:gd name="connsiteX5" fmla="*/ 0 w 3909764"/>
                <a:gd name="connsiteY5" fmla="*/ 5439208 h 5439208"/>
                <a:gd name="connsiteX6" fmla="*/ 0 w 3909764"/>
                <a:gd name="connsiteY6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909764 w 3909932"/>
                <a:gd name="connsiteY3" fmla="*/ 741483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764 w 3909932"/>
                <a:gd name="connsiteY4" fmla="*/ 741483 h 5439208"/>
                <a:gd name="connsiteX5" fmla="*/ 3909932 w 3909932"/>
                <a:gd name="connsiteY5" fmla="*/ 1016217 h 5439208"/>
                <a:gd name="connsiteX6" fmla="*/ 3909764 w 3909932"/>
                <a:gd name="connsiteY6" fmla="*/ 5439208 h 5439208"/>
                <a:gd name="connsiteX7" fmla="*/ 0 w 3909932"/>
                <a:gd name="connsiteY7" fmla="*/ 5439208 h 5439208"/>
                <a:gd name="connsiteX8" fmla="*/ 0 w 3909932"/>
                <a:gd name="connsiteY8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09932"/>
                <a:gd name="connsiteY0" fmla="*/ 3202 h 5439208"/>
                <a:gd name="connsiteX1" fmla="*/ 3057097 w 3909932"/>
                <a:gd name="connsiteY1" fmla="*/ 0 h 5439208"/>
                <a:gd name="connsiteX2" fmla="*/ 3280010 w 3909932"/>
                <a:gd name="connsiteY2" fmla="*/ 109182 h 5439208"/>
                <a:gd name="connsiteX3" fmla="*/ 3715060 w 3909932"/>
                <a:gd name="connsiteY3" fmla="*/ 544027 h 5439208"/>
                <a:gd name="connsiteX4" fmla="*/ 3909932 w 3909932"/>
                <a:gd name="connsiteY4" fmla="*/ 1016217 h 5439208"/>
                <a:gd name="connsiteX5" fmla="*/ 3909764 w 3909932"/>
                <a:gd name="connsiteY5" fmla="*/ 5439208 h 5439208"/>
                <a:gd name="connsiteX6" fmla="*/ 0 w 3909932"/>
                <a:gd name="connsiteY6" fmla="*/ 5439208 h 5439208"/>
                <a:gd name="connsiteX7" fmla="*/ 0 w 3909932"/>
                <a:gd name="connsiteY7" fmla="*/ 3202 h 5439208"/>
                <a:gd name="connsiteX0" fmla="*/ 0 w 3910458"/>
                <a:gd name="connsiteY0" fmla="*/ 3202 h 5439208"/>
                <a:gd name="connsiteX1" fmla="*/ 3057097 w 3910458"/>
                <a:gd name="connsiteY1" fmla="*/ 0 h 5439208"/>
                <a:gd name="connsiteX2" fmla="*/ 3280010 w 3910458"/>
                <a:gd name="connsiteY2" fmla="*/ 109182 h 5439208"/>
                <a:gd name="connsiteX3" fmla="*/ 3715060 w 3910458"/>
                <a:gd name="connsiteY3" fmla="*/ 544027 h 5439208"/>
                <a:gd name="connsiteX4" fmla="*/ 3909932 w 3910458"/>
                <a:gd name="connsiteY4" fmla="*/ 1016217 h 5439208"/>
                <a:gd name="connsiteX5" fmla="*/ 3909764 w 3910458"/>
                <a:gd name="connsiteY5" fmla="*/ 5439208 h 5439208"/>
                <a:gd name="connsiteX6" fmla="*/ 0 w 3910458"/>
                <a:gd name="connsiteY6" fmla="*/ 5439208 h 5439208"/>
                <a:gd name="connsiteX7" fmla="*/ 0 w 3910458"/>
                <a:gd name="connsiteY7" fmla="*/ 3202 h 5439208"/>
                <a:gd name="connsiteX0" fmla="*/ 0 w 4200678"/>
                <a:gd name="connsiteY0" fmla="*/ 3202 h 5515789"/>
                <a:gd name="connsiteX1" fmla="*/ 3057097 w 4200678"/>
                <a:gd name="connsiteY1" fmla="*/ 0 h 5515789"/>
                <a:gd name="connsiteX2" fmla="*/ 3280010 w 4200678"/>
                <a:gd name="connsiteY2" fmla="*/ 109182 h 5515789"/>
                <a:gd name="connsiteX3" fmla="*/ 3715060 w 4200678"/>
                <a:gd name="connsiteY3" fmla="*/ 544027 h 5515789"/>
                <a:gd name="connsiteX4" fmla="*/ 3909932 w 4200678"/>
                <a:gd name="connsiteY4" fmla="*/ 1016217 h 5515789"/>
                <a:gd name="connsiteX5" fmla="*/ 3913680 w 4200678"/>
                <a:gd name="connsiteY5" fmla="*/ 5082299 h 5515789"/>
                <a:gd name="connsiteX6" fmla="*/ 3909764 w 4200678"/>
                <a:gd name="connsiteY6" fmla="*/ 5439208 h 5515789"/>
                <a:gd name="connsiteX7" fmla="*/ 0 w 4200678"/>
                <a:gd name="connsiteY7" fmla="*/ 5439208 h 5515789"/>
                <a:gd name="connsiteX8" fmla="*/ 0 w 4200678"/>
                <a:gd name="connsiteY8" fmla="*/ 3202 h 5515789"/>
                <a:gd name="connsiteX0" fmla="*/ 0 w 4200678"/>
                <a:gd name="connsiteY0" fmla="*/ 3202 h 5439208"/>
                <a:gd name="connsiteX1" fmla="*/ 3057097 w 4200678"/>
                <a:gd name="connsiteY1" fmla="*/ 0 h 5439208"/>
                <a:gd name="connsiteX2" fmla="*/ 3280010 w 4200678"/>
                <a:gd name="connsiteY2" fmla="*/ 109182 h 5439208"/>
                <a:gd name="connsiteX3" fmla="*/ 3715060 w 4200678"/>
                <a:gd name="connsiteY3" fmla="*/ 544027 h 5439208"/>
                <a:gd name="connsiteX4" fmla="*/ 3909932 w 4200678"/>
                <a:gd name="connsiteY4" fmla="*/ 1016217 h 5439208"/>
                <a:gd name="connsiteX5" fmla="*/ 3913680 w 4200678"/>
                <a:gd name="connsiteY5" fmla="*/ 5082299 h 5439208"/>
                <a:gd name="connsiteX6" fmla="*/ 3909764 w 4200678"/>
                <a:gd name="connsiteY6" fmla="*/ 5439208 h 5439208"/>
                <a:gd name="connsiteX7" fmla="*/ 0 w 4200678"/>
                <a:gd name="connsiteY7" fmla="*/ 5439208 h 5439208"/>
                <a:gd name="connsiteX8" fmla="*/ 0 w 4200678"/>
                <a:gd name="connsiteY8" fmla="*/ 3202 h 5439208"/>
                <a:gd name="connsiteX0" fmla="*/ 0 w 3995172"/>
                <a:gd name="connsiteY0" fmla="*/ 3202 h 5439208"/>
                <a:gd name="connsiteX1" fmla="*/ 3057097 w 3995172"/>
                <a:gd name="connsiteY1" fmla="*/ 0 h 5439208"/>
                <a:gd name="connsiteX2" fmla="*/ 3280010 w 3995172"/>
                <a:gd name="connsiteY2" fmla="*/ 109182 h 5439208"/>
                <a:gd name="connsiteX3" fmla="*/ 3715060 w 3995172"/>
                <a:gd name="connsiteY3" fmla="*/ 544027 h 5439208"/>
                <a:gd name="connsiteX4" fmla="*/ 3909932 w 3995172"/>
                <a:gd name="connsiteY4" fmla="*/ 1016217 h 5439208"/>
                <a:gd name="connsiteX5" fmla="*/ 3913680 w 3995172"/>
                <a:gd name="connsiteY5" fmla="*/ 5082299 h 5439208"/>
                <a:gd name="connsiteX6" fmla="*/ 3587476 w 3995172"/>
                <a:gd name="connsiteY6" fmla="*/ 5439208 h 5439208"/>
                <a:gd name="connsiteX7" fmla="*/ 0 w 3995172"/>
                <a:gd name="connsiteY7" fmla="*/ 5439208 h 5439208"/>
                <a:gd name="connsiteX8" fmla="*/ 0 w 3995172"/>
                <a:gd name="connsiteY8" fmla="*/ 3202 h 5439208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39209"/>
                <a:gd name="connsiteX1" fmla="*/ 3057097 w 3925690"/>
                <a:gd name="connsiteY1" fmla="*/ 0 h 5439209"/>
                <a:gd name="connsiteX2" fmla="*/ 3280010 w 3925690"/>
                <a:gd name="connsiteY2" fmla="*/ 109182 h 5439209"/>
                <a:gd name="connsiteX3" fmla="*/ 3715060 w 3925690"/>
                <a:gd name="connsiteY3" fmla="*/ 544027 h 5439209"/>
                <a:gd name="connsiteX4" fmla="*/ 3909932 w 3925690"/>
                <a:gd name="connsiteY4" fmla="*/ 1016217 h 5439209"/>
                <a:gd name="connsiteX5" fmla="*/ 3913680 w 3925690"/>
                <a:gd name="connsiteY5" fmla="*/ 5082299 h 5439209"/>
                <a:gd name="connsiteX6" fmla="*/ 3587476 w 3925690"/>
                <a:gd name="connsiteY6" fmla="*/ 5439208 h 5439209"/>
                <a:gd name="connsiteX7" fmla="*/ 0 w 3925690"/>
                <a:gd name="connsiteY7" fmla="*/ 5439208 h 5439209"/>
                <a:gd name="connsiteX8" fmla="*/ 0 w 3925690"/>
                <a:gd name="connsiteY8" fmla="*/ 3202 h 5439209"/>
                <a:gd name="connsiteX0" fmla="*/ 0 w 3925690"/>
                <a:gd name="connsiteY0" fmla="*/ 3202 h 5439208"/>
                <a:gd name="connsiteX1" fmla="*/ 3057097 w 3925690"/>
                <a:gd name="connsiteY1" fmla="*/ 0 h 5439208"/>
                <a:gd name="connsiteX2" fmla="*/ 3280010 w 3925690"/>
                <a:gd name="connsiteY2" fmla="*/ 109182 h 5439208"/>
                <a:gd name="connsiteX3" fmla="*/ 3715060 w 3925690"/>
                <a:gd name="connsiteY3" fmla="*/ 544027 h 5439208"/>
                <a:gd name="connsiteX4" fmla="*/ 3909932 w 3925690"/>
                <a:gd name="connsiteY4" fmla="*/ 1016217 h 5439208"/>
                <a:gd name="connsiteX5" fmla="*/ 3913680 w 3925690"/>
                <a:gd name="connsiteY5" fmla="*/ 5082299 h 5439208"/>
                <a:gd name="connsiteX6" fmla="*/ 3587476 w 3925690"/>
                <a:gd name="connsiteY6" fmla="*/ 5439208 h 5439208"/>
                <a:gd name="connsiteX7" fmla="*/ 0 w 3925690"/>
                <a:gd name="connsiteY7" fmla="*/ 5439208 h 5439208"/>
                <a:gd name="connsiteX8" fmla="*/ 0 w 3925690"/>
                <a:gd name="connsiteY8" fmla="*/ 3202 h 5439208"/>
                <a:gd name="connsiteX0" fmla="*/ 0 w 3925690"/>
                <a:gd name="connsiteY0" fmla="*/ 3202 h 5442955"/>
                <a:gd name="connsiteX1" fmla="*/ 3057097 w 3925690"/>
                <a:gd name="connsiteY1" fmla="*/ 0 h 5442955"/>
                <a:gd name="connsiteX2" fmla="*/ 3280010 w 3925690"/>
                <a:gd name="connsiteY2" fmla="*/ 109182 h 5442955"/>
                <a:gd name="connsiteX3" fmla="*/ 3715060 w 3925690"/>
                <a:gd name="connsiteY3" fmla="*/ 544027 h 5442955"/>
                <a:gd name="connsiteX4" fmla="*/ 3909932 w 3925690"/>
                <a:gd name="connsiteY4" fmla="*/ 1016217 h 5442955"/>
                <a:gd name="connsiteX5" fmla="*/ 3913680 w 3925690"/>
                <a:gd name="connsiteY5" fmla="*/ 5082299 h 5442955"/>
                <a:gd name="connsiteX6" fmla="*/ 3531263 w 3925690"/>
                <a:gd name="connsiteY6" fmla="*/ 5442955 h 5442955"/>
                <a:gd name="connsiteX7" fmla="*/ 0 w 3925690"/>
                <a:gd name="connsiteY7" fmla="*/ 5439208 h 5442955"/>
                <a:gd name="connsiteX8" fmla="*/ 0 w 3925690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2 h 5442955"/>
                <a:gd name="connsiteX1" fmla="*/ 3057097 w 3914046"/>
                <a:gd name="connsiteY1" fmla="*/ 0 h 5442955"/>
                <a:gd name="connsiteX2" fmla="*/ 3280010 w 3914046"/>
                <a:gd name="connsiteY2" fmla="*/ 109182 h 5442955"/>
                <a:gd name="connsiteX3" fmla="*/ 3715060 w 3914046"/>
                <a:gd name="connsiteY3" fmla="*/ 544027 h 5442955"/>
                <a:gd name="connsiteX4" fmla="*/ 3909932 w 3914046"/>
                <a:gd name="connsiteY4" fmla="*/ 1016217 h 5442955"/>
                <a:gd name="connsiteX5" fmla="*/ 3913680 w 3914046"/>
                <a:gd name="connsiteY5" fmla="*/ 5082299 h 5442955"/>
                <a:gd name="connsiteX6" fmla="*/ 3531263 w 3914046"/>
                <a:gd name="connsiteY6" fmla="*/ 5442955 h 5442955"/>
                <a:gd name="connsiteX7" fmla="*/ 0 w 3914046"/>
                <a:gd name="connsiteY7" fmla="*/ 5439208 h 5442955"/>
                <a:gd name="connsiteX8" fmla="*/ 0 w 3914046"/>
                <a:gd name="connsiteY8" fmla="*/ 3202 h 5442955"/>
                <a:gd name="connsiteX0" fmla="*/ 0 w 3914046"/>
                <a:gd name="connsiteY0" fmla="*/ 3205 h 5442958"/>
                <a:gd name="connsiteX1" fmla="*/ 3057097 w 3914046"/>
                <a:gd name="connsiteY1" fmla="*/ 3 h 5442958"/>
                <a:gd name="connsiteX2" fmla="*/ 3280010 w 3914046"/>
                <a:gd name="connsiteY2" fmla="*/ 109185 h 5442958"/>
                <a:gd name="connsiteX3" fmla="*/ 3715060 w 3914046"/>
                <a:gd name="connsiteY3" fmla="*/ 544030 h 5442958"/>
                <a:gd name="connsiteX4" fmla="*/ 3909932 w 3914046"/>
                <a:gd name="connsiteY4" fmla="*/ 1016220 h 5442958"/>
                <a:gd name="connsiteX5" fmla="*/ 3913680 w 3914046"/>
                <a:gd name="connsiteY5" fmla="*/ 5082302 h 5442958"/>
                <a:gd name="connsiteX6" fmla="*/ 3531263 w 3914046"/>
                <a:gd name="connsiteY6" fmla="*/ 5442958 h 5442958"/>
                <a:gd name="connsiteX7" fmla="*/ 0 w 3914046"/>
                <a:gd name="connsiteY7" fmla="*/ 5439211 h 5442958"/>
                <a:gd name="connsiteX8" fmla="*/ 0 w 3914046"/>
                <a:gd name="connsiteY8" fmla="*/ 3205 h 5442958"/>
                <a:gd name="connsiteX0" fmla="*/ 1318732 w 5232778"/>
                <a:gd name="connsiteY0" fmla="*/ 3205 h 5442958"/>
                <a:gd name="connsiteX1" fmla="*/ 4375829 w 5232778"/>
                <a:gd name="connsiteY1" fmla="*/ 3 h 5442958"/>
                <a:gd name="connsiteX2" fmla="*/ 4598742 w 5232778"/>
                <a:gd name="connsiteY2" fmla="*/ 109185 h 5442958"/>
                <a:gd name="connsiteX3" fmla="*/ 5033792 w 5232778"/>
                <a:gd name="connsiteY3" fmla="*/ 544030 h 5442958"/>
                <a:gd name="connsiteX4" fmla="*/ 5228664 w 5232778"/>
                <a:gd name="connsiteY4" fmla="*/ 1016220 h 5442958"/>
                <a:gd name="connsiteX5" fmla="*/ 5232412 w 5232778"/>
                <a:gd name="connsiteY5" fmla="*/ 5082302 h 5442958"/>
                <a:gd name="connsiteX6" fmla="*/ 4849995 w 5232778"/>
                <a:gd name="connsiteY6" fmla="*/ 5442958 h 5442958"/>
                <a:gd name="connsiteX7" fmla="*/ 0 w 5232778"/>
                <a:gd name="connsiteY7" fmla="*/ 5428379 h 5442958"/>
                <a:gd name="connsiteX8" fmla="*/ 1318732 w 5232778"/>
                <a:gd name="connsiteY8" fmla="*/ 3205 h 5442958"/>
                <a:gd name="connsiteX0" fmla="*/ 0 w 5250843"/>
                <a:gd name="connsiteY0" fmla="*/ 0 h 5450585"/>
                <a:gd name="connsiteX1" fmla="*/ 4393894 w 5250843"/>
                <a:gd name="connsiteY1" fmla="*/ 7630 h 5450585"/>
                <a:gd name="connsiteX2" fmla="*/ 4616807 w 5250843"/>
                <a:gd name="connsiteY2" fmla="*/ 116812 h 5450585"/>
                <a:gd name="connsiteX3" fmla="*/ 5051857 w 5250843"/>
                <a:gd name="connsiteY3" fmla="*/ 551657 h 5450585"/>
                <a:gd name="connsiteX4" fmla="*/ 5246729 w 5250843"/>
                <a:gd name="connsiteY4" fmla="*/ 1023847 h 5450585"/>
                <a:gd name="connsiteX5" fmla="*/ 5250477 w 5250843"/>
                <a:gd name="connsiteY5" fmla="*/ 5089929 h 5450585"/>
                <a:gd name="connsiteX6" fmla="*/ 4868060 w 5250843"/>
                <a:gd name="connsiteY6" fmla="*/ 5450585 h 5450585"/>
                <a:gd name="connsiteX7" fmla="*/ 18065 w 5250843"/>
                <a:gd name="connsiteY7" fmla="*/ 5436006 h 5450585"/>
                <a:gd name="connsiteX8" fmla="*/ 0 w 5250843"/>
                <a:gd name="connsiteY8" fmla="*/ 0 h 5450585"/>
                <a:gd name="connsiteX0" fmla="*/ 77326 w 5233071"/>
                <a:gd name="connsiteY0" fmla="*/ 142704 h 5442959"/>
                <a:gd name="connsiteX1" fmla="*/ 4376122 w 5233071"/>
                <a:gd name="connsiteY1" fmla="*/ 4 h 5442959"/>
                <a:gd name="connsiteX2" fmla="*/ 4599035 w 5233071"/>
                <a:gd name="connsiteY2" fmla="*/ 109186 h 5442959"/>
                <a:gd name="connsiteX3" fmla="*/ 5034085 w 5233071"/>
                <a:gd name="connsiteY3" fmla="*/ 544031 h 5442959"/>
                <a:gd name="connsiteX4" fmla="*/ 5228957 w 5233071"/>
                <a:gd name="connsiteY4" fmla="*/ 1016221 h 5442959"/>
                <a:gd name="connsiteX5" fmla="*/ 5232705 w 5233071"/>
                <a:gd name="connsiteY5" fmla="*/ 5082303 h 5442959"/>
                <a:gd name="connsiteX6" fmla="*/ 4850288 w 5233071"/>
                <a:gd name="connsiteY6" fmla="*/ 5442959 h 5442959"/>
                <a:gd name="connsiteX7" fmla="*/ 293 w 5233071"/>
                <a:gd name="connsiteY7" fmla="*/ 5428380 h 5442959"/>
                <a:gd name="connsiteX8" fmla="*/ 77326 w 5233071"/>
                <a:gd name="connsiteY8" fmla="*/ 142704 h 5442959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3743 w 5246521"/>
                <a:gd name="connsiteY7" fmla="*/ 5430821 h 5445400"/>
                <a:gd name="connsiteX8" fmla="*/ 0 w 5246521"/>
                <a:gd name="connsiteY8" fmla="*/ 0 h 5445400"/>
                <a:gd name="connsiteX0" fmla="*/ 0 w 5246521"/>
                <a:gd name="connsiteY0" fmla="*/ 0 h 5445400"/>
                <a:gd name="connsiteX1" fmla="*/ 4389572 w 5246521"/>
                <a:gd name="connsiteY1" fmla="*/ 2445 h 5445400"/>
                <a:gd name="connsiteX2" fmla="*/ 4612485 w 5246521"/>
                <a:gd name="connsiteY2" fmla="*/ 111627 h 5445400"/>
                <a:gd name="connsiteX3" fmla="*/ 5047535 w 5246521"/>
                <a:gd name="connsiteY3" fmla="*/ 546472 h 5445400"/>
                <a:gd name="connsiteX4" fmla="*/ 5242407 w 5246521"/>
                <a:gd name="connsiteY4" fmla="*/ 1018662 h 5445400"/>
                <a:gd name="connsiteX5" fmla="*/ 5246155 w 5246521"/>
                <a:gd name="connsiteY5" fmla="*/ 5084744 h 5445400"/>
                <a:gd name="connsiteX6" fmla="*/ 4863738 w 5246521"/>
                <a:gd name="connsiteY6" fmla="*/ 5445400 h 5445400"/>
                <a:gd name="connsiteX7" fmla="*/ 173288 w 5246521"/>
                <a:gd name="connsiteY7" fmla="*/ 5252689 h 5445400"/>
                <a:gd name="connsiteX8" fmla="*/ 0 w 5246521"/>
                <a:gd name="connsiteY8" fmla="*/ 0 h 5445400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018662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393369 w 5250318"/>
                <a:gd name="connsiteY1" fmla="*/ 2445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10401 h 5460202"/>
                <a:gd name="connsiteX1" fmla="*/ 4034550 w 5250318"/>
                <a:gd name="connsiteY1" fmla="*/ 2 h 5460202"/>
                <a:gd name="connsiteX2" fmla="*/ 4616282 w 5250318"/>
                <a:gd name="connsiteY2" fmla="*/ 122028 h 5460202"/>
                <a:gd name="connsiteX3" fmla="*/ 5051332 w 5250318"/>
                <a:gd name="connsiteY3" fmla="*/ 556873 h 5460202"/>
                <a:gd name="connsiteX4" fmla="*/ 5246204 w 5250318"/>
                <a:gd name="connsiteY4" fmla="*/ 1960307 h 5460202"/>
                <a:gd name="connsiteX5" fmla="*/ 5249952 w 5250318"/>
                <a:gd name="connsiteY5" fmla="*/ 5095145 h 5460202"/>
                <a:gd name="connsiteX6" fmla="*/ 4867535 w 5250318"/>
                <a:gd name="connsiteY6" fmla="*/ 5455801 h 5460202"/>
                <a:gd name="connsiteX7" fmla="*/ 1511 w 5250318"/>
                <a:gd name="connsiteY7" fmla="*/ 5460202 h 5460202"/>
                <a:gd name="connsiteX8" fmla="*/ 3797 w 5250318"/>
                <a:gd name="connsiteY8" fmla="*/ 10401 h 5460202"/>
                <a:gd name="connsiteX0" fmla="*/ 3797 w 5250318"/>
                <a:gd name="connsiteY0" fmla="*/ 0 h 5449801"/>
                <a:gd name="connsiteX1" fmla="*/ 4061328 w 5250318"/>
                <a:gd name="connsiteY1" fmla="*/ 92360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50318"/>
                <a:gd name="connsiteY0" fmla="*/ 0 h 5449801"/>
                <a:gd name="connsiteX1" fmla="*/ 4141661 w 5250318"/>
                <a:gd name="connsiteY1" fmla="*/ 8868 h 5449801"/>
                <a:gd name="connsiteX2" fmla="*/ 4616282 w 5250318"/>
                <a:gd name="connsiteY2" fmla="*/ 111627 h 5449801"/>
                <a:gd name="connsiteX3" fmla="*/ 5051332 w 5250318"/>
                <a:gd name="connsiteY3" fmla="*/ 546472 h 5449801"/>
                <a:gd name="connsiteX4" fmla="*/ 5246204 w 5250318"/>
                <a:gd name="connsiteY4" fmla="*/ 1949906 h 5449801"/>
                <a:gd name="connsiteX5" fmla="*/ 5249952 w 5250318"/>
                <a:gd name="connsiteY5" fmla="*/ 5084744 h 5449801"/>
                <a:gd name="connsiteX6" fmla="*/ 4867535 w 5250318"/>
                <a:gd name="connsiteY6" fmla="*/ 5445400 h 5449801"/>
                <a:gd name="connsiteX7" fmla="*/ 1511 w 5250318"/>
                <a:gd name="connsiteY7" fmla="*/ 5449801 h 5449801"/>
                <a:gd name="connsiteX8" fmla="*/ 3797 w 5250318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616282 w 5261042"/>
                <a:gd name="connsiteY2" fmla="*/ 111627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61042"/>
                <a:gd name="connsiteY0" fmla="*/ 0 h 5449801"/>
                <a:gd name="connsiteX1" fmla="*/ 4141661 w 5261042"/>
                <a:gd name="connsiteY1" fmla="*/ 8868 h 5449801"/>
                <a:gd name="connsiteX2" fmla="*/ 4562727 w 5261042"/>
                <a:gd name="connsiteY2" fmla="*/ 496969 h 5449801"/>
                <a:gd name="connsiteX3" fmla="*/ 5201286 w 5261042"/>
                <a:gd name="connsiteY3" fmla="*/ 1342846 h 5449801"/>
                <a:gd name="connsiteX4" fmla="*/ 5246204 w 5261042"/>
                <a:gd name="connsiteY4" fmla="*/ 1949906 h 5449801"/>
                <a:gd name="connsiteX5" fmla="*/ 5249952 w 5261042"/>
                <a:gd name="connsiteY5" fmla="*/ 5084744 h 5449801"/>
                <a:gd name="connsiteX6" fmla="*/ 4867535 w 5261042"/>
                <a:gd name="connsiteY6" fmla="*/ 5445400 h 5449801"/>
                <a:gd name="connsiteX7" fmla="*/ 1511 w 5261042"/>
                <a:gd name="connsiteY7" fmla="*/ 5449801 h 5449801"/>
                <a:gd name="connsiteX8" fmla="*/ 3797 w 5261042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62727 w 5251134"/>
                <a:gd name="connsiteY2" fmla="*/ 496969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27940 h 5477741"/>
                <a:gd name="connsiteX1" fmla="*/ 4141661 w 5251134"/>
                <a:gd name="connsiteY1" fmla="*/ 36808 h 5477741"/>
                <a:gd name="connsiteX2" fmla="*/ 4587826 w 5251134"/>
                <a:gd name="connsiteY2" fmla="*/ 501498 h 5477741"/>
                <a:gd name="connsiteX3" fmla="*/ 5201286 w 5251134"/>
                <a:gd name="connsiteY3" fmla="*/ 1370786 h 5477741"/>
                <a:gd name="connsiteX4" fmla="*/ 5246204 w 5251134"/>
                <a:gd name="connsiteY4" fmla="*/ 1977846 h 5477741"/>
                <a:gd name="connsiteX5" fmla="*/ 5249952 w 5251134"/>
                <a:gd name="connsiteY5" fmla="*/ 5112684 h 5477741"/>
                <a:gd name="connsiteX6" fmla="*/ 4867535 w 5251134"/>
                <a:gd name="connsiteY6" fmla="*/ 5473340 h 5477741"/>
                <a:gd name="connsiteX7" fmla="*/ 1511 w 5251134"/>
                <a:gd name="connsiteY7" fmla="*/ 5477741 h 5477741"/>
                <a:gd name="connsiteX8" fmla="*/ 3797 w 5251134"/>
                <a:gd name="connsiteY8" fmla="*/ 27940 h 547774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4587826 w 5251134"/>
                <a:gd name="connsiteY2" fmla="*/ 473558 h 5449801"/>
                <a:gd name="connsiteX3" fmla="*/ 5201286 w 5251134"/>
                <a:gd name="connsiteY3" fmla="*/ 1342846 h 5449801"/>
                <a:gd name="connsiteX4" fmla="*/ 5246204 w 5251134"/>
                <a:gd name="connsiteY4" fmla="*/ 1949906 h 5449801"/>
                <a:gd name="connsiteX5" fmla="*/ 5249952 w 5251134"/>
                <a:gd name="connsiteY5" fmla="*/ 5084744 h 5449801"/>
                <a:gd name="connsiteX6" fmla="*/ 4867535 w 5251134"/>
                <a:gd name="connsiteY6" fmla="*/ 5445400 h 5449801"/>
                <a:gd name="connsiteX7" fmla="*/ 1511 w 5251134"/>
                <a:gd name="connsiteY7" fmla="*/ 5449801 h 5449801"/>
                <a:gd name="connsiteX8" fmla="*/ 3797 w 5251134"/>
                <a:gd name="connsiteY8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94340"/>
                <a:gd name="connsiteY0" fmla="*/ 0 h 5449801"/>
                <a:gd name="connsiteX1" fmla="*/ 4141661 w 5294340"/>
                <a:gd name="connsiteY1" fmla="*/ 8868 h 5449801"/>
                <a:gd name="connsiteX2" fmla="*/ 5201286 w 5294340"/>
                <a:gd name="connsiteY2" fmla="*/ 1342846 h 5449801"/>
                <a:gd name="connsiteX3" fmla="*/ 5246204 w 5294340"/>
                <a:gd name="connsiteY3" fmla="*/ 1949906 h 5449801"/>
                <a:gd name="connsiteX4" fmla="*/ 5249952 w 5294340"/>
                <a:gd name="connsiteY4" fmla="*/ 5084744 h 5449801"/>
                <a:gd name="connsiteX5" fmla="*/ 4867535 w 5294340"/>
                <a:gd name="connsiteY5" fmla="*/ 5445400 h 5449801"/>
                <a:gd name="connsiteX6" fmla="*/ 1511 w 5294340"/>
                <a:gd name="connsiteY6" fmla="*/ 5449801 h 5449801"/>
                <a:gd name="connsiteX7" fmla="*/ 3797 w 5294340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51134"/>
                <a:gd name="connsiteY0" fmla="*/ 0 h 5449801"/>
                <a:gd name="connsiteX1" fmla="*/ 4141661 w 5251134"/>
                <a:gd name="connsiteY1" fmla="*/ 8868 h 5449801"/>
                <a:gd name="connsiteX2" fmla="*/ 5201286 w 5251134"/>
                <a:gd name="connsiteY2" fmla="*/ 1342846 h 5449801"/>
                <a:gd name="connsiteX3" fmla="*/ 5246204 w 5251134"/>
                <a:gd name="connsiteY3" fmla="*/ 1949906 h 5449801"/>
                <a:gd name="connsiteX4" fmla="*/ 5249952 w 5251134"/>
                <a:gd name="connsiteY4" fmla="*/ 5084744 h 5449801"/>
                <a:gd name="connsiteX5" fmla="*/ 4867535 w 5251134"/>
                <a:gd name="connsiteY5" fmla="*/ 5445400 h 5449801"/>
                <a:gd name="connsiteX6" fmla="*/ 1511 w 5251134"/>
                <a:gd name="connsiteY6" fmla="*/ 5449801 h 5449801"/>
                <a:gd name="connsiteX7" fmla="*/ 3797 w 5251134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5201286 w 5249952"/>
                <a:gd name="connsiteY2" fmla="*/ 1342846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949906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099118 w 5249952"/>
                <a:gd name="connsiteY3" fmla="*/ 1422124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949906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07882 w 5249952"/>
                <a:gd name="connsiteY3" fmla="*/ 1375303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174416 w 5249952"/>
                <a:gd name="connsiteY3" fmla="*/ 1281661 h 5449801"/>
                <a:gd name="connsiteX4" fmla="*/ 5246204 w 5249952"/>
                <a:gd name="connsiteY4" fmla="*/ 1595404 h 5449801"/>
                <a:gd name="connsiteX5" fmla="*/ 5249952 w 5249952"/>
                <a:gd name="connsiteY5" fmla="*/ 5084744 h 5449801"/>
                <a:gd name="connsiteX6" fmla="*/ 4867535 w 5249952"/>
                <a:gd name="connsiteY6" fmla="*/ 5445400 h 5449801"/>
                <a:gd name="connsiteX7" fmla="*/ 1511 w 5249952"/>
                <a:gd name="connsiteY7" fmla="*/ 5449801 h 5449801"/>
                <a:gd name="connsiteX8" fmla="*/ 3797 w 5249952"/>
                <a:gd name="connsiteY8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249952"/>
                <a:gd name="connsiteY0" fmla="*/ 0 h 5449801"/>
                <a:gd name="connsiteX1" fmla="*/ 4141661 w 5249952"/>
                <a:gd name="connsiteY1" fmla="*/ 8868 h 5449801"/>
                <a:gd name="connsiteX2" fmla="*/ 4980970 w 5249952"/>
                <a:gd name="connsiteY2" fmla="*/ 1018443 h 5449801"/>
                <a:gd name="connsiteX3" fmla="*/ 5246204 w 5249952"/>
                <a:gd name="connsiteY3" fmla="*/ 1595404 h 5449801"/>
                <a:gd name="connsiteX4" fmla="*/ 5249952 w 5249952"/>
                <a:gd name="connsiteY4" fmla="*/ 5084744 h 5449801"/>
                <a:gd name="connsiteX5" fmla="*/ 4867535 w 5249952"/>
                <a:gd name="connsiteY5" fmla="*/ 5445400 h 5449801"/>
                <a:gd name="connsiteX6" fmla="*/ 1511 w 5249952"/>
                <a:gd name="connsiteY6" fmla="*/ 5449801 h 5449801"/>
                <a:gd name="connsiteX7" fmla="*/ 3797 w 5249952"/>
                <a:gd name="connsiteY7" fmla="*/ 0 h 5449801"/>
                <a:gd name="connsiteX0" fmla="*/ 3797 w 5465137"/>
                <a:gd name="connsiteY0" fmla="*/ 0 h 5449801"/>
                <a:gd name="connsiteX1" fmla="*/ 4141661 w 5465137"/>
                <a:gd name="connsiteY1" fmla="*/ 8868 h 5449801"/>
                <a:gd name="connsiteX2" fmla="*/ 4980970 w 5465137"/>
                <a:gd name="connsiteY2" fmla="*/ 1018443 h 5449801"/>
                <a:gd name="connsiteX3" fmla="*/ 5246204 w 5465137"/>
                <a:gd name="connsiteY3" fmla="*/ 1595404 h 5449801"/>
                <a:gd name="connsiteX4" fmla="*/ 5249952 w 5465137"/>
                <a:gd name="connsiteY4" fmla="*/ 5084744 h 5449801"/>
                <a:gd name="connsiteX5" fmla="*/ 2328766 w 5465137"/>
                <a:gd name="connsiteY5" fmla="*/ 3427523 h 5449801"/>
                <a:gd name="connsiteX6" fmla="*/ 1511 w 5465137"/>
                <a:gd name="connsiteY6" fmla="*/ 5449801 h 5449801"/>
                <a:gd name="connsiteX7" fmla="*/ 3797 w 5465137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328766 w 5353875"/>
                <a:gd name="connsiteY5" fmla="*/ 3427523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3797 w 5353875"/>
                <a:gd name="connsiteY0" fmla="*/ 0 h 5449801"/>
                <a:gd name="connsiteX1" fmla="*/ 4141661 w 5353875"/>
                <a:gd name="connsiteY1" fmla="*/ 8868 h 5449801"/>
                <a:gd name="connsiteX2" fmla="*/ 4980970 w 5353875"/>
                <a:gd name="connsiteY2" fmla="*/ 1018443 h 5449801"/>
                <a:gd name="connsiteX3" fmla="*/ 5246204 w 5353875"/>
                <a:gd name="connsiteY3" fmla="*/ 1595404 h 5449801"/>
                <a:gd name="connsiteX4" fmla="*/ 3139231 w 5353875"/>
                <a:gd name="connsiteY4" fmla="*/ 3341228 h 5449801"/>
                <a:gd name="connsiteX5" fmla="*/ 2454229 w 5353875"/>
                <a:gd name="connsiteY5" fmla="*/ 4055898 h 5449801"/>
                <a:gd name="connsiteX6" fmla="*/ 1511 w 5353875"/>
                <a:gd name="connsiteY6" fmla="*/ 5449801 h 5449801"/>
                <a:gd name="connsiteX7" fmla="*/ 3797 w 5353875"/>
                <a:gd name="connsiteY7" fmla="*/ 0 h 5449801"/>
                <a:gd name="connsiteX0" fmla="*/ 0 w 5350078"/>
                <a:gd name="connsiteY0" fmla="*/ 0 h 4055926"/>
                <a:gd name="connsiteX1" fmla="*/ 4137864 w 5350078"/>
                <a:gd name="connsiteY1" fmla="*/ 8868 h 4055926"/>
                <a:gd name="connsiteX2" fmla="*/ 4977173 w 5350078"/>
                <a:gd name="connsiteY2" fmla="*/ 1018443 h 4055926"/>
                <a:gd name="connsiteX3" fmla="*/ 5242407 w 5350078"/>
                <a:gd name="connsiteY3" fmla="*/ 1595404 h 4055926"/>
                <a:gd name="connsiteX4" fmla="*/ 3135434 w 5350078"/>
                <a:gd name="connsiteY4" fmla="*/ 3341228 h 4055926"/>
                <a:gd name="connsiteX5" fmla="*/ 2450432 w 5350078"/>
                <a:gd name="connsiteY5" fmla="*/ 4055898 h 4055926"/>
                <a:gd name="connsiteX6" fmla="*/ 56755 w 5350078"/>
                <a:gd name="connsiteY6" fmla="*/ 3785938 h 4055926"/>
                <a:gd name="connsiteX7" fmla="*/ 0 w 5350078"/>
                <a:gd name="connsiteY7" fmla="*/ 0 h 4055926"/>
                <a:gd name="connsiteX0" fmla="*/ 10733 w 5360811"/>
                <a:gd name="connsiteY0" fmla="*/ 0 h 4387761"/>
                <a:gd name="connsiteX1" fmla="*/ 4148597 w 5360811"/>
                <a:gd name="connsiteY1" fmla="*/ 8868 h 4387761"/>
                <a:gd name="connsiteX2" fmla="*/ 4987906 w 5360811"/>
                <a:gd name="connsiteY2" fmla="*/ 1018443 h 4387761"/>
                <a:gd name="connsiteX3" fmla="*/ 5253140 w 5360811"/>
                <a:gd name="connsiteY3" fmla="*/ 1595404 h 4387761"/>
                <a:gd name="connsiteX4" fmla="*/ 3146167 w 5360811"/>
                <a:gd name="connsiteY4" fmla="*/ 3341228 h 4387761"/>
                <a:gd name="connsiteX5" fmla="*/ 2461165 w 5360811"/>
                <a:gd name="connsiteY5" fmla="*/ 4055898 h 4387761"/>
                <a:gd name="connsiteX6" fmla="*/ 1066 w 5360811"/>
                <a:gd name="connsiteY6" fmla="*/ 4387761 h 4387761"/>
                <a:gd name="connsiteX7" fmla="*/ 10733 w 5360811"/>
                <a:gd name="connsiteY7" fmla="*/ 0 h 4387761"/>
                <a:gd name="connsiteX0" fmla="*/ 10733 w 4987906"/>
                <a:gd name="connsiteY0" fmla="*/ 0 h 4387761"/>
                <a:gd name="connsiteX1" fmla="*/ 4148597 w 4987906"/>
                <a:gd name="connsiteY1" fmla="*/ 8868 h 4387761"/>
                <a:gd name="connsiteX2" fmla="*/ 4987906 w 4987906"/>
                <a:gd name="connsiteY2" fmla="*/ 1018443 h 4387761"/>
                <a:gd name="connsiteX3" fmla="*/ 3146167 w 4987906"/>
                <a:gd name="connsiteY3" fmla="*/ 3341228 h 4387761"/>
                <a:gd name="connsiteX4" fmla="*/ 2461165 w 4987906"/>
                <a:gd name="connsiteY4" fmla="*/ 4055898 h 4387761"/>
                <a:gd name="connsiteX5" fmla="*/ 1066 w 4987906"/>
                <a:gd name="connsiteY5" fmla="*/ 4387761 h 4387761"/>
                <a:gd name="connsiteX6" fmla="*/ 10733 w 4987906"/>
                <a:gd name="connsiteY6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2461165 w 4148597"/>
                <a:gd name="connsiteY3" fmla="*/ 4055898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148597"/>
                <a:gd name="connsiteY0" fmla="*/ 0 h 4387761"/>
                <a:gd name="connsiteX1" fmla="*/ 4148597 w 4148597"/>
                <a:gd name="connsiteY1" fmla="*/ 8868 h 4387761"/>
                <a:gd name="connsiteX2" fmla="*/ 3146167 w 4148597"/>
                <a:gd name="connsiteY2" fmla="*/ 3341228 h 4387761"/>
                <a:gd name="connsiteX3" fmla="*/ 3007296 w 4148597"/>
                <a:gd name="connsiteY3" fmla="*/ 4383361 h 4387761"/>
                <a:gd name="connsiteX4" fmla="*/ 1066 w 4148597"/>
                <a:gd name="connsiteY4" fmla="*/ 4387761 h 4387761"/>
                <a:gd name="connsiteX5" fmla="*/ 10733 w 4148597"/>
                <a:gd name="connsiteY5" fmla="*/ 0 h 4387761"/>
                <a:gd name="connsiteX0" fmla="*/ 10733 w 4269096"/>
                <a:gd name="connsiteY0" fmla="*/ 0 h 4387761"/>
                <a:gd name="connsiteX1" fmla="*/ 4148597 w 4269096"/>
                <a:gd name="connsiteY1" fmla="*/ 8868 h 4387761"/>
                <a:gd name="connsiteX2" fmla="*/ 3146167 w 4269096"/>
                <a:gd name="connsiteY2" fmla="*/ 3341228 h 4387761"/>
                <a:gd name="connsiteX3" fmla="*/ 3007296 w 4269096"/>
                <a:gd name="connsiteY3" fmla="*/ 4383361 h 4387761"/>
                <a:gd name="connsiteX4" fmla="*/ 1066 w 4269096"/>
                <a:gd name="connsiteY4" fmla="*/ 4387761 h 4387761"/>
                <a:gd name="connsiteX5" fmla="*/ 10733 w 4269096"/>
                <a:gd name="connsiteY5" fmla="*/ 0 h 4387761"/>
                <a:gd name="connsiteX0" fmla="*/ 10733 w 4284865"/>
                <a:gd name="connsiteY0" fmla="*/ 0 h 4436798"/>
                <a:gd name="connsiteX1" fmla="*/ 4148597 w 4284865"/>
                <a:gd name="connsiteY1" fmla="*/ 8868 h 4436798"/>
                <a:gd name="connsiteX2" fmla="*/ 3345431 w 4284865"/>
                <a:gd name="connsiteY2" fmla="*/ 3677541 h 4436798"/>
                <a:gd name="connsiteX3" fmla="*/ 3007296 w 4284865"/>
                <a:gd name="connsiteY3" fmla="*/ 4383361 h 4436798"/>
                <a:gd name="connsiteX4" fmla="*/ 1066 w 4284865"/>
                <a:gd name="connsiteY4" fmla="*/ 4387761 h 4436798"/>
                <a:gd name="connsiteX5" fmla="*/ 10733 w 4284865"/>
                <a:gd name="connsiteY5" fmla="*/ 0 h 4436798"/>
                <a:gd name="connsiteX0" fmla="*/ 10733 w 3467988"/>
                <a:gd name="connsiteY0" fmla="*/ 0 h 4436798"/>
                <a:gd name="connsiteX1" fmla="*/ 1882894 w 3467988"/>
                <a:gd name="connsiteY1" fmla="*/ 955853 h 4436798"/>
                <a:gd name="connsiteX2" fmla="*/ 3345431 w 3467988"/>
                <a:gd name="connsiteY2" fmla="*/ 3677541 h 4436798"/>
                <a:gd name="connsiteX3" fmla="*/ 3007296 w 3467988"/>
                <a:gd name="connsiteY3" fmla="*/ 4383361 h 4436798"/>
                <a:gd name="connsiteX4" fmla="*/ 1066 w 3467988"/>
                <a:gd name="connsiteY4" fmla="*/ 4387761 h 4436798"/>
                <a:gd name="connsiteX5" fmla="*/ 10733 w 346798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534258"/>
                <a:gd name="connsiteY0" fmla="*/ 0 h 4436798"/>
                <a:gd name="connsiteX1" fmla="*/ 975137 w 3534258"/>
                <a:gd name="connsiteY1" fmla="*/ 17 h 4436798"/>
                <a:gd name="connsiteX2" fmla="*/ 3345431 w 3534258"/>
                <a:gd name="connsiteY2" fmla="*/ 3677541 h 4436798"/>
                <a:gd name="connsiteX3" fmla="*/ 3007296 w 3534258"/>
                <a:gd name="connsiteY3" fmla="*/ 4383361 h 4436798"/>
                <a:gd name="connsiteX4" fmla="*/ 1066 w 3534258"/>
                <a:gd name="connsiteY4" fmla="*/ 4387761 h 4436798"/>
                <a:gd name="connsiteX5" fmla="*/ 10733 w 3534258"/>
                <a:gd name="connsiteY5" fmla="*/ 0 h 4436798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388148"/>
                <a:gd name="connsiteY0" fmla="*/ 0 h 4493171"/>
                <a:gd name="connsiteX1" fmla="*/ 975137 w 3388148"/>
                <a:gd name="connsiteY1" fmla="*/ 17 h 4493171"/>
                <a:gd name="connsiteX2" fmla="*/ 3124026 w 3388148"/>
                <a:gd name="connsiteY2" fmla="*/ 2916412 h 4493171"/>
                <a:gd name="connsiteX3" fmla="*/ 3007296 w 3388148"/>
                <a:gd name="connsiteY3" fmla="*/ 4383361 h 4493171"/>
                <a:gd name="connsiteX4" fmla="*/ 1066 w 3388148"/>
                <a:gd name="connsiteY4" fmla="*/ 4387761 h 4493171"/>
                <a:gd name="connsiteX5" fmla="*/ 10733 w 3388148"/>
                <a:gd name="connsiteY5" fmla="*/ 0 h 4493171"/>
                <a:gd name="connsiteX0" fmla="*/ 10733 w 3242390"/>
                <a:gd name="connsiteY0" fmla="*/ 0 h 4387761"/>
                <a:gd name="connsiteX1" fmla="*/ 975137 w 3242390"/>
                <a:gd name="connsiteY1" fmla="*/ 17 h 4387761"/>
                <a:gd name="connsiteX2" fmla="*/ 3124026 w 3242390"/>
                <a:gd name="connsiteY2" fmla="*/ 2916412 h 4387761"/>
                <a:gd name="connsiteX3" fmla="*/ 2498066 w 3242390"/>
                <a:gd name="connsiteY3" fmla="*/ 4020497 h 4387761"/>
                <a:gd name="connsiteX4" fmla="*/ 1066 w 3242390"/>
                <a:gd name="connsiteY4" fmla="*/ 4387761 h 4387761"/>
                <a:gd name="connsiteX5" fmla="*/ 10733 w 3242390"/>
                <a:gd name="connsiteY5" fmla="*/ 0 h 4387761"/>
                <a:gd name="connsiteX0" fmla="*/ 10733 w 3319637"/>
                <a:gd name="connsiteY0" fmla="*/ 0 h 4461918"/>
                <a:gd name="connsiteX1" fmla="*/ 975137 w 3319637"/>
                <a:gd name="connsiteY1" fmla="*/ 17 h 4461918"/>
                <a:gd name="connsiteX2" fmla="*/ 3124026 w 3319637"/>
                <a:gd name="connsiteY2" fmla="*/ 2916412 h 4461918"/>
                <a:gd name="connsiteX3" fmla="*/ 2837553 w 3319637"/>
                <a:gd name="connsiteY3" fmla="*/ 4339109 h 4461918"/>
                <a:gd name="connsiteX4" fmla="*/ 1066 w 3319637"/>
                <a:gd name="connsiteY4" fmla="*/ 4387761 h 4461918"/>
                <a:gd name="connsiteX5" fmla="*/ 10733 w 3319637"/>
                <a:gd name="connsiteY5" fmla="*/ 0 h 4461918"/>
                <a:gd name="connsiteX0" fmla="*/ 10733 w 3387320"/>
                <a:gd name="connsiteY0" fmla="*/ 0 h 4415469"/>
                <a:gd name="connsiteX1" fmla="*/ 975137 w 3387320"/>
                <a:gd name="connsiteY1" fmla="*/ 17 h 4415469"/>
                <a:gd name="connsiteX2" fmla="*/ 3124026 w 3387320"/>
                <a:gd name="connsiteY2" fmla="*/ 2916412 h 4415469"/>
                <a:gd name="connsiteX3" fmla="*/ 3320537 w 3387320"/>
                <a:gd name="connsiteY3" fmla="*/ 3563619 h 4415469"/>
                <a:gd name="connsiteX4" fmla="*/ 2837553 w 3387320"/>
                <a:gd name="connsiteY4" fmla="*/ 4339109 h 4415469"/>
                <a:gd name="connsiteX5" fmla="*/ 1066 w 3387320"/>
                <a:gd name="connsiteY5" fmla="*/ 4387761 h 4415469"/>
                <a:gd name="connsiteX6" fmla="*/ 10733 w 3387320"/>
                <a:gd name="connsiteY6" fmla="*/ 0 h 4415469"/>
                <a:gd name="connsiteX0" fmla="*/ 10733 w 3422878"/>
                <a:gd name="connsiteY0" fmla="*/ 0 h 4415469"/>
                <a:gd name="connsiteX1" fmla="*/ 975137 w 3422878"/>
                <a:gd name="connsiteY1" fmla="*/ 17 h 4415469"/>
                <a:gd name="connsiteX2" fmla="*/ 3124026 w 3422878"/>
                <a:gd name="connsiteY2" fmla="*/ 2916412 h 4415469"/>
                <a:gd name="connsiteX3" fmla="*/ 3379578 w 3422878"/>
                <a:gd name="connsiteY3" fmla="*/ 3475115 h 4415469"/>
                <a:gd name="connsiteX4" fmla="*/ 2837553 w 3422878"/>
                <a:gd name="connsiteY4" fmla="*/ 4339109 h 4415469"/>
                <a:gd name="connsiteX5" fmla="*/ 1066 w 3422878"/>
                <a:gd name="connsiteY5" fmla="*/ 4387761 h 4415469"/>
                <a:gd name="connsiteX6" fmla="*/ 10733 w 3422878"/>
                <a:gd name="connsiteY6" fmla="*/ 0 h 4415469"/>
                <a:gd name="connsiteX0" fmla="*/ 10733 w 3422878"/>
                <a:gd name="connsiteY0" fmla="*/ 0 h 4394640"/>
                <a:gd name="connsiteX1" fmla="*/ 975137 w 3422878"/>
                <a:gd name="connsiteY1" fmla="*/ 17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852107 w 3422878"/>
                <a:gd name="connsiteY1" fmla="*/ 7992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422878"/>
                <a:gd name="connsiteY0" fmla="*/ 0 h 4394640"/>
                <a:gd name="connsiteX1" fmla="*/ 998413 w 3422878"/>
                <a:gd name="connsiteY1" fmla="*/ 4005 h 4394640"/>
                <a:gd name="connsiteX2" fmla="*/ 3124026 w 3422878"/>
                <a:gd name="connsiteY2" fmla="*/ 2916412 h 4394640"/>
                <a:gd name="connsiteX3" fmla="*/ 3379578 w 3422878"/>
                <a:gd name="connsiteY3" fmla="*/ 3475115 h 4394640"/>
                <a:gd name="connsiteX4" fmla="*/ 3320537 w 3422878"/>
                <a:gd name="connsiteY4" fmla="*/ 3882232 h 4394640"/>
                <a:gd name="connsiteX5" fmla="*/ 2837553 w 3422878"/>
                <a:gd name="connsiteY5" fmla="*/ 4339109 h 4394640"/>
                <a:gd name="connsiteX6" fmla="*/ 1066 w 3422878"/>
                <a:gd name="connsiteY6" fmla="*/ 4387761 h 4394640"/>
                <a:gd name="connsiteX7" fmla="*/ 10733 w 3422878"/>
                <a:gd name="connsiteY7" fmla="*/ 0 h 4394640"/>
                <a:gd name="connsiteX0" fmla="*/ 10733 w 3333953"/>
                <a:gd name="connsiteY0" fmla="*/ 0 h 4394640"/>
                <a:gd name="connsiteX1" fmla="*/ 998413 w 3333953"/>
                <a:gd name="connsiteY1" fmla="*/ 4005 h 4394640"/>
                <a:gd name="connsiteX2" fmla="*/ 3124026 w 3333953"/>
                <a:gd name="connsiteY2" fmla="*/ 2916412 h 4394640"/>
                <a:gd name="connsiteX3" fmla="*/ 2983889 w 3333953"/>
                <a:gd name="connsiteY3" fmla="*/ 3658541 h 4394640"/>
                <a:gd name="connsiteX4" fmla="*/ 3320537 w 3333953"/>
                <a:gd name="connsiteY4" fmla="*/ 3882232 h 4394640"/>
                <a:gd name="connsiteX5" fmla="*/ 2837553 w 3333953"/>
                <a:gd name="connsiteY5" fmla="*/ 4339109 h 4394640"/>
                <a:gd name="connsiteX6" fmla="*/ 1066 w 3333953"/>
                <a:gd name="connsiteY6" fmla="*/ 4387761 h 4394640"/>
                <a:gd name="connsiteX7" fmla="*/ 10733 w 3333953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10733 w 3360738"/>
                <a:gd name="connsiteY0" fmla="*/ 0 h 4394640"/>
                <a:gd name="connsiteX1" fmla="*/ 998413 w 3360738"/>
                <a:gd name="connsiteY1" fmla="*/ 4005 h 4394640"/>
                <a:gd name="connsiteX2" fmla="*/ 3227105 w 3360738"/>
                <a:gd name="connsiteY2" fmla="*/ 3016099 h 4394640"/>
                <a:gd name="connsiteX3" fmla="*/ 2983889 w 3360738"/>
                <a:gd name="connsiteY3" fmla="*/ 3658541 h 4394640"/>
                <a:gd name="connsiteX4" fmla="*/ 3320537 w 3360738"/>
                <a:gd name="connsiteY4" fmla="*/ 3882232 h 4394640"/>
                <a:gd name="connsiteX5" fmla="*/ 2837553 w 3360738"/>
                <a:gd name="connsiteY5" fmla="*/ 4339109 h 4394640"/>
                <a:gd name="connsiteX6" fmla="*/ 1066 w 3360738"/>
                <a:gd name="connsiteY6" fmla="*/ 4387761 h 4394640"/>
                <a:gd name="connsiteX7" fmla="*/ 10733 w 3360738"/>
                <a:gd name="connsiteY7" fmla="*/ 0 h 4394640"/>
                <a:gd name="connsiteX0" fmla="*/ 0 w 3350005"/>
                <a:gd name="connsiteY0" fmla="*/ 0 h 4356553"/>
                <a:gd name="connsiteX1" fmla="*/ 987680 w 3350005"/>
                <a:gd name="connsiteY1" fmla="*/ 4005 h 4356553"/>
                <a:gd name="connsiteX2" fmla="*/ 3216372 w 3350005"/>
                <a:gd name="connsiteY2" fmla="*/ 3016099 h 4356553"/>
                <a:gd name="connsiteX3" fmla="*/ 2973156 w 3350005"/>
                <a:gd name="connsiteY3" fmla="*/ 3658541 h 4356553"/>
                <a:gd name="connsiteX4" fmla="*/ 3309804 w 3350005"/>
                <a:gd name="connsiteY4" fmla="*/ 3882232 h 4356553"/>
                <a:gd name="connsiteX5" fmla="*/ 2826820 w 3350005"/>
                <a:gd name="connsiteY5" fmla="*/ 4339109 h 4356553"/>
                <a:gd name="connsiteX6" fmla="*/ 113363 w 3350005"/>
                <a:gd name="connsiteY6" fmla="*/ 4176423 h 4356553"/>
                <a:gd name="connsiteX7" fmla="*/ 0 w 3350005"/>
                <a:gd name="connsiteY7" fmla="*/ 0 h 4356553"/>
                <a:gd name="connsiteX0" fmla="*/ 1465 w 3351470"/>
                <a:gd name="connsiteY0" fmla="*/ 0 h 4394640"/>
                <a:gd name="connsiteX1" fmla="*/ 989145 w 3351470"/>
                <a:gd name="connsiteY1" fmla="*/ 4005 h 4394640"/>
                <a:gd name="connsiteX2" fmla="*/ 3217837 w 3351470"/>
                <a:gd name="connsiteY2" fmla="*/ 3016099 h 4394640"/>
                <a:gd name="connsiteX3" fmla="*/ 2974621 w 3351470"/>
                <a:gd name="connsiteY3" fmla="*/ 3658541 h 4394640"/>
                <a:gd name="connsiteX4" fmla="*/ 3311269 w 3351470"/>
                <a:gd name="connsiteY4" fmla="*/ 3882232 h 4394640"/>
                <a:gd name="connsiteX5" fmla="*/ 2828285 w 3351470"/>
                <a:gd name="connsiteY5" fmla="*/ 4339109 h 4394640"/>
                <a:gd name="connsiteX6" fmla="*/ 1774 w 3351470"/>
                <a:gd name="connsiteY6" fmla="*/ 4387762 h 4394640"/>
                <a:gd name="connsiteX7" fmla="*/ 1465 w 3351470"/>
                <a:gd name="connsiteY7" fmla="*/ 0 h 4394640"/>
                <a:gd name="connsiteX0" fmla="*/ 0 w 3350005"/>
                <a:gd name="connsiteY0" fmla="*/ 0 h 4392502"/>
                <a:gd name="connsiteX1" fmla="*/ 987680 w 3350005"/>
                <a:gd name="connsiteY1" fmla="*/ 4005 h 4392502"/>
                <a:gd name="connsiteX2" fmla="*/ 3216372 w 3350005"/>
                <a:gd name="connsiteY2" fmla="*/ 3016099 h 4392502"/>
                <a:gd name="connsiteX3" fmla="*/ 2973156 w 3350005"/>
                <a:gd name="connsiteY3" fmla="*/ 3658541 h 4392502"/>
                <a:gd name="connsiteX4" fmla="*/ 3309804 w 3350005"/>
                <a:gd name="connsiteY4" fmla="*/ 3882232 h 4392502"/>
                <a:gd name="connsiteX5" fmla="*/ 2826820 w 3350005"/>
                <a:gd name="connsiteY5" fmla="*/ 4339109 h 4392502"/>
                <a:gd name="connsiteX6" fmla="*/ 103388 w 3350005"/>
                <a:gd name="connsiteY6" fmla="*/ 4383775 h 4392502"/>
                <a:gd name="connsiteX7" fmla="*/ 0 w 3350005"/>
                <a:gd name="connsiteY7" fmla="*/ 0 h 4392502"/>
                <a:gd name="connsiteX0" fmla="*/ 4465 w 3354470"/>
                <a:gd name="connsiteY0" fmla="*/ 0 h 4390514"/>
                <a:gd name="connsiteX1" fmla="*/ 992145 w 3354470"/>
                <a:gd name="connsiteY1" fmla="*/ 4005 h 4390514"/>
                <a:gd name="connsiteX2" fmla="*/ 3220837 w 3354470"/>
                <a:gd name="connsiteY2" fmla="*/ 3016099 h 4390514"/>
                <a:gd name="connsiteX3" fmla="*/ 2977621 w 3354470"/>
                <a:gd name="connsiteY3" fmla="*/ 3658541 h 4390514"/>
                <a:gd name="connsiteX4" fmla="*/ 3314269 w 3354470"/>
                <a:gd name="connsiteY4" fmla="*/ 3882232 h 4390514"/>
                <a:gd name="connsiteX5" fmla="*/ 2831285 w 3354470"/>
                <a:gd name="connsiteY5" fmla="*/ 4339109 h 4390514"/>
                <a:gd name="connsiteX6" fmla="*/ 1450 w 3354470"/>
                <a:gd name="connsiteY6" fmla="*/ 4379787 h 4390514"/>
                <a:gd name="connsiteX7" fmla="*/ 4465 w 3354470"/>
                <a:gd name="connsiteY7" fmla="*/ 0 h 439051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422334"/>
                <a:gd name="connsiteX1" fmla="*/ 992145 w 3354470"/>
                <a:gd name="connsiteY1" fmla="*/ 4005 h 4422334"/>
                <a:gd name="connsiteX2" fmla="*/ 3220837 w 3354470"/>
                <a:gd name="connsiteY2" fmla="*/ 3016099 h 4422334"/>
                <a:gd name="connsiteX3" fmla="*/ 2977621 w 3354470"/>
                <a:gd name="connsiteY3" fmla="*/ 3658541 h 4422334"/>
                <a:gd name="connsiteX4" fmla="*/ 3314269 w 3354470"/>
                <a:gd name="connsiteY4" fmla="*/ 3882232 h 4422334"/>
                <a:gd name="connsiteX5" fmla="*/ 2834610 w 3354470"/>
                <a:gd name="connsiteY5" fmla="*/ 4386959 h 4422334"/>
                <a:gd name="connsiteX6" fmla="*/ 1450 w 3354470"/>
                <a:gd name="connsiteY6" fmla="*/ 4379787 h 4422334"/>
                <a:gd name="connsiteX7" fmla="*/ 4465 w 3354470"/>
                <a:gd name="connsiteY7" fmla="*/ 0 h 4422334"/>
                <a:gd name="connsiteX0" fmla="*/ 4465 w 3354470"/>
                <a:gd name="connsiteY0" fmla="*/ 0 h 4387070"/>
                <a:gd name="connsiteX1" fmla="*/ 992145 w 3354470"/>
                <a:gd name="connsiteY1" fmla="*/ 4005 h 4387070"/>
                <a:gd name="connsiteX2" fmla="*/ 3220837 w 3354470"/>
                <a:gd name="connsiteY2" fmla="*/ 3016099 h 4387070"/>
                <a:gd name="connsiteX3" fmla="*/ 2977621 w 3354470"/>
                <a:gd name="connsiteY3" fmla="*/ 3658541 h 4387070"/>
                <a:gd name="connsiteX4" fmla="*/ 3314269 w 3354470"/>
                <a:gd name="connsiteY4" fmla="*/ 3882232 h 4387070"/>
                <a:gd name="connsiteX5" fmla="*/ 2834610 w 3354470"/>
                <a:gd name="connsiteY5" fmla="*/ 4386959 h 4387070"/>
                <a:gd name="connsiteX6" fmla="*/ 1450 w 3354470"/>
                <a:gd name="connsiteY6" fmla="*/ 4379787 h 4387070"/>
                <a:gd name="connsiteX7" fmla="*/ 4465 w 3354470"/>
                <a:gd name="connsiteY7" fmla="*/ 0 h 4387070"/>
                <a:gd name="connsiteX0" fmla="*/ 4465 w 3354470"/>
                <a:gd name="connsiteY0" fmla="*/ 0 h 4386983"/>
                <a:gd name="connsiteX1" fmla="*/ 992145 w 3354470"/>
                <a:gd name="connsiteY1" fmla="*/ 4005 h 4386983"/>
                <a:gd name="connsiteX2" fmla="*/ 3220837 w 3354470"/>
                <a:gd name="connsiteY2" fmla="*/ 3016099 h 4386983"/>
                <a:gd name="connsiteX3" fmla="*/ 2977621 w 3354470"/>
                <a:gd name="connsiteY3" fmla="*/ 3658541 h 4386983"/>
                <a:gd name="connsiteX4" fmla="*/ 3314269 w 3354470"/>
                <a:gd name="connsiteY4" fmla="*/ 3882232 h 4386983"/>
                <a:gd name="connsiteX5" fmla="*/ 2834610 w 3354470"/>
                <a:gd name="connsiteY5" fmla="*/ 4386959 h 4386983"/>
                <a:gd name="connsiteX6" fmla="*/ 1450 w 3354470"/>
                <a:gd name="connsiteY6" fmla="*/ 4379787 h 4386983"/>
                <a:gd name="connsiteX7" fmla="*/ 4465 w 3354470"/>
                <a:gd name="connsiteY7" fmla="*/ 0 h 4386983"/>
                <a:gd name="connsiteX0" fmla="*/ 4465 w 3354470"/>
                <a:gd name="connsiteY0" fmla="*/ 0 h 4386959"/>
                <a:gd name="connsiteX1" fmla="*/ 992145 w 3354470"/>
                <a:gd name="connsiteY1" fmla="*/ 4005 h 4386959"/>
                <a:gd name="connsiteX2" fmla="*/ 3220837 w 3354470"/>
                <a:gd name="connsiteY2" fmla="*/ 3016099 h 4386959"/>
                <a:gd name="connsiteX3" fmla="*/ 2977621 w 3354470"/>
                <a:gd name="connsiteY3" fmla="*/ 3658541 h 4386959"/>
                <a:gd name="connsiteX4" fmla="*/ 3314269 w 3354470"/>
                <a:gd name="connsiteY4" fmla="*/ 3882232 h 4386959"/>
                <a:gd name="connsiteX5" fmla="*/ 2834610 w 3354470"/>
                <a:gd name="connsiteY5" fmla="*/ 4386959 h 4386959"/>
                <a:gd name="connsiteX6" fmla="*/ 1450 w 3354470"/>
                <a:gd name="connsiteY6" fmla="*/ 4379787 h 4386959"/>
                <a:gd name="connsiteX7" fmla="*/ 4465 w 3354470"/>
                <a:gd name="connsiteY7" fmla="*/ 0 h 4386959"/>
                <a:gd name="connsiteX0" fmla="*/ 4465 w 3376244"/>
                <a:gd name="connsiteY0" fmla="*/ 0 h 4414869"/>
                <a:gd name="connsiteX1" fmla="*/ 992145 w 3376244"/>
                <a:gd name="connsiteY1" fmla="*/ 4005 h 4414869"/>
                <a:gd name="connsiteX2" fmla="*/ 3220837 w 3376244"/>
                <a:gd name="connsiteY2" fmla="*/ 3016099 h 4414869"/>
                <a:gd name="connsiteX3" fmla="*/ 2977621 w 3376244"/>
                <a:gd name="connsiteY3" fmla="*/ 3658541 h 4414869"/>
                <a:gd name="connsiteX4" fmla="*/ 3364146 w 3376244"/>
                <a:gd name="connsiteY4" fmla="*/ 3985907 h 4414869"/>
                <a:gd name="connsiteX5" fmla="*/ 2834610 w 3376244"/>
                <a:gd name="connsiteY5" fmla="*/ 4386959 h 4414869"/>
                <a:gd name="connsiteX6" fmla="*/ 1450 w 3376244"/>
                <a:gd name="connsiteY6" fmla="*/ 4379787 h 4414869"/>
                <a:gd name="connsiteX7" fmla="*/ 4465 w 3376244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414869"/>
                <a:gd name="connsiteX1" fmla="*/ 992145 w 3365177"/>
                <a:gd name="connsiteY1" fmla="*/ 4005 h 4414869"/>
                <a:gd name="connsiteX2" fmla="*/ 3220837 w 3365177"/>
                <a:gd name="connsiteY2" fmla="*/ 3016099 h 4414869"/>
                <a:gd name="connsiteX3" fmla="*/ 2977621 w 3365177"/>
                <a:gd name="connsiteY3" fmla="*/ 3658541 h 4414869"/>
                <a:gd name="connsiteX4" fmla="*/ 3364146 w 3365177"/>
                <a:gd name="connsiteY4" fmla="*/ 3985907 h 4414869"/>
                <a:gd name="connsiteX5" fmla="*/ 2834610 w 3365177"/>
                <a:gd name="connsiteY5" fmla="*/ 4386959 h 4414869"/>
                <a:gd name="connsiteX6" fmla="*/ 1450 w 3365177"/>
                <a:gd name="connsiteY6" fmla="*/ 4379787 h 4414869"/>
                <a:gd name="connsiteX7" fmla="*/ 4465 w 3365177"/>
                <a:gd name="connsiteY7" fmla="*/ 0 h 4414869"/>
                <a:gd name="connsiteX0" fmla="*/ 4465 w 3365177"/>
                <a:gd name="connsiteY0" fmla="*/ 0 h 4386973"/>
                <a:gd name="connsiteX1" fmla="*/ 992145 w 3365177"/>
                <a:gd name="connsiteY1" fmla="*/ 4005 h 4386973"/>
                <a:gd name="connsiteX2" fmla="*/ 3220837 w 3365177"/>
                <a:gd name="connsiteY2" fmla="*/ 3016099 h 4386973"/>
                <a:gd name="connsiteX3" fmla="*/ 2977621 w 3365177"/>
                <a:gd name="connsiteY3" fmla="*/ 3658541 h 4386973"/>
                <a:gd name="connsiteX4" fmla="*/ 3364146 w 3365177"/>
                <a:gd name="connsiteY4" fmla="*/ 3985907 h 4386973"/>
                <a:gd name="connsiteX5" fmla="*/ 2834610 w 3365177"/>
                <a:gd name="connsiteY5" fmla="*/ 4386959 h 4386973"/>
                <a:gd name="connsiteX6" fmla="*/ 1450 w 3365177"/>
                <a:gd name="connsiteY6" fmla="*/ 4379787 h 4386973"/>
                <a:gd name="connsiteX7" fmla="*/ 4465 w 3365177"/>
                <a:gd name="connsiteY7" fmla="*/ 0 h 4386973"/>
                <a:gd name="connsiteX0" fmla="*/ 4465 w 3368288"/>
                <a:gd name="connsiteY0" fmla="*/ 0 h 4386972"/>
                <a:gd name="connsiteX1" fmla="*/ 992145 w 3368288"/>
                <a:gd name="connsiteY1" fmla="*/ 4005 h 4386972"/>
                <a:gd name="connsiteX2" fmla="*/ 3220837 w 3368288"/>
                <a:gd name="connsiteY2" fmla="*/ 3016099 h 4386972"/>
                <a:gd name="connsiteX3" fmla="*/ 2977621 w 3368288"/>
                <a:gd name="connsiteY3" fmla="*/ 3658541 h 4386972"/>
                <a:gd name="connsiteX4" fmla="*/ 3364146 w 3368288"/>
                <a:gd name="connsiteY4" fmla="*/ 3985907 h 4386972"/>
                <a:gd name="connsiteX5" fmla="*/ 2834610 w 3368288"/>
                <a:gd name="connsiteY5" fmla="*/ 4386959 h 4386972"/>
                <a:gd name="connsiteX6" fmla="*/ 1450 w 3368288"/>
                <a:gd name="connsiteY6" fmla="*/ 4379787 h 4386972"/>
                <a:gd name="connsiteX7" fmla="*/ 4465 w 3368288"/>
                <a:gd name="connsiteY7" fmla="*/ 0 h 4386972"/>
                <a:gd name="connsiteX0" fmla="*/ 4465 w 3452833"/>
                <a:gd name="connsiteY0" fmla="*/ 0 h 4386971"/>
                <a:gd name="connsiteX1" fmla="*/ 992145 w 3452833"/>
                <a:gd name="connsiteY1" fmla="*/ 4005 h 4386971"/>
                <a:gd name="connsiteX2" fmla="*/ 3220837 w 3452833"/>
                <a:gd name="connsiteY2" fmla="*/ 3016099 h 4386971"/>
                <a:gd name="connsiteX3" fmla="*/ 3353360 w 3452833"/>
                <a:gd name="connsiteY3" fmla="*/ 3630629 h 4386971"/>
                <a:gd name="connsiteX4" fmla="*/ 3364146 w 3452833"/>
                <a:gd name="connsiteY4" fmla="*/ 3985907 h 4386971"/>
                <a:gd name="connsiteX5" fmla="*/ 2834610 w 3452833"/>
                <a:gd name="connsiteY5" fmla="*/ 4386959 h 4386971"/>
                <a:gd name="connsiteX6" fmla="*/ 1450 w 3452833"/>
                <a:gd name="connsiteY6" fmla="*/ 4379787 h 4386971"/>
                <a:gd name="connsiteX7" fmla="*/ 4465 w 3452833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1"/>
                <a:gd name="connsiteX1" fmla="*/ 992145 w 3441757"/>
                <a:gd name="connsiteY1" fmla="*/ 4005 h 4386971"/>
                <a:gd name="connsiteX2" fmla="*/ 3220837 w 3441757"/>
                <a:gd name="connsiteY2" fmla="*/ 3016099 h 4386971"/>
                <a:gd name="connsiteX3" fmla="*/ 3353360 w 3441757"/>
                <a:gd name="connsiteY3" fmla="*/ 3630629 h 4386971"/>
                <a:gd name="connsiteX4" fmla="*/ 3364146 w 3441757"/>
                <a:gd name="connsiteY4" fmla="*/ 3985907 h 4386971"/>
                <a:gd name="connsiteX5" fmla="*/ 2834610 w 3441757"/>
                <a:gd name="connsiteY5" fmla="*/ 4386959 h 4386971"/>
                <a:gd name="connsiteX6" fmla="*/ 1450 w 3441757"/>
                <a:gd name="connsiteY6" fmla="*/ 4379787 h 4386971"/>
                <a:gd name="connsiteX7" fmla="*/ 4465 w 3441757"/>
                <a:gd name="connsiteY7" fmla="*/ 0 h 4386971"/>
                <a:gd name="connsiteX0" fmla="*/ 4465 w 3441757"/>
                <a:gd name="connsiteY0" fmla="*/ 0 h 4386973"/>
                <a:gd name="connsiteX1" fmla="*/ 992145 w 3441757"/>
                <a:gd name="connsiteY1" fmla="*/ 4005 h 4386973"/>
                <a:gd name="connsiteX2" fmla="*/ 3220837 w 3441757"/>
                <a:gd name="connsiteY2" fmla="*/ 3016099 h 4386973"/>
                <a:gd name="connsiteX3" fmla="*/ 3353360 w 3441757"/>
                <a:gd name="connsiteY3" fmla="*/ 3630629 h 4386973"/>
                <a:gd name="connsiteX4" fmla="*/ 3364146 w 3441757"/>
                <a:gd name="connsiteY4" fmla="*/ 3985907 h 4386973"/>
                <a:gd name="connsiteX5" fmla="*/ 2834610 w 3441757"/>
                <a:gd name="connsiteY5" fmla="*/ 4386959 h 4386973"/>
                <a:gd name="connsiteX6" fmla="*/ 1450 w 3441757"/>
                <a:gd name="connsiteY6" fmla="*/ 4379787 h 4386973"/>
                <a:gd name="connsiteX7" fmla="*/ 4465 w 3441757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20837 w 3364449"/>
                <a:gd name="connsiteY2" fmla="*/ 3016099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73"/>
                <a:gd name="connsiteX1" fmla="*/ 992145 w 3364449"/>
                <a:gd name="connsiteY1" fmla="*/ 4005 h 4386973"/>
                <a:gd name="connsiteX2" fmla="*/ 3237193 w 3364449"/>
                <a:gd name="connsiteY2" fmla="*/ 3031791 h 4386973"/>
                <a:gd name="connsiteX3" fmla="*/ 3353360 w 3364449"/>
                <a:gd name="connsiteY3" fmla="*/ 3630629 h 4386973"/>
                <a:gd name="connsiteX4" fmla="*/ 3364146 w 3364449"/>
                <a:gd name="connsiteY4" fmla="*/ 3985907 h 4386973"/>
                <a:gd name="connsiteX5" fmla="*/ 2834610 w 3364449"/>
                <a:gd name="connsiteY5" fmla="*/ 4386959 h 4386973"/>
                <a:gd name="connsiteX6" fmla="*/ 1450 w 3364449"/>
                <a:gd name="connsiteY6" fmla="*/ 4379787 h 4386973"/>
                <a:gd name="connsiteX7" fmla="*/ 4465 w 3364449"/>
                <a:gd name="connsiteY7" fmla="*/ 0 h 4386973"/>
                <a:gd name="connsiteX0" fmla="*/ 4465 w 3364449"/>
                <a:gd name="connsiteY0" fmla="*/ 0 h 4386965"/>
                <a:gd name="connsiteX1" fmla="*/ 992145 w 3364449"/>
                <a:gd name="connsiteY1" fmla="*/ 4005 h 4386965"/>
                <a:gd name="connsiteX2" fmla="*/ 3237193 w 3364449"/>
                <a:gd name="connsiteY2" fmla="*/ 3031791 h 4386965"/>
                <a:gd name="connsiteX3" fmla="*/ 3353360 w 3364449"/>
                <a:gd name="connsiteY3" fmla="*/ 3630629 h 4386965"/>
                <a:gd name="connsiteX4" fmla="*/ 3364146 w 3364449"/>
                <a:gd name="connsiteY4" fmla="*/ 3985907 h 4386965"/>
                <a:gd name="connsiteX5" fmla="*/ 2834610 w 3364449"/>
                <a:gd name="connsiteY5" fmla="*/ 4386959 h 4386965"/>
                <a:gd name="connsiteX6" fmla="*/ 1450 w 3364449"/>
                <a:gd name="connsiteY6" fmla="*/ 4379787 h 4386965"/>
                <a:gd name="connsiteX7" fmla="*/ 4465 w 3364449"/>
                <a:gd name="connsiteY7" fmla="*/ 0 h 4386965"/>
                <a:gd name="connsiteX0" fmla="*/ 4465 w 3364146"/>
                <a:gd name="connsiteY0" fmla="*/ 0 h 4386965"/>
                <a:gd name="connsiteX1" fmla="*/ 992145 w 3364146"/>
                <a:gd name="connsiteY1" fmla="*/ 4005 h 4386965"/>
                <a:gd name="connsiteX2" fmla="*/ 3237193 w 3364146"/>
                <a:gd name="connsiteY2" fmla="*/ 3031791 h 4386965"/>
                <a:gd name="connsiteX3" fmla="*/ 3353360 w 3364146"/>
                <a:gd name="connsiteY3" fmla="*/ 3630629 h 4386965"/>
                <a:gd name="connsiteX4" fmla="*/ 3364146 w 3364146"/>
                <a:gd name="connsiteY4" fmla="*/ 3985907 h 4386965"/>
                <a:gd name="connsiteX5" fmla="*/ 2834610 w 3364146"/>
                <a:gd name="connsiteY5" fmla="*/ 4386959 h 4386965"/>
                <a:gd name="connsiteX6" fmla="*/ 1450 w 3364146"/>
                <a:gd name="connsiteY6" fmla="*/ 4379787 h 4386965"/>
                <a:gd name="connsiteX7" fmla="*/ 4465 w 3364146"/>
                <a:gd name="connsiteY7" fmla="*/ 0 h 4386965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412820"/>
                <a:gd name="connsiteX1" fmla="*/ 992145 w 3362060"/>
                <a:gd name="connsiteY1" fmla="*/ 4005 h 4412820"/>
                <a:gd name="connsiteX2" fmla="*/ 3237193 w 3362060"/>
                <a:gd name="connsiteY2" fmla="*/ 3031791 h 4412820"/>
                <a:gd name="connsiteX3" fmla="*/ 3353360 w 3362060"/>
                <a:gd name="connsiteY3" fmla="*/ 3630629 h 4412820"/>
                <a:gd name="connsiteX4" fmla="*/ 3353640 w 3362060"/>
                <a:gd name="connsiteY4" fmla="*/ 4013626 h 4412820"/>
                <a:gd name="connsiteX5" fmla="*/ 2834610 w 3362060"/>
                <a:gd name="connsiteY5" fmla="*/ 4386959 h 4412820"/>
                <a:gd name="connsiteX6" fmla="*/ 1450 w 3362060"/>
                <a:gd name="connsiteY6" fmla="*/ 4379787 h 4412820"/>
                <a:gd name="connsiteX7" fmla="*/ 4465 w 3362060"/>
                <a:gd name="connsiteY7" fmla="*/ 0 h 4412820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362060"/>
                <a:gd name="connsiteY0" fmla="*/ 0 h 4387108"/>
                <a:gd name="connsiteX1" fmla="*/ 992145 w 3362060"/>
                <a:gd name="connsiteY1" fmla="*/ 4005 h 4387108"/>
                <a:gd name="connsiteX2" fmla="*/ 3237193 w 3362060"/>
                <a:gd name="connsiteY2" fmla="*/ 3031791 h 4387108"/>
                <a:gd name="connsiteX3" fmla="*/ 3353360 w 3362060"/>
                <a:gd name="connsiteY3" fmla="*/ 3630629 h 4387108"/>
                <a:gd name="connsiteX4" fmla="*/ 3353640 w 3362060"/>
                <a:gd name="connsiteY4" fmla="*/ 4013626 h 4387108"/>
                <a:gd name="connsiteX5" fmla="*/ 2834610 w 3362060"/>
                <a:gd name="connsiteY5" fmla="*/ 4386959 h 4387108"/>
                <a:gd name="connsiteX6" fmla="*/ 1450 w 3362060"/>
                <a:gd name="connsiteY6" fmla="*/ 4379787 h 4387108"/>
                <a:gd name="connsiteX7" fmla="*/ 4465 w 3362060"/>
                <a:gd name="connsiteY7" fmla="*/ 0 h 4387108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606224"/>
                <a:gd name="connsiteY0" fmla="*/ 0 h 4622906"/>
                <a:gd name="connsiteX1" fmla="*/ 992145 w 3606224"/>
                <a:gd name="connsiteY1" fmla="*/ 4005 h 4622906"/>
                <a:gd name="connsiteX2" fmla="*/ 3237193 w 3606224"/>
                <a:gd name="connsiteY2" fmla="*/ 3031791 h 4622906"/>
                <a:gd name="connsiteX3" fmla="*/ 3353360 w 3606224"/>
                <a:gd name="connsiteY3" fmla="*/ 3630629 h 4622906"/>
                <a:gd name="connsiteX4" fmla="*/ 3353640 w 3606224"/>
                <a:gd name="connsiteY4" fmla="*/ 4013626 h 4622906"/>
                <a:gd name="connsiteX5" fmla="*/ 1450 w 3606224"/>
                <a:gd name="connsiteY5" fmla="*/ 4379787 h 4622906"/>
                <a:gd name="connsiteX6" fmla="*/ 4465 w 3606224"/>
                <a:gd name="connsiteY6" fmla="*/ 0 h 4622906"/>
                <a:gd name="connsiteX0" fmla="*/ 4465 w 3593908"/>
                <a:gd name="connsiteY0" fmla="*/ 0 h 4555979"/>
                <a:gd name="connsiteX1" fmla="*/ 992145 w 3593908"/>
                <a:gd name="connsiteY1" fmla="*/ 4005 h 4555979"/>
                <a:gd name="connsiteX2" fmla="*/ 3237193 w 3593908"/>
                <a:gd name="connsiteY2" fmla="*/ 3031791 h 4555979"/>
                <a:gd name="connsiteX3" fmla="*/ 3353360 w 3593908"/>
                <a:gd name="connsiteY3" fmla="*/ 3630629 h 4555979"/>
                <a:gd name="connsiteX4" fmla="*/ 1450 w 3593908"/>
                <a:gd name="connsiteY4" fmla="*/ 4379787 h 4555979"/>
                <a:gd name="connsiteX5" fmla="*/ 4465 w 3593908"/>
                <a:gd name="connsiteY5" fmla="*/ 0 h 4555979"/>
                <a:gd name="connsiteX0" fmla="*/ 4465 w 3237193"/>
                <a:gd name="connsiteY0" fmla="*/ 0 h 4506229"/>
                <a:gd name="connsiteX1" fmla="*/ 992145 w 3237193"/>
                <a:gd name="connsiteY1" fmla="*/ 4005 h 4506229"/>
                <a:gd name="connsiteX2" fmla="*/ 3237193 w 3237193"/>
                <a:gd name="connsiteY2" fmla="*/ 3031791 h 4506229"/>
                <a:gd name="connsiteX3" fmla="*/ 1450 w 3237193"/>
                <a:gd name="connsiteY3" fmla="*/ 4379787 h 4506229"/>
                <a:gd name="connsiteX4" fmla="*/ 4465 w 3237193"/>
                <a:gd name="connsiteY4" fmla="*/ 0 h 4506229"/>
                <a:gd name="connsiteX0" fmla="*/ 4465 w 3237193"/>
                <a:gd name="connsiteY0" fmla="*/ 0 h 4502203"/>
                <a:gd name="connsiteX1" fmla="*/ 992145 w 3237193"/>
                <a:gd name="connsiteY1" fmla="*/ 4005 h 4502203"/>
                <a:gd name="connsiteX2" fmla="*/ 3237193 w 3237193"/>
                <a:gd name="connsiteY2" fmla="*/ 3031791 h 4502203"/>
                <a:gd name="connsiteX3" fmla="*/ 1450 w 3237193"/>
                <a:gd name="connsiteY3" fmla="*/ 4379787 h 4502203"/>
                <a:gd name="connsiteX4" fmla="*/ 4465 w 3237193"/>
                <a:gd name="connsiteY4" fmla="*/ 0 h 4502203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50 w 3237193"/>
                <a:gd name="connsiteY3" fmla="*/ 4379787 h 4379787"/>
                <a:gd name="connsiteX4" fmla="*/ 4465 w 3237193"/>
                <a:gd name="connsiteY4" fmla="*/ 0 h 4379787"/>
                <a:gd name="connsiteX0" fmla="*/ 4465 w 3237193"/>
                <a:gd name="connsiteY0" fmla="*/ 0 h 4379787"/>
                <a:gd name="connsiteX1" fmla="*/ 992145 w 3237193"/>
                <a:gd name="connsiteY1" fmla="*/ 4005 h 4379787"/>
                <a:gd name="connsiteX2" fmla="*/ 3237193 w 3237193"/>
                <a:gd name="connsiteY2" fmla="*/ 3031791 h 4379787"/>
                <a:gd name="connsiteX3" fmla="*/ 1443030 w 3237193"/>
                <a:gd name="connsiteY3" fmla="*/ 3777881 h 4379787"/>
                <a:gd name="connsiteX4" fmla="*/ 1450 w 3237193"/>
                <a:gd name="connsiteY4" fmla="*/ 4379787 h 4379787"/>
                <a:gd name="connsiteX5" fmla="*/ 4465 w 3237193"/>
                <a:gd name="connsiteY5" fmla="*/ 0 h 4379787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17809 w 3237193"/>
                <a:gd name="connsiteY3" fmla="*/ 4379842 h 4379842"/>
                <a:gd name="connsiteX4" fmla="*/ 1450 w 3237193"/>
                <a:gd name="connsiteY4" fmla="*/ 4379787 h 4379842"/>
                <a:gd name="connsiteX5" fmla="*/ 4465 w 3237193"/>
                <a:gd name="connsiteY5" fmla="*/ 0 h 4379842"/>
                <a:gd name="connsiteX0" fmla="*/ 4465 w 3237193"/>
                <a:gd name="connsiteY0" fmla="*/ 0 h 4379842"/>
                <a:gd name="connsiteX1" fmla="*/ 992145 w 3237193"/>
                <a:gd name="connsiteY1" fmla="*/ 4005 h 4379842"/>
                <a:gd name="connsiteX2" fmla="*/ 3237193 w 3237193"/>
                <a:gd name="connsiteY2" fmla="*/ 3031791 h 4379842"/>
                <a:gd name="connsiteX3" fmla="*/ 3136573 w 3237193"/>
                <a:gd name="connsiteY3" fmla="*/ 4205442 h 4379842"/>
                <a:gd name="connsiteX4" fmla="*/ 3117809 w 3237193"/>
                <a:gd name="connsiteY4" fmla="*/ 4379842 h 4379842"/>
                <a:gd name="connsiteX5" fmla="*/ 1450 w 3237193"/>
                <a:gd name="connsiteY5" fmla="*/ 4379787 h 4379842"/>
                <a:gd name="connsiteX6" fmla="*/ 4465 w 3237193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6445 w 3366445"/>
                <a:gd name="connsiteY3" fmla="*/ 4042294 h 4379842"/>
                <a:gd name="connsiteX4" fmla="*/ 3117809 w 3366445"/>
                <a:gd name="connsiteY4" fmla="*/ 4379842 h 4379842"/>
                <a:gd name="connsiteX5" fmla="*/ 1450 w 3366445"/>
                <a:gd name="connsiteY5" fmla="*/ 4379787 h 4379842"/>
                <a:gd name="connsiteX6" fmla="*/ 4465 w 3366445"/>
                <a:gd name="connsiteY6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10150 w 3366445"/>
                <a:gd name="connsiteY3" fmla="*/ 3524721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117809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57927 w 3366445"/>
                <a:gd name="connsiteY3" fmla="*/ 3395809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6445"/>
                <a:gd name="connsiteY0" fmla="*/ 0 h 4379842"/>
                <a:gd name="connsiteX1" fmla="*/ 992145 w 3366445"/>
                <a:gd name="connsiteY1" fmla="*/ 4005 h 4379842"/>
                <a:gd name="connsiteX2" fmla="*/ 3237193 w 3366445"/>
                <a:gd name="connsiteY2" fmla="*/ 3031791 h 4379842"/>
                <a:gd name="connsiteX3" fmla="*/ 3362130 w 3366445"/>
                <a:gd name="connsiteY3" fmla="*/ 3423528 h 4379842"/>
                <a:gd name="connsiteX4" fmla="*/ 3366445 w 3366445"/>
                <a:gd name="connsiteY4" fmla="*/ 4042294 h 4379842"/>
                <a:gd name="connsiteX5" fmla="*/ 3094695 w 3366445"/>
                <a:gd name="connsiteY5" fmla="*/ 4379842 h 4379842"/>
                <a:gd name="connsiteX6" fmla="*/ 1450 w 3366445"/>
                <a:gd name="connsiteY6" fmla="*/ 4379787 h 4379842"/>
                <a:gd name="connsiteX7" fmla="*/ 4465 w 3366445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62558"/>
                <a:gd name="connsiteY0" fmla="*/ 0 h 4379842"/>
                <a:gd name="connsiteX1" fmla="*/ 992145 w 3362558"/>
                <a:gd name="connsiteY1" fmla="*/ 4005 h 4379842"/>
                <a:gd name="connsiteX2" fmla="*/ 3237193 w 3362558"/>
                <a:gd name="connsiteY2" fmla="*/ 3031791 h 4379842"/>
                <a:gd name="connsiteX3" fmla="*/ 3362130 w 3362558"/>
                <a:gd name="connsiteY3" fmla="*/ 3423528 h 4379842"/>
                <a:gd name="connsiteX4" fmla="*/ 3362242 w 3362558"/>
                <a:gd name="connsiteY4" fmla="*/ 4029695 h 4379842"/>
                <a:gd name="connsiteX5" fmla="*/ 3094695 w 3362558"/>
                <a:gd name="connsiteY5" fmla="*/ 4379842 h 4379842"/>
                <a:gd name="connsiteX6" fmla="*/ 1450 w 3362558"/>
                <a:gd name="connsiteY6" fmla="*/ 4379787 h 4379842"/>
                <a:gd name="connsiteX7" fmla="*/ 4465 w 3362558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37193 w 3370837"/>
                <a:gd name="connsiteY2" fmla="*/ 3031791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40997 w 3370837"/>
                <a:gd name="connsiteY2" fmla="*/ 3173180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70837"/>
                <a:gd name="connsiteY0" fmla="*/ 0 h 4379842"/>
                <a:gd name="connsiteX1" fmla="*/ 992145 w 3370837"/>
                <a:gd name="connsiteY1" fmla="*/ 4005 h 4379842"/>
                <a:gd name="connsiteX2" fmla="*/ 3229587 w 3370837"/>
                <a:gd name="connsiteY2" fmla="*/ 3145815 h 4379842"/>
                <a:gd name="connsiteX3" fmla="*/ 3370711 w 3370837"/>
                <a:gd name="connsiteY3" fmla="*/ 3649906 h 4379842"/>
                <a:gd name="connsiteX4" fmla="*/ 3362242 w 3370837"/>
                <a:gd name="connsiteY4" fmla="*/ 4029695 h 4379842"/>
                <a:gd name="connsiteX5" fmla="*/ 3094695 w 3370837"/>
                <a:gd name="connsiteY5" fmla="*/ 4379842 h 4379842"/>
                <a:gd name="connsiteX6" fmla="*/ 1450 w 3370837"/>
                <a:gd name="connsiteY6" fmla="*/ 4379787 h 4379842"/>
                <a:gd name="connsiteX7" fmla="*/ 4465 w 3370837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50 w 3367092"/>
                <a:gd name="connsiteY6" fmla="*/ 4379787 h 4379842"/>
                <a:gd name="connsiteX7" fmla="*/ 4465 w 3367092"/>
                <a:gd name="connsiteY7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478359 w 3367092"/>
                <a:gd name="connsiteY6" fmla="*/ 4372826 h 4379842"/>
                <a:gd name="connsiteX7" fmla="*/ 1450 w 3367092"/>
                <a:gd name="connsiteY7" fmla="*/ 4379787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478359 w 3367092"/>
                <a:gd name="connsiteY6" fmla="*/ 4372826 h 4379842"/>
                <a:gd name="connsiteX7" fmla="*/ 1450 w 3367092"/>
                <a:gd name="connsiteY7" fmla="*/ 2683892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95452 w 3367092"/>
                <a:gd name="connsiteY6" fmla="*/ 4030306 h 4379842"/>
                <a:gd name="connsiteX7" fmla="*/ 1450 w 3367092"/>
                <a:gd name="connsiteY7" fmla="*/ 2683892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495452 w 3367092"/>
                <a:gd name="connsiteY6" fmla="*/ 4030306 h 4379842"/>
                <a:gd name="connsiteX7" fmla="*/ 1450 w 3367092"/>
                <a:gd name="connsiteY7" fmla="*/ 3009704 h 4379842"/>
                <a:gd name="connsiteX8" fmla="*/ 4465 w 3367092"/>
                <a:gd name="connsiteY8" fmla="*/ 0 h 4379842"/>
                <a:gd name="connsiteX0" fmla="*/ 4465 w 3367092"/>
                <a:gd name="connsiteY0" fmla="*/ 0 h 4379842"/>
                <a:gd name="connsiteX1" fmla="*/ 992145 w 3367092"/>
                <a:gd name="connsiteY1" fmla="*/ 4005 h 4379842"/>
                <a:gd name="connsiteX2" fmla="*/ 3229587 w 3367092"/>
                <a:gd name="connsiteY2" fmla="*/ 3145815 h 4379842"/>
                <a:gd name="connsiteX3" fmla="*/ 3366909 w 3367092"/>
                <a:gd name="connsiteY3" fmla="*/ 3522201 h 4379842"/>
                <a:gd name="connsiteX4" fmla="*/ 3362242 w 3367092"/>
                <a:gd name="connsiteY4" fmla="*/ 4029695 h 4379842"/>
                <a:gd name="connsiteX5" fmla="*/ 3094695 w 3367092"/>
                <a:gd name="connsiteY5" fmla="*/ 4379842 h 4379842"/>
                <a:gd name="connsiteX6" fmla="*/ 1005441 w 3367092"/>
                <a:gd name="connsiteY6" fmla="*/ 4376855 h 4379842"/>
                <a:gd name="connsiteX7" fmla="*/ 1450 w 3367092"/>
                <a:gd name="connsiteY7" fmla="*/ 3009704 h 4379842"/>
                <a:gd name="connsiteX8" fmla="*/ 4465 w 3367092"/>
                <a:gd name="connsiteY8" fmla="*/ 0 h 437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67092" h="4379842">
                  <a:moveTo>
                    <a:pt x="4465" y="0"/>
                  </a:moveTo>
                  <a:lnTo>
                    <a:pt x="992145" y="4005"/>
                  </a:lnTo>
                  <a:lnTo>
                    <a:pt x="3229587" y="3145815"/>
                  </a:lnTo>
                  <a:cubicBezTo>
                    <a:pt x="3304854" y="3253715"/>
                    <a:pt x="3369390" y="3288307"/>
                    <a:pt x="3366909" y="3522201"/>
                  </a:cubicBezTo>
                  <a:cubicBezTo>
                    <a:pt x="3368347" y="3728456"/>
                    <a:pt x="3360804" y="3823440"/>
                    <a:pt x="3362242" y="4029695"/>
                  </a:cubicBezTo>
                  <a:cubicBezTo>
                    <a:pt x="3359213" y="4269886"/>
                    <a:pt x="3160763" y="4376521"/>
                    <a:pt x="3094695" y="4379842"/>
                  </a:cubicBezTo>
                  <a:lnTo>
                    <a:pt x="1005441" y="4376855"/>
                  </a:lnTo>
                  <a:lnTo>
                    <a:pt x="1450" y="3009704"/>
                  </a:lnTo>
                  <a:cubicBezTo>
                    <a:pt x="-4572" y="1197702"/>
                    <a:pt x="10487" y="1812002"/>
                    <a:pt x="44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6F11F"/>
                </a:gs>
                <a:gs pos="100000">
                  <a:srgbClr val="4FE3C2"/>
                </a:gs>
              </a:gsLst>
              <a:lin ang="6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/>
                <a:t> </a:t>
              </a:r>
            </a:p>
          </p:txBody>
        </p:sp>
      </p:grp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A3FEBCB-D67F-4499-1957-05161A987BED}"/>
              </a:ext>
            </a:extLst>
          </p:cNvPr>
          <p:cNvSpPr txBox="1"/>
          <p:nvPr userDrawn="1"/>
        </p:nvSpPr>
        <p:spPr>
          <a:xfrm>
            <a:off x="16954500" y="-63341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1DFCF55C-85F8-71D1-5B43-66FD6D0E2F0C}"/>
              </a:ext>
            </a:extLst>
          </p:cNvPr>
          <p:cNvSpPr txBox="1"/>
          <p:nvPr userDrawn="1"/>
        </p:nvSpPr>
        <p:spPr>
          <a:xfrm>
            <a:off x="10162442" y="6451535"/>
            <a:ext cx="176371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A21B3F1-837B-BB4B-BD1F-B451170A8EEB}" type="slidenum">
              <a:rPr lang="it-IT" sz="1000" smtClean="0">
                <a:solidFill>
                  <a:srgbClr val="042DEF"/>
                </a:solidFill>
                <a:latin typeface="TIM Sans" pitchFamily="2" charset="77"/>
              </a:rPr>
              <a:t>‹N›</a:t>
            </a:fld>
            <a:endParaRPr lang="it-IT" sz="1000">
              <a:solidFill>
                <a:srgbClr val="042DEF"/>
              </a:solidFill>
              <a:latin typeface="TIM Sans" pitchFamily="2" charset="77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5772505F-B9EE-5098-2651-72736AF4923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5600" y="2936370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kern="1200" dirty="0" smtClean="0">
                <a:solidFill>
                  <a:srgbClr val="0033A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Prima riga</a:t>
            </a:r>
          </a:p>
        </p:txBody>
      </p:sp>
      <p:sp>
        <p:nvSpPr>
          <p:cNvPr id="8" name="Segnaposto testo 9">
            <a:extLst>
              <a:ext uri="{FF2B5EF4-FFF2-40B4-BE49-F238E27FC236}">
                <a16:creationId xmlns:a16="http://schemas.microsoft.com/office/drawing/2014/main" id="{43CFC5E7-24FB-7132-4A4B-D082FBFE07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5600" y="3603635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b="1" i="1" kern="1200" dirty="0" smtClean="0">
                <a:solidFill>
                  <a:srgbClr val="0033A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seconda riga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95303F09-53FE-EAEE-54A8-58F17765BB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8246" y="6025577"/>
            <a:ext cx="522216" cy="43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81656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Titolo + Testo (TIM Icon + Scontorn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3FBB444D-AB82-EAB7-56DB-EA9BED38C967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F62788D2-8F94-096F-7EC3-F727C92FD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29317" y="1341438"/>
            <a:ext cx="5652864" cy="4676304"/>
          </a:xfrm>
          <a:prstGeom prst="rect">
            <a:avLst/>
          </a:prstGeom>
        </p:spPr>
      </p:pic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E3C526B5-8975-C6E8-F465-D8EE53B74D5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3200" y="2783970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kern="1200" dirty="0" smtClean="0">
                <a:solidFill>
                  <a:srgbClr val="0033A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Prima riga</a:t>
            </a:r>
          </a:p>
        </p:txBody>
      </p:sp>
      <p:sp>
        <p:nvSpPr>
          <p:cNvPr id="8" name="Segnaposto testo 9">
            <a:extLst>
              <a:ext uri="{FF2B5EF4-FFF2-40B4-BE49-F238E27FC236}">
                <a16:creationId xmlns:a16="http://schemas.microsoft.com/office/drawing/2014/main" id="{9523BD8D-69BB-D07E-F929-A3D32D2974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200" y="3451235"/>
            <a:ext cx="5421312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b="1" i="1" kern="1200" dirty="0" smtClean="0">
                <a:solidFill>
                  <a:srgbClr val="0033A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seconda riga</a:t>
            </a:r>
          </a:p>
        </p:txBody>
      </p:sp>
      <p:sp>
        <p:nvSpPr>
          <p:cNvPr id="9" name="Segnaposto immagine 15">
            <a:extLst>
              <a:ext uri="{FF2B5EF4-FFF2-40B4-BE49-F238E27FC236}">
                <a16:creationId xmlns:a16="http://schemas.microsoft.com/office/drawing/2014/main" id="{A5F9E439-E38B-7CFC-F1E1-F877B6ABFA6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959600" y="839788"/>
            <a:ext cx="5232400" cy="6018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724613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Box +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con un angolo ritagliato 5">
            <a:extLst>
              <a:ext uri="{FF2B5EF4-FFF2-40B4-BE49-F238E27FC236}">
                <a16:creationId xmlns:a16="http://schemas.microsoft.com/office/drawing/2014/main" id="{F64D6EDF-1ECF-0775-9105-058DF98FEAB9}"/>
              </a:ext>
            </a:extLst>
          </p:cNvPr>
          <p:cNvSpPr>
            <a:spLocks noChangeAspect="1"/>
          </p:cNvSpPr>
          <p:nvPr userDrawn="1"/>
        </p:nvSpPr>
        <p:spPr>
          <a:xfrm rot="10800000" flipH="1">
            <a:off x="1" y="0"/>
            <a:ext cx="5781841" cy="6858001"/>
          </a:xfrm>
          <a:custGeom>
            <a:avLst/>
            <a:gdLst>
              <a:gd name="connsiteX0" fmla="*/ 0 w 3909764"/>
              <a:gd name="connsiteY0" fmla="*/ 0 h 5436006"/>
              <a:gd name="connsiteX1" fmla="*/ 3171483 w 3909764"/>
              <a:gd name="connsiteY1" fmla="*/ 0 h 5436006"/>
              <a:gd name="connsiteX2" fmla="*/ 3909764 w 3909764"/>
              <a:gd name="connsiteY2" fmla="*/ 738281 h 5436006"/>
              <a:gd name="connsiteX3" fmla="*/ 3909764 w 3909764"/>
              <a:gd name="connsiteY3" fmla="*/ 5436006 h 5436006"/>
              <a:gd name="connsiteX4" fmla="*/ 0 w 3909764"/>
              <a:gd name="connsiteY4" fmla="*/ 5436006 h 5436006"/>
              <a:gd name="connsiteX5" fmla="*/ 0 w 3909764"/>
              <a:gd name="connsiteY5" fmla="*/ 0 h 5436006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280010 w 3909764"/>
              <a:gd name="connsiteY3" fmla="*/ 109182 h 5439208"/>
              <a:gd name="connsiteX4" fmla="*/ 3909764 w 3909764"/>
              <a:gd name="connsiteY4" fmla="*/ 741483 h 5439208"/>
              <a:gd name="connsiteX5" fmla="*/ 3909764 w 3909764"/>
              <a:gd name="connsiteY5" fmla="*/ 5439208 h 5439208"/>
              <a:gd name="connsiteX6" fmla="*/ 0 w 3909764"/>
              <a:gd name="connsiteY6" fmla="*/ 5439208 h 5439208"/>
              <a:gd name="connsiteX7" fmla="*/ 0 w 3909764"/>
              <a:gd name="connsiteY7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909764 w 3909932"/>
              <a:gd name="connsiteY3" fmla="*/ 741483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764 w 3909932"/>
              <a:gd name="connsiteY4" fmla="*/ 741483 h 5439208"/>
              <a:gd name="connsiteX5" fmla="*/ 3909932 w 3909932"/>
              <a:gd name="connsiteY5" fmla="*/ 1016217 h 5439208"/>
              <a:gd name="connsiteX6" fmla="*/ 3909764 w 3909932"/>
              <a:gd name="connsiteY6" fmla="*/ 5439208 h 5439208"/>
              <a:gd name="connsiteX7" fmla="*/ 0 w 3909932"/>
              <a:gd name="connsiteY7" fmla="*/ 5439208 h 5439208"/>
              <a:gd name="connsiteX8" fmla="*/ 0 w 3909932"/>
              <a:gd name="connsiteY8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10458"/>
              <a:gd name="connsiteY0" fmla="*/ 3202 h 5439208"/>
              <a:gd name="connsiteX1" fmla="*/ 3057097 w 3910458"/>
              <a:gd name="connsiteY1" fmla="*/ 0 h 5439208"/>
              <a:gd name="connsiteX2" fmla="*/ 3280010 w 3910458"/>
              <a:gd name="connsiteY2" fmla="*/ 109182 h 5439208"/>
              <a:gd name="connsiteX3" fmla="*/ 3715060 w 3910458"/>
              <a:gd name="connsiteY3" fmla="*/ 544027 h 5439208"/>
              <a:gd name="connsiteX4" fmla="*/ 3909932 w 3910458"/>
              <a:gd name="connsiteY4" fmla="*/ 1016217 h 5439208"/>
              <a:gd name="connsiteX5" fmla="*/ 3909764 w 3910458"/>
              <a:gd name="connsiteY5" fmla="*/ 5439208 h 5439208"/>
              <a:gd name="connsiteX6" fmla="*/ 0 w 3910458"/>
              <a:gd name="connsiteY6" fmla="*/ 5439208 h 5439208"/>
              <a:gd name="connsiteX7" fmla="*/ 0 w 3910458"/>
              <a:gd name="connsiteY7" fmla="*/ 3202 h 5439208"/>
              <a:gd name="connsiteX0" fmla="*/ 0 w 4200678"/>
              <a:gd name="connsiteY0" fmla="*/ 3202 h 5515789"/>
              <a:gd name="connsiteX1" fmla="*/ 3057097 w 4200678"/>
              <a:gd name="connsiteY1" fmla="*/ 0 h 5515789"/>
              <a:gd name="connsiteX2" fmla="*/ 3280010 w 4200678"/>
              <a:gd name="connsiteY2" fmla="*/ 109182 h 5515789"/>
              <a:gd name="connsiteX3" fmla="*/ 3715060 w 4200678"/>
              <a:gd name="connsiteY3" fmla="*/ 544027 h 5515789"/>
              <a:gd name="connsiteX4" fmla="*/ 3909932 w 4200678"/>
              <a:gd name="connsiteY4" fmla="*/ 1016217 h 5515789"/>
              <a:gd name="connsiteX5" fmla="*/ 3913680 w 4200678"/>
              <a:gd name="connsiteY5" fmla="*/ 5082299 h 5515789"/>
              <a:gd name="connsiteX6" fmla="*/ 3909764 w 4200678"/>
              <a:gd name="connsiteY6" fmla="*/ 5439208 h 5515789"/>
              <a:gd name="connsiteX7" fmla="*/ 0 w 4200678"/>
              <a:gd name="connsiteY7" fmla="*/ 5439208 h 5515789"/>
              <a:gd name="connsiteX8" fmla="*/ 0 w 4200678"/>
              <a:gd name="connsiteY8" fmla="*/ 3202 h 5515789"/>
              <a:gd name="connsiteX0" fmla="*/ 0 w 4200678"/>
              <a:gd name="connsiteY0" fmla="*/ 3202 h 5439208"/>
              <a:gd name="connsiteX1" fmla="*/ 3057097 w 4200678"/>
              <a:gd name="connsiteY1" fmla="*/ 0 h 5439208"/>
              <a:gd name="connsiteX2" fmla="*/ 3280010 w 4200678"/>
              <a:gd name="connsiteY2" fmla="*/ 109182 h 5439208"/>
              <a:gd name="connsiteX3" fmla="*/ 3715060 w 4200678"/>
              <a:gd name="connsiteY3" fmla="*/ 544027 h 5439208"/>
              <a:gd name="connsiteX4" fmla="*/ 3909932 w 4200678"/>
              <a:gd name="connsiteY4" fmla="*/ 1016217 h 5439208"/>
              <a:gd name="connsiteX5" fmla="*/ 3913680 w 4200678"/>
              <a:gd name="connsiteY5" fmla="*/ 5082299 h 5439208"/>
              <a:gd name="connsiteX6" fmla="*/ 3909764 w 4200678"/>
              <a:gd name="connsiteY6" fmla="*/ 5439208 h 5439208"/>
              <a:gd name="connsiteX7" fmla="*/ 0 w 4200678"/>
              <a:gd name="connsiteY7" fmla="*/ 5439208 h 5439208"/>
              <a:gd name="connsiteX8" fmla="*/ 0 w 4200678"/>
              <a:gd name="connsiteY8" fmla="*/ 3202 h 5439208"/>
              <a:gd name="connsiteX0" fmla="*/ 0 w 3995172"/>
              <a:gd name="connsiteY0" fmla="*/ 3202 h 5439208"/>
              <a:gd name="connsiteX1" fmla="*/ 3057097 w 3995172"/>
              <a:gd name="connsiteY1" fmla="*/ 0 h 5439208"/>
              <a:gd name="connsiteX2" fmla="*/ 3280010 w 3995172"/>
              <a:gd name="connsiteY2" fmla="*/ 109182 h 5439208"/>
              <a:gd name="connsiteX3" fmla="*/ 3715060 w 3995172"/>
              <a:gd name="connsiteY3" fmla="*/ 544027 h 5439208"/>
              <a:gd name="connsiteX4" fmla="*/ 3909932 w 3995172"/>
              <a:gd name="connsiteY4" fmla="*/ 1016217 h 5439208"/>
              <a:gd name="connsiteX5" fmla="*/ 3913680 w 3995172"/>
              <a:gd name="connsiteY5" fmla="*/ 5082299 h 5439208"/>
              <a:gd name="connsiteX6" fmla="*/ 3587476 w 3995172"/>
              <a:gd name="connsiteY6" fmla="*/ 5439208 h 5439208"/>
              <a:gd name="connsiteX7" fmla="*/ 0 w 3995172"/>
              <a:gd name="connsiteY7" fmla="*/ 5439208 h 5439208"/>
              <a:gd name="connsiteX8" fmla="*/ 0 w 3995172"/>
              <a:gd name="connsiteY8" fmla="*/ 3202 h 5439208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39209"/>
              <a:gd name="connsiteX1" fmla="*/ 3057097 w 3925690"/>
              <a:gd name="connsiteY1" fmla="*/ 0 h 5439209"/>
              <a:gd name="connsiteX2" fmla="*/ 3280010 w 3925690"/>
              <a:gd name="connsiteY2" fmla="*/ 109182 h 5439209"/>
              <a:gd name="connsiteX3" fmla="*/ 3715060 w 3925690"/>
              <a:gd name="connsiteY3" fmla="*/ 544027 h 5439209"/>
              <a:gd name="connsiteX4" fmla="*/ 3909932 w 3925690"/>
              <a:gd name="connsiteY4" fmla="*/ 1016217 h 5439209"/>
              <a:gd name="connsiteX5" fmla="*/ 3913680 w 3925690"/>
              <a:gd name="connsiteY5" fmla="*/ 5082299 h 5439209"/>
              <a:gd name="connsiteX6" fmla="*/ 3587476 w 3925690"/>
              <a:gd name="connsiteY6" fmla="*/ 5439208 h 5439209"/>
              <a:gd name="connsiteX7" fmla="*/ 0 w 3925690"/>
              <a:gd name="connsiteY7" fmla="*/ 5439208 h 5439209"/>
              <a:gd name="connsiteX8" fmla="*/ 0 w 3925690"/>
              <a:gd name="connsiteY8" fmla="*/ 3202 h 5439209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42955"/>
              <a:gd name="connsiteX1" fmla="*/ 3057097 w 3925690"/>
              <a:gd name="connsiteY1" fmla="*/ 0 h 5442955"/>
              <a:gd name="connsiteX2" fmla="*/ 3280010 w 3925690"/>
              <a:gd name="connsiteY2" fmla="*/ 109182 h 5442955"/>
              <a:gd name="connsiteX3" fmla="*/ 3715060 w 3925690"/>
              <a:gd name="connsiteY3" fmla="*/ 544027 h 5442955"/>
              <a:gd name="connsiteX4" fmla="*/ 3909932 w 3925690"/>
              <a:gd name="connsiteY4" fmla="*/ 1016217 h 5442955"/>
              <a:gd name="connsiteX5" fmla="*/ 3913680 w 3925690"/>
              <a:gd name="connsiteY5" fmla="*/ 5082299 h 5442955"/>
              <a:gd name="connsiteX6" fmla="*/ 3531263 w 3925690"/>
              <a:gd name="connsiteY6" fmla="*/ 5442955 h 5442955"/>
              <a:gd name="connsiteX7" fmla="*/ 0 w 3925690"/>
              <a:gd name="connsiteY7" fmla="*/ 5439208 h 5442955"/>
              <a:gd name="connsiteX8" fmla="*/ 0 w 3925690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5 h 5442958"/>
              <a:gd name="connsiteX1" fmla="*/ 3057097 w 3914046"/>
              <a:gd name="connsiteY1" fmla="*/ 3 h 5442958"/>
              <a:gd name="connsiteX2" fmla="*/ 3280010 w 3914046"/>
              <a:gd name="connsiteY2" fmla="*/ 109185 h 5442958"/>
              <a:gd name="connsiteX3" fmla="*/ 3715060 w 3914046"/>
              <a:gd name="connsiteY3" fmla="*/ 544030 h 5442958"/>
              <a:gd name="connsiteX4" fmla="*/ 3909932 w 3914046"/>
              <a:gd name="connsiteY4" fmla="*/ 1016220 h 5442958"/>
              <a:gd name="connsiteX5" fmla="*/ 3913680 w 3914046"/>
              <a:gd name="connsiteY5" fmla="*/ 5082302 h 5442958"/>
              <a:gd name="connsiteX6" fmla="*/ 3531263 w 3914046"/>
              <a:gd name="connsiteY6" fmla="*/ 5442958 h 5442958"/>
              <a:gd name="connsiteX7" fmla="*/ 0 w 3914046"/>
              <a:gd name="connsiteY7" fmla="*/ 5439211 h 5442958"/>
              <a:gd name="connsiteX8" fmla="*/ 0 w 3914046"/>
              <a:gd name="connsiteY8" fmla="*/ 3205 h 5442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14046" h="5442958">
                <a:moveTo>
                  <a:pt x="0" y="3205"/>
                </a:moveTo>
                <a:lnTo>
                  <a:pt x="3057097" y="3"/>
                </a:lnTo>
                <a:cubicBezTo>
                  <a:pt x="3151024" y="-506"/>
                  <a:pt x="3228191" y="57801"/>
                  <a:pt x="3280010" y="109185"/>
                </a:cubicBezTo>
                <a:lnTo>
                  <a:pt x="3715060" y="544030"/>
                </a:lnTo>
                <a:cubicBezTo>
                  <a:pt x="3821240" y="663953"/>
                  <a:pt x="3904125" y="864892"/>
                  <a:pt x="3909932" y="1016220"/>
                </a:cubicBezTo>
                <a:cubicBezTo>
                  <a:pt x="3915739" y="1167548"/>
                  <a:pt x="3913708" y="4345137"/>
                  <a:pt x="3913680" y="5082302"/>
                </a:cubicBezTo>
                <a:cubicBezTo>
                  <a:pt x="3909904" y="5287317"/>
                  <a:pt x="3752576" y="5439687"/>
                  <a:pt x="3531263" y="5442958"/>
                </a:cubicBezTo>
                <a:lnTo>
                  <a:pt x="0" y="5439211"/>
                </a:lnTo>
                <a:lnTo>
                  <a:pt x="0" y="3205"/>
                </a:lnTo>
                <a:close/>
              </a:path>
            </a:pathLst>
          </a:custGeom>
          <a:gradFill flip="none" rotWithShape="1">
            <a:gsLst>
              <a:gs pos="50000">
                <a:srgbClr val="1228C3"/>
              </a:gs>
              <a:gs pos="0">
                <a:srgbClr val="26A9FF"/>
              </a:gs>
              <a:gs pos="100000">
                <a:srgbClr val="081777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Segnaposto immagine 12">
            <a:extLst>
              <a:ext uri="{FF2B5EF4-FFF2-40B4-BE49-F238E27FC236}">
                <a16:creationId xmlns:a16="http://schemas.microsoft.com/office/drawing/2014/main" id="{633012D7-4D93-0510-7028-EA39574937E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-21759"/>
            <a:ext cx="12216284" cy="6858000"/>
          </a:xfrm>
          <a:custGeom>
            <a:avLst/>
            <a:gdLst>
              <a:gd name="connsiteX0" fmla="*/ 0 w 12216284"/>
              <a:gd name="connsiteY0" fmla="*/ 0 h 6858000"/>
              <a:gd name="connsiteX1" fmla="*/ 12216284 w 12216284"/>
              <a:gd name="connsiteY1" fmla="*/ 0 h 6858000"/>
              <a:gd name="connsiteX2" fmla="*/ 12216284 w 12216284"/>
              <a:gd name="connsiteY2" fmla="*/ 6858000 h 6858000"/>
              <a:gd name="connsiteX3" fmla="*/ 4641773 w 12216284"/>
              <a:gd name="connsiteY3" fmla="*/ 6858000 h 6858000"/>
              <a:gd name="connsiteX4" fmla="*/ 4703924 w 12216284"/>
              <a:gd name="connsiteY4" fmla="*/ 6835489 h 6858000"/>
              <a:gd name="connsiteX5" fmla="*/ 4845242 w 12216284"/>
              <a:gd name="connsiteY5" fmla="*/ 6742187 h 6858000"/>
              <a:gd name="connsiteX6" fmla="*/ 5487900 w 12216284"/>
              <a:gd name="connsiteY6" fmla="*/ 6194292 h 6858000"/>
              <a:gd name="connsiteX7" fmla="*/ 5775765 w 12216284"/>
              <a:gd name="connsiteY7" fmla="*/ 5599344 h 6858000"/>
              <a:gd name="connsiteX8" fmla="*/ 5781302 w 12216284"/>
              <a:gd name="connsiteY8" fmla="*/ 476174 h 6858000"/>
              <a:gd name="connsiteX9" fmla="*/ 5216394 w 12216284"/>
              <a:gd name="connsiteY9" fmla="*/ 21756 h 6858000"/>
              <a:gd name="connsiteX10" fmla="*/ 1 w 12216284"/>
              <a:gd name="connsiteY10" fmla="*/ 26477 h 6858000"/>
              <a:gd name="connsiteX11" fmla="*/ 1 w 12216284"/>
              <a:gd name="connsiteY11" fmla="*/ 6858000 h 6858000"/>
              <a:gd name="connsiteX12" fmla="*/ 0 w 12216284"/>
              <a:gd name="connsiteY1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16284" h="6858000">
                <a:moveTo>
                  <a:pt x="0" y="0"/>
                </a:moveTo>
                <a:lnTo>
                  <a:pt x="12216284" y="0"/>
                </a:lnTo>
                <a:lnTo>
                  <a:pt x="12216284" y="6858000"/>
                </a:lnTo>
                <a:lnTo>
                  <a:pt x="4641773" y="6858000"/>
                </a:lnTo>
                <a:lnTo>
                  <a:pt x="4703924" y="6835489"/>
                </a:lnTo>
                <a:cubicBezTo>
                  <a:pt x="4759334" y="6809110"/>
                  <a:pt x="4806969" y="6774558"/>
                  <a:pt x="4845242" y="6742187"/>
                </a:cubicBezTo>
                <a:lnTo>
                  <a:pt x="5487900" y="6194292"/>
                </a:lnTo>
                <a:cubicBezTo>
                  <a:pt x="5644749" y="6043192"/>
                  <a:pt x="5767187" y="5790013"/>
                  <a:pt x="5775765" y="5599344"/>
                </a:cubicBezTo>
                <a:cubicBezTo>
                  <a:pt x="5784343" y="5408674"/>
                  <a:pt x="5781343" y="1404985"/>
                  <a:pt x="5781302" y="476174"/>
                </a:cubicBezTo>
                <a:cubicBezTo>
                  <a:pt x="5775724" y="217860"/>
                  <a:pt x="5543318" y="25878"/>
                  <a:pt x="5216394" y="21756"/>
                </a:cubicBezTo>
                <a:lnTo>
                  <a:pt x="1" y="26477"/>
                </a:lnTo>
                <a:lnTo>
                  <a:pt x="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t-IT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D435B06-754C-0F35-653B-15F5B3E34649}"/>
              </a:ext>
            </a:extLst>
          </p:cNvPr>
          <p:cNvSpPr txBox="1"/>
          <p:nvPr userDrawn="1"/>
        </p:nvSpPr>
        <p:spPr>
          <a:xfrm>
            <a:off x="16802100" y="-648652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endParaRPr lang="it-IT" err="1">
              <a:solidFill>
                <a:schemeClr val="accent1">
                  <a:alpha val="80002"/>
                </a:schemeClr>
              </a:solidFill>
              <a:latin typeface="TIM Sans Light" pitchFamily="2" charset="77"/>
            </a:endParaRPr>
          </a:p>
        </p:txBody>
      </p:sp>
      <p:sp>
        <p:nvSpPr>
          <p:cNvPr id="9" name="Segnaposto testo 9">
            <a:extLst>
              <a:ext uri="{FF2B5EF4-FFF2-40B4-BE49-F238E27FC236}">
                <a16:creationId xmlns:a16="http://schemas.microsoft.com/office/drawing/2014/main" id="{8413D851-E349-9A97-1E12-E268FBA47CF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0076" y="2581747"/>
            <a:ext cx="5070500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kern="1200" dirty="0" smtClean="0">
                <a:solidFill>
                  <a:schemeClr val="bg1"/>
                </a:solidFill>
                <a:latin typeface="TIM Sans Light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Prima riga</a:t>
            </a:r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053393F5-7557-622C-C1A0-DE1D3ECD176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0076" y="3249012"/>
            <a:ext cx="5070500" cy="6573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ts val="5000"/>
              </a:lnSpc>
              <a:buNone/>
              <a:defRPr lang="it-IT" sz="5000" b="1" i="1" kern="1200" dirty="0" smtClean="0">
                <a:solidFill>
                  <a:schemeClr val="bg1"/>
                </a:solidFill>
                <a:latin typeface="TIM Sans" pitchFamily="2" charset="77"/>
                <a:ea typeface="+mn-ea"/>
                <a:cs typeface="+mn-cs"/>
              </a:defRPr>
            </a:lvl1pPr>
          </a:lstStyle>
          <a:p>
            <a:pPr lvl="0"/>
            <a:r>
              <a:rPr lang="it-IT"/>
              <a:t>seconda riga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8365390-1AFD-2DEF-C143-1DC504CA5B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8246" y="6025577"/>
            <a:ext cx="522216" cy="432001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ADAA647A-17C4-F617-58A3-EFA6F84AA94C}"/>
              </a:ext>
            </a:extLst>
          </p:cNvPr>
          <p:cNvSpPr txBox="1"/>
          <p:nvPr userDrawn="1"/>
        </p:nvSpPr>
        <p:spPr>
          <a:xfrm>
            <a:off x="320955" y="357559"/>
            <a:ext cx="74083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>
                <a:solidFill>
                  <a:schemeClr val="bg1"/>
                </a:solidFill>
                <a:latin typeface="TIM Sans" panose="00000500000000000000" pitchFamily="50" charset="0"/>
              </a:rPr>
              <a:t>Titolo presentazione</a:t>
            </a:r>
          </a:p>
        </p:txBody>
      </p:sp>
    </p:spTree>
    <p:extLst>
      <p:ext uri="{BB962C8B-B14F-4D97-AF65-F5344CB8AC3E}">
        <p14:creationId xmlns:p14="http://schemas.microsoft.com/office/powerpoint/2010/main" val="841754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76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slideLayout" Target="../slideLayouts/slideLayout87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90" Type="http://schemas.openxmlformats.org/officeDocument/2006/relationships/slideLayout" Target="../slideLayouts/slideLayout90.xml"/><Relationship Id="rId95" Type="http://schemas.openxmlformats.org/officeDocument/2006/relationships/image" Target="../media/image1.png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7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06.xml"/><Relationship Id="rId10" Type="http://schemas.openxmlformats.org/officeDocument/2006/relationships/image" Target="../media/image13.emf"/><Relationship Id="rId4" Type="http://schemas.openxmlformats.org/officeDocument/2006/relationships/slideLayout" Target="../slideLayouts/slideLayout105.xml"/><Relationship Id="rId9" Type="http://schemas.openxmlformats.org/officeDocument/2006/relationships/image" Target="../media/image1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1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12.xml"/><Relationship Id="rId9" Type="http://schemas.microsoft.com/office/2007/relationships/hdphoto" Target="../media/hdphoto2.wdp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17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>
            <a:extLst>
              <a:ext uri="{FF2B5EF4-FFF2-40B4-BE49-F238E27FC236}">
                <a16:creationId xmlns:a16="http://schemas.microsoft.com/office/drawing/2014/main" id="{EB54CFEF-1524-1AEC-1A4F-4F2401EE217F}"/>
              </a:ext>
            </a:extLst>
          </p:cNvPr>
          <p:cNvSpPr txBox="1"/>
          <p:nvPr userDrawn="1"/>
        </p:nvSpPr>
        <p:spPr>
          <a:xfrm>
            <a:off x="10010042" y="6299135"/>
            <a:ext cx="176371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A21B3F1-837B-BB4B-BD1F-B451170A8EEB}" type="slidenum">
              <a:rPr lang="it-IT" sz="1000" smtClean="0">
                <a:solidFill>
                  <a:schemeClr val="tx1"/>
                </a:solidFill>
                <a:latin typeface="TIM Sans" pitchFamily="2" charset="77"/>
              </a:rPr>
              <a:t>‹N›</a:t>
            </a:fld>
            <a:endParaRPr lang="it-IT" sz="1000">
              <a:solidFill>
                <a:schemeClr val="tx1"/>
              </a:solidFill>
              <a:latin typeface="TIM Sans" pitchFamily="2" charset="77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51750F03-AC7A-AC3C-BC39-953CB3202D20}"/>
              </a:ext>
            </a:extLst>
          </p:cNvPr>
          <p:cNvSpPr txBox="1"/>
          <p:nvPr userDrawn="1"/>
        </p:nvSpPr>
        <p:spPr>
          <a:xfrm>
            <a:off x="1002606" y="6241577"/>
            <a:ext cx="42774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>
                <a:solidFill>
                  <a:srgbClr val="EB0028"/>
                </a:solidFill>
                <a:latin typeface="TIM Sans" panose="00000500000000000000" pitchFamily="50" charset="0"/>
              </a:rPr>
              <a:t>Sparkle Physical Security – Sparkle World Wide Access Guidelines 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2517B824-91A4-963F-4153-85F028950FFE}"/>
              </a:ext>
            </a:extLst>
          </p:cNvPr>
          <p:cNvPicPr>
            <a:picLocks noChangeAspect="1"/>
          </p:cNvPicPr>
          <p:nvPr userDrawn="1"/>
        </p:nvPicPr>
        <p:blipFill>
          <a:blip r:embed="rId95"/>
          <a:stretch>
            <a:fillRect/>
          </a:stretch>
        </p:blipFill>
        <p:spPr>
          <a:xfrm>
            <a:off x="418246" y="6025577"/>
            <a:ext cx="522216" cy="43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242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1" r:id="rId2"/>
    <p:sldLayoutId id="2147483857" r:id="rId3"/>
    <p:sldLayoutId id="2147483858" r:id="rId4"/>
    <p:sldLayoutId id="2147483665" r:id="rId5"/>
    <p:sldLayoutId id="2147483715" r:id="rId6"/>
    <p:sldLayoutId id="2147483803" r:id="rId7"/>
    <p:sldLayoutId id="2147483802" r:id="rId8"/>
    <p:sldLayoutId id="2147483666" r:id="rId9"/>
    <p:sldLayoutId id="2147483667" r:id="rId10"/>
    <p:sldLayoutId id="2147483804" r:id="rId11"/>
    <p:sldLayoutId id="2147483805" r:id="rId12"/>
    <p:sldLayoutId id="2147483668" r:id="rId13"/>
    <p:sldLayoutId id="2147483806" r:id="rId14"/>
    <p:sldLayoutId id="2147483807" r:id="rId15"/>
    <p:sldLayoutId id="2147483669" r:id="rId16"/>
    <p:sldLayoutId id="2147483670" r:id="rId17"/>
    <p:sldLayoutId id="2147483671" r:id="rId18"/>
    <p:sldLayoutId id="2147483672" r:id="rId19"/>
    <p:sldLayoutId id="2147483673" r:id="rId20"/>
    <p:sldLayoutId id="2147483674" r:id="rId21"/>
    <p:sldLayoutId id="2147483675" r:id="rId22"/>
    <p:sldLayoutId id="2147483808" r:id="rId23"/>
    <p:sldLayoutId id="2147483809" r:id="rId24"/>
    <p:sldLayoutId id="2147483677" r:id="rId25"/>
    <p:sldLayoutId id="2147483678" r:id="rId26"/>
    <p:sldLayoutId id="2147483679" r:id="rId27"/>
    <p:sldLayoutId id="2147483680" r:id="rId28"/>
    <p:sldLayoutId id="2147483681" r:id="rId29"/>
    <p:sldLayoutId id="2147483682" r:id="rId30"/>
    <p:sldLayoutId id="2147483683" r:id="rId31"/>
    <p:sldLayoutId id="2147483684" r:id="rId32"/>
    <p:sldLayoutId id="2147483685" r:id="rId33"/>
    <p:sldLayoutId id="2147483686" r:id="rId34"/>
    <p:sldLayoutId id="2147483687" r:id="rId35"/>
    <p:sldLayoutId id="2147483688" r:id="rId36"/>
    <p:sldLayoutId id="2147483810" r:id="rId37"/>
    <p:sldLayoutId id="2147483811" r:id="rId38"/>
    <p:sldLayoutId id="2147483689" r:id="rId39"/>
    <p:sldLayoutId id="2147483812" r:id="rId40"/>
    <p:sldLayoutId id="2147483813" r:id="rId41"/>
    <p:sldLayoutId id="2147483690" r:id="rId42"/>
    <p:sldLayoutId id="2147483815" r:id="rId43"/>
    <p:sldLayoutId id="2147483814" r:id="rId44"/>
    <p:sldLayoutId id="2147483691" r:id="rId45"/>
    <p:sldLayoutId id="2147483692" r:id="rId46"/>
    <p:sldLayoutId id="2147483693" r:id="rId47"/>
    <p:sldLayoutId id="2147483694" r:id="rId48"/>
    <p:sldLayoutId id="2147483816" r:id="rId49"/>
    <p:sldLayoutId id="2147483818" r:id="rId50"/>
    <p:sldLayoutId id="2147483695" r:id="rId51"/>
    <p:sldLayoutId id="2147483696" r:id="rId52"/>
    <p:sldLayoutId id="2147483697" r:id="rId53"/>
    <p:sldLayoutId id="2147483698" r:id="rId54"/>
    <p:sldLayoutId id="2147483819" r:id="rId55"/>
    <p:sldLayoutId id="2147483820" r:id="rId56"/>
    <p:sldLayoutId id="2147483699" r:id="rId57"/>
    <p:sldLayoutId id="2147483821" r:id="rId58"/>
    <p:sldLayoutId id="2147483823" r:id="rId59"/>
    <p:sldLayoutId id="2147483700" r:id="rId60"/>
    <p:sldLayoutId id="2147483824" r:id="rId61"/>
    <p:sldLayoutId id="2147483825" r:id="rId62"/>
    <p:sldLayoutId id="2147483701" r:id="rId63"/>
    <p:sldLayoutId id="2147483826" r:id="rId64"/>
    <p:sldLayoutId id="2147483827" r:id="rId65"/>
    <p:sldLayoutId id="2147483702" r:id="rId66"/>
    <p:sldLayoutId id="2147483703" r:id="rId67"/>
    <p:sldLayoutId id="2147483704" r:id="rId68"/>
    <p:sldLayoutId id="2147483705" r:id="rId69"/>
    <p:sldLayoutId id="2147483706" r:id="rId70"/>
    <p:sldLayoutId id="2147483707" r:id="rId71"/>
    <p:sldLayoutId id="2147483708" r:id="rId72"/>
    <p:sldLayoutId id="2147483709" r:id="rId73"/>
    <p:sldLayoutId id="2147483710" r:id="rId74"/>
    <p:sldLayoutId id="2147483828" r:id="rId75"/>
    <p:sldLayoutId id="2147483829" r:id="rId76"/>
    <p:sldLayoutId id="2147483711" r:id="rId77"/>
    <p:sldLayoutId id="2147483830" r:id="rId78"/>
    <p:sldLayoutId id="2147483831" r:id="rId79"/>
    <p:sldLayoutId id="2147483712" r:id="rId80"/>
    <p:sldLayoutId id="2147483832" r:id="rId81"/>
    <p:sldLayoutId id="2147483833" r:id="rId82"/>
    <p:sldLayoutId id="2147483834" r:id="rId83"/>
    <p:sldLayoutId id="2147483713" r:id="rId84"/>
    <p:sldLayoutId id="2147483836" r:id="rId85"/>
    <p:sldLayoutId id="2147483714" r:id="rId86"/>
    <p:sldLayoutId id="2147483837" r:id="rId87"/>
    <p:sldLayoutId id="2147483838" r:id="rId88"/>
    <p:sldLayoutId id="2147483799" r:id="rId89"/>
    <p:sldLayoutId id="2147483839" r:id="rId90"/>
    <p:sldLayoutId id="2147483840" r:id="rId91"/>
    <p:sldLayoutId id="2147483800" r:id="rId92"/>
    <p:sldLayoutId id="2147483862" r:id="rId9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57">
          <p15:clr>
            <a:srgbClr val="F26B43"/>
          </p15:clr>
        </p15:guide>
        <p15:guide id="2" pos="778">
          <p15:clr>
            <a:srgbClr val="F26B43"/>
          </p15:clr>
        </p15:guide>
        <p15:guide id="3" pos="869">
          <p15:clr>
            <a:srgbClr val="F26B43"/>
          </p15:clr>
        </p15:guide>
        <p15:guide id="4" pos="1368">
          <p15:clr>
            <a:srgbClr val="F26B43"/>
          </p15:clr>
        </p15:guide>
        <p15:guide id="5" pos="1459">
          <p15:clr>
            <a:srgbClr val="F26B43"/>
          </p15:clr>
        </p15:guide>
        <p15:guide id="6" pos="1980">
          <p15:clr>
            <a:srgbClr val="F26B43"/>
          </p15:clr>
        </p15:guide>
        <p15:guide id="7" pos="2071">
          <p15:clr>
            <a:srgbClr val="F26B43"/>
          </p15:clr>
        </p15:guide>
        <p15:guide id="8" pos="2570">
          <p15:clr>
            <a:srgbClr val="F26B43"/>
          </p15:clr>
        </p15:guide>
        <p15:guide id="9" pos="2683">
          <p15:clr>
            <a:srgbClr val="F26B43"/>
          </p15:clr>
        </p15:guide>
        <p15:guide id="10" pos="3182">
          <p15:clr>
            <a:srgbClr val="F26B43"/>
          </p15:clr>
        </p15:guide>
        <p15:guide id="11" pos="3273">
          <p15:clr>
            <a:srgbClr val="F26B43"/>
          </p15:clr>
        </p15:guide>
        <p15:guide id="12" pos="3772">
          <p15:clr>
            <a:srgbClr val="F26B43"/>
          </p15:clr>
        </p15:guide>
        <p15:guide id="13" pos="3885">
          <p15:clr>
            <a:srgbClr val="F26B43"/>
          </p15:clr>
        </p15:guide>
        <p15:guide id="14" pos="4384">
          <p15:clr>
            <a:srgbClr val="F26B43"/>
          </p15:clr>
        </p15:guide>
        <p15:guide id="15" pos="4475">
          <p15:clr>
            <a:srgbClr val="F26B43"/>
          </p15:clr>
        </p15:guide>
        <p15:guide id="16" pos="4997">
          <p15:clr>
            <a:srgbClr val="F26B43"/>
          </p15:clr>
        </p15:guide>
        <p15:guide id="17" pos="5087">
          <p15:clr>
            <a:srgbClr val="F26B43"/>
          </p15:clr>
        </p15:guide>
        <p15:guide id="18" pos="5609">
          <p15:clr>
            <a:srgbClr val="F26B43"/>
          </p15:clr>
        </p15:guide>
        <p15:guide id="19" pos="5700">
          <p15:clr>
            <a:srgbClr val="F26B43"/>
          </p15:clr>
        </p15:guide>
        <p15:guide id="20" pos="6199">
          <p15:clr>
            <a:srgbClr val="F26B43"/>
          </p15:clr>
        </p15:guide>
        <p15:guide id="21" pos="6289">
          <p15:clr>
            <a:srgbClr val="F26B43"/>
          </p15:clr>
        </p15:guide>
        <p15:guide id="22" pos="6811">
          <p15:clr>
            <a:srgbClr val="F26B43"/>
          </p15:clr>
        </p15:guide>
        <p15:guide id="23" pos="6902">
          <p15:clr>
            <a:srgbClr val="F26B43"/>
          </p15:clr>
        </p15:guide>
        <p15:guide id="24" pos="7423">
          <p15:clr>
            <a:srgbClr val="F26B43"/>
          </p15:clr>
        </p15:guide>
        <p15:guide id="25" orient="horz" pos="255">
          <p15:clr>
            <a:srgbClr val="F26B43"/>
          </p15:clr>
        </p15:guide>
        <p15:guide id="26" orient="horz" pos="4065">
          <p15:clr>
            <a:srgbClr val="F26B43"/>
          </p15:clr>
        </p15:guide>
        <p15:guide id="27" orient="horz" pos="216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>
            <a:extLst>
              <a:ext uri="{FF2B5EF4-FFF2-40B4-BE49-F238E27FC236}">
                <a16:creationId xmlns:a16="http://schemas.microsoft.com/office/drawing/2014/main" id="{EB54CFEF-1524-1AEC-1A4F-4F2401EE217F}"/>
              </a:ext>
            </a:extLst>
          </p:cNvPr>
          <p:cNvSpPr txBox="1"/>
          <p:nvPr userDrawn="1"/>
        </p:nvSpPr>
        <p:spPr>
          <a:xfrm>
            <a:off x="10010042" y="6299135"/>
            <a:ext cx="176371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A21B3F1-837B-BB4B-BD1F-B451170A8EEB}" type="slidenum">
              <a:rPr lang="it-IT" sz="1000" smtClean="0">
                <a:solidFill>
                  <a:schemeClr val="tx1"/>
                </a:solidFill>
                <a:latin typeface="TIM Sans" pitchFamily="2" charset="77"/>
              </a:rPr>
              <a:t>‹N›</a:t>
            </a:fld>
            <a:endParaRPr lang="it-IT" sz="1000">
              <a:solidFill>
                <a:schemeClr val="tx1"/>
              </a:solidFill>
              <a:latin typeface="TIM Sans" pitchFamily="2" charset="77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8A94845F-67CE-D929-8724-AB2077A8CC40}"/>
              </a:ext>
            </a:extLst>
          </p:cNvPr>
          <p:cNvSpPr txBox="1"/>
          <p:nvPr userDrawn="1"/>
        </p:nvSpPr>
        <p:spPr>
          <a:xfrm>
            <a:off x="320955" y="357559"/>
            <a:ext cx="74083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>
                <a:solidFill>
                  <a:srgbClr val="EB0028"/>
                </a:solidFill>
                <a:latin typeface="TIM Sans" panose="00000500000000000000" pitchFamily="50" charset="0"/>
              </a:rPr>
              <a:t>Divisione – Titolo presentazione AAAA</a:t>
            </a:r>
          </a:p>
        </p:txBody>
      </p:sp>
    </p:spTree>
    <p:extLst>
      <p:ext uri="{BB962C8B-B14F-4D97-AF65-F5344CB8AC3E}">
        <p14:creationId xmlns:p14="http://schemas.microsoft.com/office/powerpoint/2010/main" val="1275427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7" r:id="rId2"/>
    <p:sldLayoutId id="2147483859" r:id="rId3"/>
    <p:sldLayoutId id="2147483860" r:id="rId4"/>
    <p:sldLayoutId id="2147483794" r:id="rId5"/>
    <p:sldLayoutId id="2147483798" r:id="rId6"/>
    <p:sldLayoutId id="2147483841" r:id="rId7"/>
    <p:sldLayoutId id="2147483842" r:id="rId8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57">
          <p15:clr>
            <a:srgbClr val="F26B43"/>
          </p15:clr>
        </p15:guide>
        <p15:guide id="2" pos="778">
          <p15:clr>
            <a:srgbClr val="F26B43"/>
          </p15:clr>
        </p15:guide>
        <p15:guide id="3" pos="869">
          <p15:clr>
            <a:srgbClr val="F26B43"/>
          </p15:clr>
        </p15:guide>
        <p15:guide id="4" pos="1368">
          <p15:clr>
            <a:srgbClr val="F26B43"/>
          </p15:clr>
        </p15:guide>
        <p15:guide id="5" pos="1459">
          <p15:clr>
            <a:srgbClr val="F26B43"/>
          </p15:clr>
        </p15:guide>
        <p15:guide id="6" pos="1980">
          <p15:clr>
            <a:srgbClr val="F26B43"/>
          </p15:clr>
        </p15:guide>
        <p15:guide id="7" pos="2071">
          <p15:clr>
            <a:srgbClr val="F26B43"/>
          </p15:clr>
        </p15:guide>
        <p15:guide id="8" pos="2570">
          <p15:clr>
            <a:srgbClr val="F26B43"/>
          </p15:clr>
        </p15:guide>
        <p15:guide id="9" pos="2683">
          <p15:clr>
            <a:srgbClr val="F26B43"/>
          </p15:clr>
        </p15:guide>
        <p15:guide id="10" pos="3182">
          <p15:clr>
            <a:srgbClr val="F26B43"/>
          </p15:clr>
        </p15:guide>
        <p15:guide id="11" pos="3273">
          <p15:clr>
            <a:srgbClr val="F26B43"/>
          </p15:clr>
        </p15:guide>
        <p15:guide id="12" pos="3772">
          <p15:clr>
            <a:srgbClr val="F26B43"/>
          </p15:clr>
        </p15:guide>
        <p15:guide id="13" pos="3885">
          <p15:clr>
            <a:srgbClr val="F26B43"/>
          </p15:clr>
        </p15:guide>
        <p15:guide id="14" pos="4384">
          <p15:clr>
            <a:srgbClr val="F26B43"/>
          </p15:clr>
        </p15:guide>
        <p15:guide id="15" pos="4475">
          <p15:clr>
            <a:srgbClr val="F26B43"/>
          </p15:clr>
        </p15:guide>
        <p15:guide id="16" pos="4997">
          <p15:clr>
            <a:srgbClr val="F26B43"/>
          </p15:clr>
        </p15:guide>
        <p15:guide id="17" pos="5087">
          <p15:clr>
            <a:srgbClr val="F26B43"/>
          </p15:clr>
        </p15:guide>
        <p15:guide id="18" pos="5609">
          <p15:clr>
            <a:srgbClr val="F26B43"/>
          </p15:clr>
        </p15:guide>
        <p15:guide id="19" pos="5700">
          <p15:clr>
            <a:srgbClr val="F26B43"/>
          </p15:clr>
        </p15:guide>
        <p15:guide id="20" pos="6199">
          <p15:clr>
            <a:srgbClr val="F26B43"/>
          </p15:clr>
        </p15:guide>
        <p15:guide id="21" pos="6289">
          <p15:clr>
            <a:srgbClr val="F26B43"/>
          </p15:clr>
        </p15:guide>
        <p15:guide id="22" pos="6811">
          <p15:clr>
            <a:srgbClr val="F26B43"/>
          </p15:clr>
        </p15:guide>
        <p15:guide id="23" pos="6902">
          <p15:clr>
            <a:srgbClr val="F26B43"/>
          </p15:clr>
        </p15:guide>
        <p15:guide id="24" pos="7423">
          <p15:clr>
            <a:srgbClr val="F26B43"/>
          </p15:clr>
        </p15:guide>
        <p15:guide id="25" orient="horz" pos="255">
          <p15:clr>
            <a:srgbClr val="F26B43"/>
          </p15:clr>
        </p15:guide>
        <p15:guide id="26" orient="horz" pos="4065">
          <p15:clr>
            <a:srgbClr val="F26B43"/>
          </p15:clr>
        </p15:guide>
        <p15:guide id="27" orient="horz" pos="216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F29C02AE-B2A6-B0AA-1E4A-BDB1AEB47A43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FF2331C8-77BB-6E04-CA1E-F024699FD34F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 l="25673"/>
          <a:stretch/>
        </p:blipFill>
        <p:spPr>
          <a:xfrm>
            <a:off x="-1" y="0"/>
            <a:ext cx="4049577" cy="533400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3CD04DD6-508F-D976-368F-304B1399B9B3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 l="25673"/>
          <a:stretch/>
        </p:blipFill>
        <p:spPr>
          <a:xfrm flipH="1" flipV="1">
            <a:off x="8142426" y="1524000"/>
            <a:ext cx="4049577" cy="5334000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EB54CFEF-1524-1AEC-1A4F-4F2401EE217F}"/>
              </a:ext>
            </a:extLst>
          </p:cNvPr>
          <p:cNvSpPr txBox="1"/>
          <p:nvPr userDrawn="1"/>
        </p:nvSpPr>
        <p:spPr>
          <a:xfrm>
            <a:off x="10010042" y="6299135"/>
            <a:ext cx="176371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A21B3F1-837B-BB4B-BD1F-B451170A8EEB}" type="slidenum">
              <a:rPr lang="it-IT" sz="1000" smtClean="0">
                <a:solidFill>
                  <a:schemeClr val="bg1"/>
                </a:solidFill>
                <a:latin typeface="TIM Sans" pitchFamily="2" charset="77"/>
              </a:rPr>
              <a:t>‹N›</a:t>
            </a:fld>
            <a:endParaRPr lang="it-IT" sz="1000">
              <a:solidFill>
                <a:schemeClr val="bg1"/>
              </a:solidFill>
              <a:latin typeface="TIM Sans" pitchFamily="2" charset="77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757D2C59-4D55-3219-ECE4-E077A88FDB01}"/>
              </a:ext>
            </a:extLst>
          </p:cNvPr>
          <p:cNvSpPr txBox="1"/>
          <p:nvPr userDrawn="1"/>
        </p:nvSpPr>
        <p:spPr>
          <a:xfrm>
            <a:off x="320955" y="357559"/>
            <a:ext cx="74083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>
                <a:solidFill>
                  <a:schemeClr val="bg1"/>
                </a:solidFill>
                <a:latin typeface="TIM Sans" panose="00000500000000000000" pitchFamily="50" charset="0"/>
              </a:rPr>
              <a:t>Divisione – Titolo presentazione AAAA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A0074105-BC1D-C614-DC1C-5F2A376AA072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18246" y="6025577"/>
            <a:ext cx="522216" cy="43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346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5" r:id="rId2"/>
    <p:sldLayoutId id="2147483786" r:id="rId3"/>
    <p:sldLayoutId id="2147483788" r:id="rId4"/>
    <p:sldLayoutId id="2147483782" r:id="rId5"/>
    <p:sldLayoutId id="2147483789" r:id="rId6"/>
    <p:sldLayoutId id="2147483861" r:id="rId7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57">
          <p15:clr>
            <a:srgbClr val="F26B43"/>
          </p15:clr>
        </p15:guide>
        <p15:guide id="2" pos="778">
          <p15:clr>
            <a:srgbClr val="F26B43"/>
          </p15:clr>
        </p15:guide>
        <p15:guide id="3" pos="869">
          <p15:clr>
            <a:srgbClr val="F26B43"/>
          </p15:clr>
        </p15:guide>
        <p15:guide id="4" pos="1368">
          <p15:clr>
            <a:srgbClr val="F26B43"/>
          </p15:clr>
        </p15:guide>
        <p15:guide id="5" pos="1459">
          <p15:clr>
            <a:srgbClr val="F26B43"/>
          </p15:clr>
        </p15:guide>
        <p15:guide id="6" pos="1980">
          <p15:clr>
            <a:srgbClr val="F26B43"/>
          </p15:clr>
        </p15:guide>
        <p15:guide id="7" pos="2071">
          <p15:clr>
            <a:srgbClr val="F26B43"/>
          </p15:clr>
        </p15:guide>
        <p15:guide id="8" pos="2570">
          <p15:clr>
            <a:srgbClr val="F26B43"/>
          </p15:clr>
        </p15:guide>
        <p15:guide id="9" pos="2683">
          <p15:clr>
            <a:srgbClr val="F26B43"/>
          </p15:clr>
        </p15:guide>
        <p15:guide id="10" pos="3182">
          <p15:clr>
            <a:srgbClr val="F26B43"/>
          </p15:clr>
        </p15:guide>
        <p15:guide id="11" pos="3273">
          <p15:clr>
            <a:srgbClr val="F26B43"/>
          </p15:clr>
        </p15:guide>
        <p15:guide id="12" pos="3772">
          <p15:clr>
            <a:srgbClr val="F26B43"/>
          </p15:clr>
        </p15:guide>
        <p15:guide id="13" pos="3885">
          <p15:clr>
            <a:srgbClr val="F26B43"/>
          </p15:clr>
        </p15:guide>
        <p15:guide id="14" pos="4384">
          <p15:clr>
            <a:srgbClr val="F26B43"/>
          </p15:clr>
        </p15:guide>
        <p15:guide id="15" pos="4475">
          <p15:clr>
            <a:srgbClr val="F26B43"/>
          </p15:clr>
        </p15:guide>
        <p15:guide id="16" pos="4997">
          <p15:clr>
            <a:srgbClr val="F26B43"/>
          </p15:clr>
        </p15:guide>
        <p15:guide id="17" pos="5087">
          <p15:clr>
            <a:srgbClr val="F26B43"/>
          </p15:clr>
        </p15:guide>
        <p15:guide id="18" pos="5609">
          <p15:clr>
            <a:srgbClr val="F26B43"/>
          </p15:clr>
        </p15:guide>
        <p15:guide id="19" pos="5700">
          <p15:clr>
            <a:srgbClr val="F26B43"/>
          </p15:clr>
        </p15:guide>
        <p15:guide id="20" pos="6199">
          <p15:clr>
            <a:srgbClr val="F26B43"/>
          </p15:clr>
        </p15:guide>
        <p15:guide id="21" pos="6289">
          <p15:clr>
            <a:srgbClr val="F26B43"/>
          </p15:clr>
        </p15:guide>
        <p15:guide id="22" pos="6811">
          <p15:clr>
            <a:srgbClr val="F26B43"/>
          </p15:clr>
        </p15:guide>
        <p15:guide id="23" pos="6902">
          <p15:clr>
            <a:srgbClr val="F26B43"/>
          </p15:clr>
        </p15:guide>
        <p15:guide id="24" pos="7423">
          <p15:clr>
            <a:srgbClr val="F26B43"/>
          </p15:clr>
        </p15:guide>
        <p15:guide id="25" orient="horz" pos="255">
          <p15:clr>
            <a:srgbClr val="F26B43"/>
          </p15:clr>
        </p15:guide>
        <p15:guide id="26" orient="horz" pos="4065">
          <p15:clr>
            <a:srgbClr val="F26B43"/>
          </p15:clr>
        </p15:guide>
        <p15:guide id="27" orient="horz" pos="216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tangolo 15">
            <a:extLst>
              <a:ext uri="{FF2B5EF4-FFF2-40B4-BE49-F238E27FC236}">
                <a16:creationId xmlns:a16="http://schemas.microsoft.com/office/drawing/2014/main" id="{8566E3B6-757A-E09B-2E77-E01450D2EC8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EC0026"/>
              </a:gs>
              <a:gs pos="100000">
                <a:srgbClr val="520CA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Rettangolo con un angolo ritagliato 5">
            <a:extLst>
              <a:ext uri="{FF2B5EF4-FFF2-40B4-BE49-F238E27FC236}">
                <a16:creationId xmlns:a16="http://schemas.microsoft.com/office/drawing/2014/main" id="{B0CA58FA-97FE-4188-134E-464C314FFAE3}"/>
              </a:ext>
            </a:extLst>
          </p:cNvPr>
          <p:cNvSpPr>
            <a:spLocks noChangeAspect="1"/>
          </p:cNvSpPr>
          <p:nvPr userDrawn="1"/>
        </p:nvSpPr>
        <p:spPr>
          <a:xfrm flipH="1">
            <a:off x="8134714" y="2324923"/>
            <a:ext cx="4057286" cy="4533077"/>
          </a:xfrm>
          <a:custGeom>
            <a:avLst/>
            <a:gdLst>
              <a:gd name="connsiteX0" fmla="*/ 0 w 3909764"/>
              <a:gd name="connsiteY0" fmla="*/ 0 h 5436006"/>
              <a:gd name="connsiteX1" fmla="*/ 3171483 w 3909764"/>
              <a:gd name="connsiteY1" fmla="*/ 0 h 5436006"/>
              <a:gd name="connsiteX2" fmla="*/ 3909764 w 3909764"/>
              <a:gd name="connsiteY2" fmla="*/ 738281 h 5436006"/>
              <a:gd name="connsiteX3" fmla="*/ 3909764 w 3909764"/>
              <a:gd name="connsiteY3" fmla="*/ 5436006 h 5436006"/>
              <a:gd name="connsiteX4" fmla="*/ 0 w 3909764"/>
              <a:gd name="connsiteY4" fmla="*/ 5436006 h 5436006"/>
              <a:gd name="connsiteX5" fmla="*/ 0 w 3909764"/>
              <a:gd name="connsiteY5" fmla="*/ 0 h 5436006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280010 w 3909764"/>
              <a:gd name="connsiteY3" fmla="*/ 109182 h 5439208"/>
              <a:gd name="connsiteX4" fmla="*/ 3909764 w 3909764"/>
              <a:gd name="connsiteY4" fmla="*/ 741483 h 5439208"/>
              <a:gd name="connsiteX5" fmla="*/ 3909764 w 3909764"/>
              <a:gd name="connsiteY5" fmla="*/ 5439208 h 5439208"/>
              <a:gd name="connsiteX6" fmla="*/ 0 w 3909764"/>
              <a:gd name="connsiteY6" fmla="*/ 5439208 h 5439208"/>
              <a:gd name="connsiteX7" fmla="*/ 0 w 3909764"/>
              <a:gd name="connsiteY7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909764 w 3909932"/>
              <a:gd name="connsiteY3" fmla="*/ 741483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764 w 3909932"/>
              <a:gd name="connsiteY4" fmla="*/ 741483 h 5439208"/>
              <a:gd name="connsiteX5" fmla="*/ 3909932 w 3909932"/>
              <a:gd name="connsiteY5" fmla="*/ 1016217 h 5439208"/>
              <a:gd name="connsiteX6" fmla="*/ 3909764 w 3909932"/>
              <a:gd name="connsiteY6" fmla="*/ 5439208 h 5439208"/>
              <a:gd name="connsiteX7" fmla="*/ 0 w 3909932"/>
              <a:gd name="connsiteY7" fmla="*/ 5439208 h 5439208"/>
              <a:gd name="connsiteX8" fmla="*/ 0 w 3909932"/>
              <a:gd name="connsiteY8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10458"/>
              <a:gd name="connsiteY0" fmla="*/ 3202 h 5439208"/>
              <a:gd name="connsiteX1" fmla="*/ 3057097 w 3910458"/>
              <a:gd name="connsiteY1" fmla="*/ 0 h 5439208"/>
              <a:gd name="connsiteX2" fmla="*/ 3280010 w 3910458"/>
              <a:gd name="connsiteY2" fmla="*/ 109182 h 5439208"/>
              <a:gd name="connsiteX3" fmla="*/ 3715060 w 3910458"/>
              <a:gd name="connsiteY3" fmla="*/ 544027 h 5439208"/>
              <a:gd name="connsiteX4" fmla="*/ 3909932 w 3910458"/>
              <a:gd name="connsiteY4" fmla="*/ 1016217 h 5439208"/>
              <a:gd name="connsiteX5" fmla="*/ 3909764 w 3910458"/>
              <a:gd name="connsiteY5" fmla="*/ 5439208 h 5439208"/>
              <a:gd name="connsiteX6" fmla="*/ 0 w 3910458"/>
              <a:gd name="connsiteY6" fmla="*/ 5439208 h 5439208"/>
              <a:gd name="connsiteX7" fmla="*/ 0 w 3910458"/>
              <a:gd name="connsiteY7" fmla="*/ 3202 h 5439208"/>
              <a:gd name="connsiteX0" fmla="*/ 0 w 4200678"/>
              <a:gd name="connsiteY0" fmla="*/ 3202 h 5515789"/>
              <a:gd name="connsiteX1" fmla="*/ 3057097 w 4200678"/>
              <a:gd name="connsiteY1" fmla="*/ 0 h 5515789"/>
              <a:gd name="connsiteX2" fmla="*/ 3280010 w 4200678"/>
              <a:gd name="connsiteY2" fmla="*/ 109182 h 5515789"/>
              <a:gd name="connsiteX3" fmla="*/ 3715060 w 4200678"/>
              <a:gd name="connsiteY3" fmla="*/ 544027 h 5515789"/>
              <a:gd name="connsiteX4" fmla="*/ 3909932 w 4200678"/>
              <a:gd name="connsiteY4" fmla="*/ 1016217 h 5515789"/>
              <a:gd name="connsiteX5" fmla="*/ 3913680 w 4200678"/>
              <a:gd name="connsiteY5" fmla="*/ 5082299 h 5515789"/>
              <a:gd name="connsiteX6" fmla="*/ 3909764 w 4200678"/>
              <a:gd name="connsiteY6" fmla="*/ 5439208 h 5515789"/>
              <a:gd name="connsiteX7" fmla="*/ 0 w 4200678"/>
              <a:gd name="connsiteY7" fmla="*/ 5439208 h 5515789"/>
              <a:gd name="connsiteX8" fmla="*/ 0 w 4200678"/>
              <a:gd name="connsiteY8" fmla="*/ 3202 h 5515789"/>
              <a:gd name="connsiteX0" fmla="*/ 0 w 4200678"/>
              <a:gd name="connsiteY0" fmla="*/ 3202 h 5439208"/>
              <a:gd name="connsiteX1" fmla="*/ 3057097 w 4200678"/>
              <a:gd name="connsiteY1" fmla="*/ 0 h 5439208"/>
              <a:gd name="connsiteX2" fmla="*/ 3280010 w 4200678"/>
              <a:gd name="connsiteY2" fmla="*/ 109182 h 5439208"/>
              <a:gd name="connsiteX3" fmla="*/ 3715060 w 4200678"/>
              <a:gd name="connsiteY3" fmla="*/ 544027 h 5439208"/>
              <a:gd name="connsiteX4" fmla="*/ 3909932 w 4200678"/>
              <a:gd name="connsiteY4" fmla="*/ 1016217 h 5439208"/>
              <a:gd name="connsiteX5" fmla="*/ 3913680 w 4200678"/>
              <a:gd name="connsiteY5" fmla="*/ 5082299 h 5439208"/>
              <a:gd name="connsiteX6" fmla="*/ 3909764 w 4200678"/>
              <a:gd name="connsiteY6" fmla="*/ 5439208 h 5439208"/>
              <a:gd name="connsiteX7" fmla="*/ 0 w 4200678"/>
              <a:gd name="connsiteY7" fmla="*/ 5439208 h 5439208"/>
              <a:gd name="connsiteX8" fmla="*/ 0 w 4200678"/>
              <a:gd name="connsiteY8" fmla="*/ 3202 h 5439208"/>
              <a:gd name="connsiteX0" fmla="*/ 0 w 3995172"/>
              <a:gd name="connsiteY0" fmla="*/ 3202 h 5439208"/>
              <a:gd name="connsiteX1" fmla="*/ 3057097 w 3995172"/>
              <a:gd name="connsiteY1" fmla="*/ 0 h 5439208"/>
              <a:gd name="connsiteX2" fmla="*/ 3280010 w 3995172"/>
              <a:gd name="connsiteY2" fmla="*/ 109182 h 5439208"/>
              <a:gd name="connsiteX3" fmla="*/ 3715060 w 3995172"/>
              <a:gd name="connsiteY3" fmla="*/ 544027 h 5439208"/>
              <a:gd name="connsiteX4" fmla="*/ 3909932 w 3995172"/>
              <a:gd name="connsiteY4" fmla="*/ 1016217 h 5439208"/>
              <a:gd name="connsiteX5" fmla="*/ 3913680 w 3995172"/>
              <a:gd name="connsiteY5" fmla="*/ 5082299 h 5439208"/>
              <a:gd name="connsiteX6" fmla="*/ 3587476 w 3995172"/>
              <a:gd name="connsiteY6" fmla="*/ 5439208 h 5439208"/>
              <a:gd name="connsiteX7" fmla="*/ 0 w 3995172"/>
              <a:gd name="connsiteY7" fmla="*/ 5439208 h 5439208"/>
              <a:gd name="connsiteX8" fmla="*/ 0 w 3995172"/>
              <a:gd name="connsiteY8" fmla="*/ 3202 h 5439208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39209"/>
              <a:gd name="connsiteX1" fmla="*/ 3057097 w 3925690"/>
              <a:gd name="connsiteY1" fmla="*/ 0 h 5439209"/>
              <a:gd name="connsiteX2" fmla="*/ 3280010 w 3925690"/>
              <a:gd name="connsiteY2" fmla="*/ 109182 h 5439209"/>
              <a:gd name="connsiteX3" fmla="*/ 3715060 w 3925690"/>
              <a:gd name="connsiteY3" fmla="*/ 544027 h 5439209"/>
              <a:gd name="connsiteX4" fmla="*/ 3909932 w 3925690"/>
              <a:gd name="connsiteY4" fmla="*/ 1016217 h 5439209"/>
              <a:gd name="connsiteX5" fmla="*/ 3913680 w 3925690"/>
              <a:gd name="connsiteY5" fmla="*/ 5082299 h 5439209"/>
              <a:gd name="connsiteX6" fmla="*/ 3587476 w 3925690"/>
              <a:gd name="connsiteY6" fmla="*/ 5439208 h 5439209"/>
              <a:gd name="connsiteX7" fmla="*/ 0 w 3925690"/>
              <a:gd name="connsiteY7" fmla="*/ 5439208 h 5439209"/>
              <a:gd name="connsiteX8" fmla="*/ 0 w 3925690"/>
              <a:gd name="connsiteY8" fmla="*/ 3202 h 5439209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42955"/>
              <a:gd name="connsiteX1" fmla="*/ 3057097 w 3925690"/>
              <a:gd name="connsiteY1" fmla="*/ 0 h 5442955"/>
              <a:gd name="connsiteX2" fmla="*/ 3280010 w 3925690"/>
              <a:gd name="connsiteY2" fmla="*/ 109182 h 5442955"/>
              <a:gd name="connsiteX3" fmla="*/ 3715060 w 3925690"/>
              <a:gd name="connsiteY3" fmla="*/ 544027 h 5442955"/>
              <a:gd name="connsiteX4" fmla="*/ 3909932 w 3925690"/>
              <a:gd name="connsiteY4" fmla="*/ 1016217 h 5442955"/>
              <a:gd name="connsiteX5" fmla="*/ 3913680 w 3925690"/>
              <a:gd name="connsiteY5" fmla="*/ 5082299 h 5442955"/>
              <a:gd name="connsiteX6" fmla="*/ 3531263 w 3925690"/>
              <a:gd name="connsiteY6" fmla="*/ 5442955 h 5442955"/>
              <a:gd name="connsiteX7" fmla="*/ 0 w 3925690"/>
              <a:gd name="connsiteY7" fmla="*/ 5439208 h 5442955"/>
              <a:gd name="connsiteX8" fmla="*/ 0 w 3925690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5 h 5442958"/>
              <a:gd name="connsiteX1" fmla="*/ 3057097 w 3914046"/>
              <a:gd name="connsiteY1" fmla="*/ 3 h 5442958"/>
              <a:gd name="connsiteX2" fmla="*/ 3280010 w 3914046"/>
              <a:gd name="connsiteY2" fmla="*/ 109185 h 5442958"/>
              <a:gd name="connsiteX3" fmla="*/ 3715060 w 3914046"/>
              <a:gd name="connsiteY3" fmla="*/ 544030 h 5442958"/>
              <a:gd name="connsiteX4" fmla="*/ 3909932 w 3914046"/>
              <a:gd name="connsiteY4" fmla="*/ 1016220 h 5442958"/>
              <a:gd name="connsiteX5" fmla="*/ 3913680 w 3914046"/>
              <a:gd name="connsiteY5" fmla="*/ 5082302 h 5442958"/>
              <a:gd name="connsiteX6" fmla="*/ 3531263 w 3914046"/>
              <a:gd name="connsiteY6" fmla="*/ 5442958 h 5442958"/>
              <a:gd name="connsiteX7" fmla="*/ 0 w 3914046"/>
              <a:gd name="connsiteY7" fmla="*/ 5439211 h 5442958"/>
              <a:gd name="connsiteX8" fmla="*/ 0 w 3914046"/>
              <a:gd name="connsiteY8" fmla="*/ 3205 h 5442958"/>
              <a:gd name="connsiteX0" fmla="*/ 1318732 w 5232778"/>
              <a:gd name="connsiteY0" fmla="*/ 3205 h 5442958"/>
              <a:gd name="connsiteX1" fmla="*/ 4375829 w 5232778"/>
              <a:gd name="connsiteY1" fmla="*/ 3 h 5442958"/>
              <a:gd name="connsiteX2" fmla="*/ 4598742 w 5232778"/>
              <a:gd name="connsiteY2" fmla="*/ 109185 h 5442958"/>
              <a:gd name="connsiteX3" fmla="*/ 5033792 w 5232778"/>
              <a:gd name="connsiteY3" fmla="*/ 544030 h 5442958"/>
              <a:gd name="connsiteX4" fmla="*/ 5228664 w 5232778"/>
              <a:gd name="connsiteY4" fmla="*/ 1016220 h 5442958"/>
              <a:gd name="connsiteX5" fmla="*/ 5232412 w 5232778"/>
              <a:gd name="connsiteY5" fmla="*/ 5082302 h 5442958"/>
              <a:gd name="connsiteX6" fmla="*/ 4849995 w 5232778"/>
              <a:gd name="connsiteY6" fmla="*/ 5442958 h 5442958"/>
              <a:gd name="connsiteX7" fmla="*/ 0 w 5232778"/>
              <a:gd name="connsiteY7" fmla="*/ 5428379 h 5442958"/>
              <a:gd name="connsiteX8" fmla="*/ 1318732 w 5232778"/>
              <a:gd name="connsiteY8" fmla="*/ 3205 h 5442958"/>
              <a:gd name="connsiteX0" fmla="*/ 0 w 5250843"/>
              <a:gd name="connsiteY0" fmla="*/ 0 h 5450585"/>
              <a:gd name="connsiteX1" fmla="*/ 4393894 w 5250843"/>
              <a:gd name="connsiteY1" fmla="*/ 7630 h 5450585"/>
              <a:gd name="connsiteX2" fmla="*/ 4616807 w 5250843"/>
              <a:gd name="connsiteY2" fmla="*/ 116812 h 5450585"/>
              <a:gd name="connsiteX3" fmla="*/ 5051857 w 5250843"/>
              <a:gd name="connsiteY3" fmla="*/ 551657 h 5450585"/>
              <a:gd name="connsiteX4" fmla="*/ 5246729 w 5250843"/>
              <a:gd name="connsiteY4" fmla="*/ 1023847 h 5450585"/>
              <a:gd name="connsiteX5" fmla="*/ 5250477 w 5250843"/>
              <a:gd name="connsiteY5" fmla="*/ 5089929 h 5450585"/>
              <a:gd name="connsiteX6" fmla="*/ 4868060 w 5250843"/>
              <a:gd name="connsiteY6" fmla="*/ 5450585 h 5450585"/>
              <a:gd name="connsiteX7" fmla="*/ 18065 w 5250843"/>
              <a:gd name="connsiteY7" fmla="*/ 5436006 h 5450585"/>
              <a:gd name="connsiteX8" fmla="*/ 0 w 5250843"/>
              <a:gd name="connsiteY8" fmla="*/ 0 h 5450585"/>
              <a:gd name="connsiteX0" fmla="*/ 77326 w 5233071"/>
              <a:gd name="connsiteY0" fmla="*/ 142704 h 5442959"/>
              <a:gd name="connsiteX1" fmla="*/ 4376122 w 5233071"/>
              <a:gd name="connsiteY1" fmla="*/ 4 h 5442959"/>
              <a:gd name="connsiteX2" fmla="*/ 4599035 w 5233071"/>
              <a:gd name="connsiteY2" fmla="*/ 109186 h 5442959"/>
              <a:gd name="connsiteX3" fmla="*/ 5034085 w 5233071"/>
              <a:gd name="connsiteY3" fmla="*/ 544031 h 5442959"/>
              <a:gd name="connsiteX4" fmla="*/ 5228957 w 5233071"/>
              <a:gd name="connsiteY4" fmla="*/ 1016221 h 5442959"/>
              <a:gd name="connsiteX5" fmla="*/ 5232705 w 5233071"/>
              <a:gd name="connsiteY5" fmla="*/ 5082303 h 5442959"/>
              <a:gd name="connsiteX6" fmla="*/ 4850288 w 5233071"/>
              <a:gd name="connsiteY6" fmla="*/ 5442959 h 5442959"/>
              <a:gd name="connsiteX7" fmla="*/ 293 w 5233071"/>
              <a:gd name="connsiteY7" fmla="*/ 5428380 h 5442959"/>
              <a:gd name="connsiteX8" fmla="*/ 77326 w 5233071"/>
              <a:gd name="connsiteY8" fmla="*/ 142704 h 5442959"/>
              <a:gd name="connsiteX0" fmla="*/ 0 w 5246521"/>
              <a:gd name="connsiteY0" fmla="*/ 0 h 5445400"/>
              <a:gd name="connsiteX1" fmla="*/ 4389572 w 5246521"/>
              <a:gd name="connsiteY1" fmla="*/ 2445 h 5445400"/>
              <a:gd name="connsiteX2" fmla="*/ 4612485 w 5246521"/>
              <a:gd name="connsiteY2" fmla="*/ 111627 h 5445400"/>
              <a:gd name="connsiteX3" fmla="*/ 5047535 w 5246521"/>
              <a:gd name="connsiteY3" fmla="*/ 546472 h 5445400"/>
              <a:gd name="connsiteX4" fmla="*/ 5242407 w 5246521"/>
              <a:gd name="connsiteY4" fmla="*/ 1018662 h 5445400"/>
              <a:gd name="connsiteX5" fmla="*/ 5246155 w 5246521"/>
              <a:gd name="connsiteY5" fmla="*/ 5084744 h 5445400"/>
              <a:gd name="connsiteX6" fmla="*/ 4863738 w 5246521"/>
              <a:gd name="connsiteY6" fmla="*/ 5445400 h 5445400"/>
              <a:gd name="connsiteX7" fmla="*/ 13743 w 5246521"/>
              <a:gd name="connsiteY7" fmla="*/ 5430821 h 5445400"/>
              <a:gd name="connsiteX8" fmla="*/ 0 w 5246521"/>
              <a:gd name="connsiteY8" fmla="*/ 0 h 5445400"/>
              <a:gd name="connsiteX0" fmla="*/ 0 w 5246521"/>
              <a:gd name="connsiteY0" fmla="*/ 0 h 5445400"/>
              <a:gd name="connsiteX1" fmla="*/ 4389572 w 5246521"/>
              <a:gd name="connsiteY1" fmla="*/ 2445 h 5445400"/>
              <a:gd name="connsiteX2" fmla="*/ 4612485 w 5246521"/>
              <a:gd name="connsiteY2" fmla="*/ 111627 h 5445400"/>
              <a:gd name="connsiteX3" fmla="*/ 5047535 w 5246521"/>
              <a:gd name="connsiteY3" fmla="*/ 546472 h 5445400"/>
              <a:gd name="connsiteX4" fmla="*/ 5242407 w 5246521"/>
              <a:gd name="connsiteY4" fmla="*/ 1018662 h 5445400"/>
              <a:gd name="connsiteX5" fmla="*/ 5246155 w 5246521"/>
              <a:gd name="connsiteY5" fmla="*/ 5084744 h 5445400"/>
              <a:gd name="connsiteX6" fmla="*/ 4863738 w 5246521"/>
              <a:gd name="connsiteY6" fmla="*/ 5445400 h 5445400"/>
              <a:gd name="connsiteX7" fmla="*/ 173288 w 5246521"/>
              <a:gd name="connsiteY7" fmla="*/ 5252689 h 5445400"/>
              <a:gd name="connsiteX8" fmla="*/ 0 w 5246521"/>
              <a:gd name="connsiteY8" fmla="*/ 0 h 5445400"/>
              <a:gd name="connsiteX0" fmla="*/ 3797 w 5250318"/>
              <a:gd name="connsiteY0" fmla="*/ 0 h 5449801"/>
              <a:gd name="connsiteX1" fmla="*/ 4393369 w 5250318"/>
              <a:gd name="connsiteY1" fmla="*/ 2445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018662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0 h 5449801"/>
              <a:gd name="connsiteX1" fmla="*/ 4393369 w 5250318"/>
              <a:gd name="connsiteY1" fmla="*/ 2445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10401 h 5460202"/>
              <a:gd name="connsiteX1" fmla="*/ 4034550 w 5250318"/>
              <a:gd name="connsiteY1" fmla="*/ 2 h 5460202"/>
              <a:gd name="connsiteX2" fmla="*/ 4616282 w 5250318"/>
              <a:gd name="connsiteY2" fmla="*/ 122028 h 5460202"/>
              <a:gd name="connsiteX3" fmla="*/ 5051332 w 5250318"/>
              <a:gd name="connsiteY3" fmla="*/ 556873 h 5460202"/>
              <a:gd name="connsiteX4" fmla="*/ 5246204 w 5250318"/>
              <a:gd name="connsiteY4" fmla="*/ 1960307 h 5460202"/>
              <a:gd name="connsiteX5" fmla="*/ 5249952 w 5250318"/>
              <a:gd name="connsiteY5" fmla="*/ 5095145 h 5460202"/>
              <a:gd name="connsiteX6" fmla="*/ 4867535 w 5250318"/>
              <a:gd name="connsiteY6" fmla="*/ 5455801 h 5460202"/>
              <a:gd name="connsiteX7" fmla="*/ 1511 w 5250318"/>
              <a:gd name="connsiteY7" fmla="*/ 5460202 h 5460202"/>
              <a:gd name="connsiteX8" fmla="*/ 3797 w 5250318"/>
              <a:gd name="connsiteY8" fmla="*/ 10401 h 5460202"/>
              <a:gd name="connsiteX0" fmla="*/ 3797 w 5250318"/>
              <a:gd name="connsiteY0" fmla="*/ 0 h 5449801"/>
              <a:gd name="connsiteX1" fmla="*/ 4061328 w 5250318"/>
              <a:gd name="connsiteY1" fmla="*/ 92360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0 h 5449801"/>
              <a:gd name="connsiteX1" fmla="*/ 4141661 w 5250318"/>
              <a:gd name="connsiteY1" fmla="*/ 8868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61042"/>
              <a:gd name="connsiteY0" fmla="*/ 0 h 5449801"/>
              <a:gd name="connsiteX1" fmla="*/ 4141661 w 5261042"/>
              <a:gd name="connsiteY1" fmla="*/ 8868 h 5449801"/>
              <a:gd name="connsiteX2" fmla="*/ 4616282 w 5261042"/>
              <a:gd name="connsiteY2" fmla="*/ 111627 h 5449801"/>
              <a:gd name="connsiteX3" fmla="*/ 5201286 w 5261042"/>
              <a:gd name="connsiteY3" fmla="*/ 1342846 h 5449801"/>
              <a:gd name="connsiteX4" fmla="*/ 5246204 w 5261042"/>
              <a:gd name="connsiteY4" fmla="*/ 1949906 h 5449801"/>
              <a:gd name="connsiteX5" fmla="*/ 5249952 w 5261042"/>
              <a:gd name="connsiteY5" fmla="*/ 5084744 h 5449801"/>
              <a:gd name="connsiteX6" fmla="*/ 4867535 w 5261042"/>
              <a:gd name="connsiteY6" fmla="*/ 5445400 h 5449801"/>
              <a:gd name="connsiteX7" fmla="*/ 1511 w 5261042"/>
              <a:gd name="connsiteY7" fmla="*/ 5449801 h 5449801"/>
              <a:gd name="connsiteX8" fmla="*/ 3797 w 5261042"/>
              <a:gd name="connsiteY8" fmla="*/ 0 h 5449801"/>
              <a:gd name="connsiteX0" fmla="*/ 3797 w 5261042"/>
              <a:gd name="connsiteY0" fmla="*/ 0 h 5449801"/>
              <a:gd name="connsiteX1" fmla="*/ 4141661 w 5261042"/>
              <a:gd name="connsiteY1" fmla="*/ 8868 h 5449801"/>
              <a:gd name="connsiteX2" fmla="*/ 4562727 w 5261042"/>
              <a:gd name="connsiteY2" fmla="*/ 496969 h 5449801"/>
              <a:gd name="connsiteX3" fmla="*/ 5201286 w 5261042"/>
              <a:gd name="connsiteY3" fmla="*/ 1342846 h 5449801"/>
              <a:gd name="connsiteX4" fmla="*/ 5246204 w 5261042"/>
              <a:gd name="connsiteY4" fmla="*/ 1949906 h 5449801"/>
              <a:gd name="connsiteX5" fmla="*/ 5249952 w 5261042"/>
              <a:gd name="connsiteY5" fmla="*/ 5084744 h 5449801"/>
              <a:gd name="connsiteX6" fmla="*/ 4867535 w 5261042"/>
              <a:gd name="connsiteY6" fmla="*/ 5445400 h 5449801"/>
              <a:gd name="connsiteX7" fmla="*/ 1511 w 5261042"/>
              <a:gd name="connsiteY7" fmla="*/ 5449801 h 5449801"/>
              <a:gd name="connsiteX8" fmla="*/ 3797 w 5261042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27940 h 5477741"/>
              <a:gd name="connsiteX1" fmla="*/ 4141661 w 5251134"/>
              <a:gd name="connsiteY1" fmla="*/ 36808 h 5477741"/>
              <a:gd name="connsiteX2" fmla="*/ 4587826 w 5251134"/>
              <a:gd name="connsiteY2" fmla="*/ 501498 h 5477741"/>
              <a:gd name="connsiteX3" fmla="*/ 5201286 w 5251134"/>
              <a:gd name="connsiteY3" fmla="*/ 1370786 h 5477741"/>
              <a:gd name="connsiteX4" fmla="*/ 5246204 w 5251134"/>
              <a:gd name="connsiteY4" fmla="*/ 1977846 h 5477741"/>
              <a:gd name="connsiteX5" fmla="*/ 5249952 w 5251134"/>
              <a:gd name="connsiteY5" fmla="*/ 5112684 h 5477741"/>
              <a:gd name="connsiteX6" fmla="*/ 4867535 w 5251134"/>
              <a:gd name="connsiteY6" fmla="*/ 5473340 h 5477741"/>
              <a:gd name="connsiteX7" fmla="*/ 1511 w 5251134"/>
              <a:gd name="connsiteY7" fmla="*/ 5477741 h 5477741"/>
              <a:gd name="connsiteX8" fmla="*/ 3797 w 5251134"/>
              <a:gd name="connsiteY8" fmla="*/ 27940 h 5477741"/>
              <a:gd name="connsiteX0" fmla="*/ 3797 w 5251134"/>
              <a:gd name="connsiteY0" fmla="*/ 27940 h 5477741"/>
              <a:gd name="connsiteX1" fmla="*/ 4141661 w 5251134"/>
              <a:gd name="connsiteY1" fmla="*/ 36808 h 5477741"/>
              <a:gd name="connsiteX2" fmla="*/ 4587826 w 5251134"/>
              <a:gd name="connsiteY2" fmla="*/ 501498 h 5477741"/>
              <a:gd name="connsiteX3" fmla="*/ 5201286 w 5251134"/>
              <a:gd name="connsiteY3" fmla="*/ 1370786 h 5477741"/>
              <a:gd name="connsiteX4" fmla="*/ 5246204 w 5251134"/>
              <a:gd name="connsiteY4" fmla="*/ 1977846 h 5477741"/>
              <a:gd name="connsiteX5" fmla="*/ 5249952 w 5251134"/>
              <a:gd name="connsiteY5" fmla="*/ 5112684 h 5477741"/>
              <a:gd name="connsiteX6" fmla="*/ 4867535 w 5251134"/>
              <a:gd name="connsiteY6" fmla="*/ 5473340 h 5477741"/>
              <a:gd name="connsiteX7" fmla="*/ 1511 w 5251134"/>
              <a:gd name="connsiteY7" fmla="*/ 5477741 h 5477741"/>
              <a:gd name="connsiteX8" fmla="*/ 3797 w 5251134"/>
              <a:gd name="connsiteY8" fmla="*/ 27940 h 547774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87826 w 5251134"/>
              <a:gd name="connsiteY2" fmla="*/ 473558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87826 w 5251134"/>
              <a:gd name="connsiteY2" fmla="*/ 473558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5201286 w 5251134"/>
              <a:gd name="connsiteY2" fmla="*/ 1342846 h 5449801"/>
              <a:gd name="connsiteX3" fmla="*/ 5246204 w 5251134"/>
              <a:gd name="connsiteY3" fmla="*/ 1949906 h 5449801"/>
              <a:gd name="connsiteX4" fmla="*/ 5249952 w 5251134"/>
              <a:gd name="connsiteY4" fmla="*/ 5084744 h 5449801"/>
              <a:gd name="connsiteX5" fmla="*/ 4867535 w 5251134"/>
              <a:gd name="connsiteY5" fmla="*/ 5445400 h 5449801"/>
              <a:gd name="connsiteX6" fmla="*/ 1511 w 5251134"/>
              <a:gd name="connsiteY6" fmla="*/ 5449801 h 5449801"/>
              <a:gd name="connsiteX7" fmla="*/ 3797 w 5251134"/>
              <a:gd name="connsiteY7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5201286 w 5251134"/>
              <a:gd name="connsiteY2" fmla="*/ 1342846 h 5449801"/>
              <a:gd name="connsiteX3" fmla="*/ 5246204 w 5251134"/>
              <a:gd name="connsiteY3" fmla="*/ 1949906 h 5449801"/>
              <a:gd name="connsiteX4" fmla="*/ 5249952 w 5251134"/>
              <a:gd name="connsiteY4" fmla="*/ 5084744 h 5449801"/>
              <a:gd name="connsiteX5" fmla="*/ 4867535 w 5251134"/>
              <a:gd name="connsiteY5" fmla="*/ 5445400 h 5449801"/>
              <a:gd name="connsiteX6" fmla="*/ 1511 w 5251134"/>
              <a:gd name="connsiteY6" fmla="*/ 5449801 h 5449801"/>
              <a:gd name="connsiteX7" fmla="*/ 3797 w 5251134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5201286 w 5249952"/>
              <a:gd name="connsiteY2" fmla="*/ 1342846 h 5449801"/>
              <a:gd name="connsiteX3" fmla="*/ 5246204 w 5249952"/>
              <a:gd name="connsiteY3" fmla="*/ 1949906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949906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099118 w 5249952"/>
              <a:gd name="connsiteY3" fmla="*/ 1422124 h 5449801"/>
              <a:gd name="connsiteX4" fmla="*/ 5246204 w 5249952"/>
              <a:gd name="connsiteY4" fmla="*/ 1949906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07882 w 5249952"/>
              <a:gd name="connsiteY3" fmla="*/ 1375303 h 5449801"/>
              <a:gd name="connsiteX4" fmla="*/ 5246204 w 5249952"/>
              <a:gd name="connsiteY4" fmla="*/ 1949906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07882 w 5249952"/>
              <a:gd name="connsiteY3" fmla="*/ 1375303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465137"/>
              <a:gd name="connsiteY0" fmla="*/ 0 h 5449801"/>
              <a:gd name="connsiteX1" fmla="*/ 4141661 w 5465137"/>
              <a:gd name="connsiteY1" fmla="*/ 8868 h 5449801"/>
              <a:gd name="connsiteX2" fmla="*/ 4980970 w 5465137"/>
              <a:gd name="connsiteY2" fmla="*/ 1018443 h 5449801"/>
              <a:gd name="connsiteX3" fmla="*/ 5246204 w 5465137"/>
              <a:gd name="connsiteY3" fmla="*/ 1595404 h 5449801"/>
              <a:gd name="connsiteX4" fmla="*/ 5249952 w 5465137"/>
              <a:gd name="connsiteY4" fmla="*/ 5084744 h 5449801"/>
              <a:gd name="connsiteX5" fmla="*/ 2328766 w 5465137"/>
              <a:gd name="connsiteY5" fmla="*/ 3427523 h 5449801"/>
              <a:gd name="connsiteX6" fmla="*/ 1511 w 5465137"/>
              <a:gd name="connsiteY6" fmla="*/ 5449801 h 5449801"/>
              <a:gd name="connsiteX7" fmla="*/ 3797 w 5465137"/>
              <a:gd name="connsiteY7" fmla="*/ 0 h 5449801"/>
              <a:gd name="connsiteX0" fmla="*/ 3797 w 5353875"/>
              <a:gd name="connsiteY0" fmla="*/ 0 h 5449801"/>
              <a:gd name="connsiteX1" fmla="*/ 4141661 w 5353875"/>
              <a:gd name="connsiteY1" fmla="*/ 8868 h 5449801"/>
              <a:gd name="connsiteX2" fmla="*/ 4980970 w 5353875"/>
              <a:gd name="connsiteY2" fmla="*/ 1018443 h 5449801"/>
              <a:gd name="connsiteX3" fmla="*/ 5246204 w 5353875"/>
              <a:gd name="connsiteY3" fmla="*/ 1595404 h 5449801"/>
              <a:gd name="connsiteX4" fmla="*/ 3139231 w 5353875"/>
              <a:gd name="connsiteY4" fmla="*/ 3341228 h 5449801"/>
              <a:gd name="connsiteX5" fmla="*/ 2328766 w 5353875"/>
              <a:gd name="connsiteY5" fmla="*/ 3427523 h 5449801"/>
              <a:gd name="connsiteX6" fmla="*/ 1511 w 5353875"/>
              <a:gd name="connsiteY6" fmla="*/ 5449801 h 5449801"/>
              <a:gd name="connsiteX7" fmla="*/ 3797 w 5353875"/>
              <a:gd name="connsiteY7" fmla="*/ 0 h 5449801"/>
              <a:gd name="connsiteX0" fmla="*/ 3797 w 5353875"/>
              <a:gd name="connsiteY0" fmla="*/ 0 h 5449801"/>
              <a:gd name="connsiteX1" fmla="*/ 4141661 w 5353875"/>
              <a:gd name="connsiteY1" fmla="*/ 8868 h 5449801"/>
              <a:gd name="connsiteX2" fmla="*/ 4980970 w 5353875"/>
              <a:gd name="connsiteY2" fmla="*/ 1018443 h 5449801"/>
              <a:gd name="connsiteX3" fmla="*/ 5246204 w 5353875"/>
              <a:gd name="connsiteY3" fmla="*/ 1595404 h 5449801"/>
              <a:gd name="connsiteX4" fmla="*/ 3139231 w 5353875"/>
              <a:gd name="connsiteY4" fmla="*/ 3341228 h 5449801"/>
              <a:gd name="connsiteX5" fmla="*/ 2454229 w 5353875"/>
              <a:gd name="connsiteY5" fmla="*/ 4055898 h 5449801"/>
              <a:gd name="connsiteX6" fmla="*/ 1511 w 5353875"/>
              <a:gd name="connsiteY6" fmla="*/ 5449801 h 5449801"/>
              <a:gd name="connsiteX7" fmla="*/ 3797 w 5353875"/>
              <a:gd name="connsiteY7" fmla="*/ 0 h 5449801"/>
              <a:gd name="connsiteX0" fmla="*/ 0 w 5350078"/>
              <a:gd name="connsiteY0" fmla="*/ 0 h 4055926"/>
              <a:gd name="connsiteX1" fmla="*/ 4137864 w 5350078"/>
              <a:gd name="connsiteY1" fmla="*/ 8868 h 4055926"/>
              <a:gd name="connsiteX2" fmla="*/ 4977173 w 5350078"/>
              <a:gd name="connsiteY2" fmla="*/ 1018443 h 4055926"/>
              <a:gd name="connsiteX3" fmla="*/ 5242407 w 5350078"/>
              <a:gd name="connsiteY3" fmla="*/ 1595404 h 4055926"/>
              <a:gd name="connsiteX4" fmla="*/ 3135434 w 5350078"/>
              <a:gd name="connsiteY4" fmla="*/ 3341228 h 4055926"/>
              <a:gd name="connsiteX5" fmla="*/ 2450432 w 5350078"/>
              <a:gd name="connsiteY5" fmla="*/ 4055898 h 4055926"/>
              <a:gd name="connsiteX6" fmla="*/ 56755 w 5350078"/>
              <a:gd name="connsiteY6" fmla="*/ 3785938 h 4055926"/>
              <a:gd name="connsiteX7" fmla="*/ 0 w 5350078"/>
              <a:gd name="connsiteY7" fmla="*/ 0 h 4055926"/>
              <a:gd name="connsiteX0" fmla="*/ 10733 w 5360811"/>
              <a:gd name="connsiteY0" fmla="*/ 0 h 4387761"/>
              <a:gd name="connsiteX1" fmla="*/ 4148597 w 5360811"/>
              <a:gd name="connsiteY1" fmla="*/ 8868 h 4387761"/>
              <a:gd name="connsiteX2" fmla="*/ 4987906 w 5360811"/>
              <a:gd name="connsiteY2" fmla="*/ 1018443 h 4387761"/>
              <a:gd name="connsiteX3" fmla="*/ 5253140 w 5360811"/>
              <a:gd name="connsiteY3" fmla="*/ 1595404 h 4387761"/>
              <a:gd name="connsiteX4" fmla="*/ 3146167 w 5360811"/>
              <a:gd name="connsiteY4" fmla="*/ 3341228 h 4387761"/>
              <a:gd name="connsiteX5" fmla="*/ 2461165 w 5360811"/>
              <a:gd name="connsiteY5" fmla="*/ 4055898 h 4387761"/>
              <a:gd name="connsiteX6" fmla="*/ 1066 w 5360811"/>
              <a:gd name="connsiteY6" fmla="*/ 4387761 h 4387761"/>
              <a:gd name="connsiteX7" fmla="*/ 10733 w 5360811"/>
              <a:gd name="connsiteY7" fmla="*/ 0 h 4387761"/>
              <a:gd name="connsiteX0" fmla="*/ 10733 w 4987906"/>
              <a:gd name="connsiteY0" fmla="*/ 0 h 4387761"/>
              <a:gd name="connsiteX1" fmla="*/ 4148597 w 4987906"/>
              <a:gd name="connsiteY1" fmla="*/ 8868 h 4387761"/>
              <a:gd name="connsiteX2" fmla="*/ 4987906 w 4987906"/>
              <a:gd name="connsiteY2" fmla="*/ 1018443 h 4387761"/>
              <a:gd name="connsiteX3" fmla="*/ 3146167 w 4987906"/>
              <a:gd name="connsiteY3" fmla="*/ 3341228 h 4387761"/>
              <a:gd name="connsiteX4" fmla="*/ 2461165 w 4987906"/>
              <a:gd name="connsiteY4" fmla="*/ 4055898 h 4387761"/>
              <a:gd name="connsiteX5" fmla="*/ 1066 w 4987906"/>
              <a:gd name="connsiteY5" fmla="*/ 4387761 h 4387761"/>
              <a:gd name="connsiteX6" fmla="*/ 10733 w 4987906"/>
              <a:gd name="connsiteY6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2461165 w 4148597"/>
              <a:gd name="connsiteY3" fmla="*/ 4055898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2461165 w 4148597"/>
              <a:gd name="connsiteY3" fmla="*/ 4055898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3007296 w 4148597"/>
              <a:gd name="connsiteY3" fmla="*/ 4383361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269096"/>
              <a:gd name="connsiteY0" fmla="*/ 0 h 4387761"/>
              <a:gd name="connsiteX1" fmla="*/ 4148597 w 4269096"/>
              <a:gd name="connsiteY1" fmla="*/ 8868 h 4387761"/>
              <a:gd name="connsiteX2" fmla="*/ 3146167 w 4269096"/>
              <a:gd name="connsiteY2" fmla="*/ 3341228 h 4387761"/>
              <a:gd name="connsiteX3" fmla="*/ 3007296 w 4269096"/>
              <a:gd name="connsiteY3" fmla="*/ 4383361 h 4387761"/>
              <a:gd name="connsiteX4" fmla="*/ 1066 w 4269096"/>
              <a:gd name="connsiteY4" fmla="*/ 4387761 h 4387761"/>
              <a:gd name="connsiteX5" fmla="*/ 10733 w 4269096"/>
              <a:gd name="connsiteY5" fmla="*/ 0 h 4387761"/>
              <a:gd name="connsiteX0" fmla="*/ 10733 w 4284865"/>
              <a:gd name="connsiteY0" fmla="*/ 0 h 4436798"/>
              <a:gd name="connsiteX1" fmla="*/ 4148597 w 4284865"/>
              <a:gd name="connsiteY1" fmla="*/ 8868 h 4436798"/>
              <a:gd name="connsiteX2" fmla="*/ 3345431 w 4284865"/>
              <a:gd name="connsiteY2" fmla="*/ 3677541 h 4436798"/>
              <a:gd name="connsiteX3" fmla="*/ 3007296 w 4284865"/>
              <a:gd name="connsiteY3" fmla="*/ 4383361 h 4436798"/>
              <a:gd name="connsiteX4" fmla="*/ 1066 w 4284865"/>
              <a:gd name="connsiteY4" fmla="*/ 4387761 h 4436798"/>
              <a:gd name="connsiteX5" fmla="*/ 10733 w 4284865"/>
              <a:gd name="connsiteY5" fmla="*/ 0 h 4436798"/>
              <a:gd name="connsiteX0" fmla="*/ 10733 w 3467988"/>
              <a:gd name="connsiteY0" fmla="*/ 0 h 4436798"/>
              <a:gd name="connsiteX1" fmla="*/ 1882894 w 3467988"/>
              <a:gd name="connsiteY1" fmla="*/ 955853 h 4436798"/>
              <a:gd name="connsiteX2" fmla="*/ 3345431 w 3467988"/>
              <a:gd name="connsiteY2" fmla="*/ 3677541 h 4436798"/>
              <a:gd name="connsiteX3" fmla="*/ 3007296 w 3467988"/>
              <a:gd name="connsiteY3" fmla="*/ 4383361 h 4436798"/>
              <a:gd name="connsiteX4" fmla="*/ 1066 w 3467988"/>
              <a:gd name="connsiteY4" fmla="*/ 4387761 h 4436798"/>
              <a:gd name="connsiteX5" fmla="*/ 10733 w 346798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242390"/>
              <a:gd name="connsiteY0" fmla="*/ 0 h 4387761"/>
              <a:gd name="connsiteX1" fmla="*/ 975137 w 3242390"/>
              <a:gd name="connsiteY1" fmla="*/ 17 h 4387761"/>
              <a:gd name="connsiteX2" fmla="*/ 3124026 w 3242390"/>
              <a:gd name="connsiteY2" fmla="*/ 2916412 h 4387761"/>
              <a:gd name="connsiteX3" fmla="*/ 2498066 w 3242390"/>
              <a:gd name="connsiteY3" fmla="*/ 4020497 h 4387761"/>
              <a:gd name="connsiteX4" fmla="*/ 1066 w 3242390"/>
              <a:gd name="connsiteY4" fmla="*/ 4387761 h 4387761"/>
              <a:gd name="connsiteX5" fmla="*/ 10733 w 3242390"/>
              <a:gd name="connsiteY5" fmla="*/ 0 h 4387761"/>
              <a:gd name="connsiteX0" fmla="*/ 10733 w 3319637"/>
              <a:gd name="connsiteY0" fmla="*/ 0 h 4461918"/>
              <a:gd name="connsiteX1" fmla="*/ 975137 w 3319637"/>
              <a:gd name="connsiteY1" fmla="*/ 17 h 4461918"/>
              <a:gd name="connsiteX2" fmla="*/ 3124026 w 3319637"/>
              <a:gd name="connsiteY2" fmla="*/ 2916412 h 4461918"/>
              <a:gd name="connsiteX3" fmla="*/ 2837553 w 3319637"/>
              <a:gd name="connsiteY3" fmla="*/ 4339109 h 4461918"/>
              <a:gd name="connsiteX4" fmla="*/ 1066 w 3319637"/>
              <a:gd name="connsiteY4" fmla="*/ 4387761 h 4461918"/>
              <a:gd name="connsiteX5" fmla="*/ 10733 w 3319637"/>
              <a:gd name="connsiteY5" fmla="*/ 0 h 4461918"/>
              <a:gd name="connsiteX0" fmla="*/ 10733 w 3387320"/>
              <a:gd name="connsiteY0" fmla="*/ 0 h 4415469"/>
              <a:gd name="connsiteX1" fmla="*/ 975137 w 3387320"/>
              <a:gd name="connsiteY1" fmla="*/ 17 h 4415469"/>
              <a:gd name="connsiteX2" fmla="*/ 3124026 w 3387320"/>
              <a:gd name="connsiteY2" fmla="*/ 2916412 h 4415469"/>
              <a:gd name="connsiteX3" fmla="*/ 3320537 w 3387320"/>
              <a:gd name="connsiteY3" fmla="*/ 3563619 h 4415469"/>
              <a:gd name="connsiteX4" fmla="*/ 2837553 w 3387320"/>
              <a:gd name="connsiteY4" fmla="*/ 4339109 h 4415469"/>
              <a:gd name="connsiteX5" fmla="*/ 1066 w 3387320"/>
              <a:gd name="connsiteY5" fmla="*/ 4387761 h 4415469"/>
              <a:gd name="connsiteX6" fmla="*/ 10733 w 3387320"/>
              <a:gd name="connsiteY6" fmla="*/ 0 h 4415469"/>
              <a:gd name="connsiteX0" fmla="*/ 10733 w 3422878"/>
              <a:gd name="connsiteY0" fmla="*/ 0 h 4415469"/>
              <a:gd name="connsiteX1" fmla="*/ 975137 w 3422878"/>
              <a:gd name="connsiteY1" fmla="*/ 17 h 4415469"/>
              <a:gd name="connsiteX2" fmla="*/ 3124026 w 3422878"/>
              <a:gd name="connsiteY2" fmla="*/ 2916412 h 4415469"/>
              <a:gd name="connsiteX3" fmla="*/ 3379578 w 3422878"/>
              <a:gd name="connsiteY3" fmla="*/ 3475115 h 4415469"/>
              <a:gd name="connsiteX4" fmla="*/ 2837553 w 3422878"/>
              <a:gd name="connsiteY4" fmla="*/ 4339109 h 4415469"/>
              <a:gd name="connsiteX5" fmla="*/ 1066 w 3422878"/>
              <a:gd name="connsiteY5" fmla="*/ 4387761 h 4415469"/>
              <a:gd name="connsiteX6" fmla="*/ 10733 w 3422878"/>
              <a:gd name="connsiteY6" fmla="*/ 0 h 4415469"/>
              <a:gd name="connsiteX0" fmla="*/ 10733 w 3422878"/>
              <a:gd name="connsiteY0" fmla="*/ 0 h 4394640"/>
              <a:gd name="connsiteX1" fmla="*/ 975137 w 3422878"/>
              <a:gd name="connsiteY1" fmla="*/ 17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422878"/>
              <a:gd name="connsiteY0" fmla="*/ 0 h 4394640"/>
              <a:gd name="connsiteX1" fmla="*/ 852107 w 3422878"/>
              <a:gd name="connsiteY1" fmla="*/ 7992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422878"/>
              <a:gd name="connsiteY0" fmla="*/ 0 h 4394640"/>
              <a:gd name="connsiteX1" fmla="*/ 998413 w 3422878"/>
              <a:gd name="connsiteY1" fmla="*/ 4005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333953"/>
              <a:gd name="connsiteY0" fmla="*/ 0 h 4394640"/>
              <a:gd name="connsiteX1" fmla="*/ 998413 w 3333953"/>
              <a:gd name="connsiteY1" fmla="*/ 4005 h 4394640"/>
              <a:gd name="connsiteX2" fmla="*/ 3124026 w 3333953"/>
              <a:gd name="connsiteY2" fmla="*/ 2916412 h 4394640"/>
              <a:gd name="connsiteX3" fmla="*/ 2983889 w 3333953"/>
              <a:gd name="connsiteY3" fmla="*/ 3658541 h 4394640"/>
              <a:gd name="connsiteX4" fmla="*/ 3320537 w 3333953"/>
              <a:gd name="connsiteY4" fmla="*/ 3882232 h 4394640"/>
              <a:gd name="connsiteX5" fmla="*/ 2837553 w 3333953"/>
              <a:gd name="connsiteY5" fmla="*/ 4339109 h 4394640"/>
              <a:gd name="connsiteX6" fmla="*/ 1066 w 3333953"/>
              <a:gd name="connsiteY6" fmla="*/ 4387761 h 4394640"/>
              <a:gd name="connsiteX7" fmla="*/ 10733 w 3333953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0 w 3350005"/>
              <a:gd name="connsiteY0" fmla="*/ 0 h 4356553"/>
              <a:gd name="connsiteX1" fmla="*/ 987680 w 3350005"/>
              <a:gd name="connsiteY1" fmla="*/ 4005 h 4356553"/>
              <a:gd name="connsiteX2" fmla="*/ 3216372 w 3350005"/>
              <a:gd name="connsiteY2" fmla="*/ 3016099 h 4356553"/>
              <a:gd name="connsiteX3" fmla="*/ 2973156 w 3350005"/>
              <a:gd name="connsiteY3" fmla="*/ 3658541 h 4356553"/>
              <a:gd name="connsiteX4" fmla="*/ 3309804 w 3350005"/>
              <a:gd name="connsiteY4" fmla="*/ 3882232 h 4356553"/>
              <a:gd name="connsiteX5" fmla="*/ 2826820 w 3350005"/>
              <a:gd name="connsiteY5" fmla="*/ 4339109 h 4356553"/>
              <a:gd name="connsiteX6" fmla="*/ 113363 w 3350005"/>
              <a:gd name="connsiteY6" fmla="*/ 4176423 h 4356553"/>
              <a:gd name="connsiteX7" fmla="*/ 0 w 3350005"/>
              <a:gd name="connsiteY7" fmla="*/ 0 h 4356553"/>
              <a:gd name="connsiteX0" fmla="*/ 1465 w 3351470"/>
              <a:gd name="connsiteY0" fmla="*/ 0 h 4394640"/>
              <a:gd name="connsiteX1" fmla="*/ 989145 w 3351470"/>
              <a:gd name="connsiteY1" fmla="*/ 4005 h 4394640"/>
              <a:gd name="connsiteX2" fmla="*/ 3217837 w 3351470"/>
              <a:gd name="connsiteY2" fmla="*/ 3016099 h 4394640"/>
              <a:gd name="connsiteX3" fmla="*/ 2974621 w 3351470"/>
              <a:gd name="connsiteY3" fmla="*/ 3658541 h 4394640"/>
              <a:gd name="connsiteX4" fmla="*/ 3311269 w 3351470"/>
              <a:gd name="connsiteY4" fmla="*/ 3882232 h 4394640"/>
              <a:gd name="connsiteX5" fmla="*/ 2828285 w 3351470"/>
              <a:gd name="connsiteY5" fmla="*/ 4339109 h 4394640"/>
              <a:gd name="connsiteX6" fmla="*/ 1774 w 3351470"/>
              <a:gd name="connsiteY6" fmla="*/ 4387762 h 4394640"/>
              <a:gd name="connsiteX7" fmla="*/ 1465 w 3351470"/>
              <a:gd name="connsiteY7" fmla="*/ 0 h 4394640"/>
              <a:gd name="connsiteX0" fmla="*/ 0 w 3350005"/>
              <a:gd name="connsiteY0" fmla="*/ 0 h 4392502"/>
              <a:gd name="connsiteX1" fmla="*/ 987680 w 3350005"/>
              <a:gd name="connsiteY1" fmla="*/ 4005 h 4392502"/>
              <a:gd name="connsiteX2" fmla="*/ 3216372 w 3350005"/>
              <a:gd name="connsiteY2" fmla="*/ 3016099 h 4392502"/>
              <a:gd name="connsiteX3" fmla="*/ 2973156 w 3350005"/>
              <a:gd name="connsiteY3" fmla="*/ 3658541 h 4392502"/>
              <a:gd name="connsiteX4" fmla="*/ 3309804 w 3350005"/>
              <a:gd name="connsiteY4" fmla="*/ 3882232 h 4392502"/>
              <a:gd name="connsiteX5" fmla="*/ 2826820 w 3350005"/>
              <a:gd name="connsiteY5" fmla="*/ 4339109 h 4392502"/>
              <a:gd name="connsiteX6" fmla="*/ 103388 w 3350005"/>
              <a:gd name="connsiteY6" fmla="*/ 4383775 h 4392502"/>
              <a:gd name="connsiteX7" fmla="*/ 0 w 3350005"/>
              <a:gd name="connsiteY7" fmla="*/ 0 h 4392502"/>
              <a:gd name="connsiteX0" fmla="*/ 4465 w 3354470"/>
              <a:gd name="connsiteY0" fmla="*/ 0 h 4390514"/>
              <a:gd name="connsiteX1" fmla="*/ 992145 w 3354470"/>
              <a:gd name="connsiteY1" fmla="*/ 4005 h 4390514"/>
              <a:gd name="connsiteX2" fmla="*/ 3220837 w 3354470"/>
              <a:gd name="connsiteY2" fmla="*/ 3016099 h 4390514"/>
              <a:gd name="connsiteX3" fmla="*/ 2977621 w 3354470"/>
              <a:gd name="connsiteY3" fmla="*/ 3658541 h 4390514"/>
              <a:gd name="connsiteX4" fmla="*/ 3314269 w 3354470"/>
              <a:gd name="connsiteY4" fmla="*/ 3882232 h 4390514"/>
              <a:gd name="connsiteX5" fmla="*/ 2831285 w 3354470"/>
              <a:gd name="connsiteY5" fmla="*/ 4339109 h 4390514"/>
              <a:gd name="connsiteX6" fmla="*/ 1450 w 3354470"/>
              <a:gd name="connsiteY6" fmla="*/ 4379787 h 4390514"/>
              <a:gd name="connsiteX7" fmla="*/ 4465 w 3354470"/>
              <a:gd name="connsiteY7" fmla="*/ 0 h 4390514"/>
              <a:gd name="connsiteX0" fmla="*/ 4465 w 3354470"/>
              <a:gd name="connsiteY0" fmla="*/ 0 h 4422334"/>
              <a:gd name="connsiteX1" fmla="*/ 992145 w 3354470"/>
              <a:gd name="connsiteY1" fmla="*/ 4005 h 4422334"/>
              <a:gd name="connsiteX2" fmla="*/ 3220837 w 3354470"/>
              <a:gd name="connsiteY2" fmla="*/ 3016099 h 4422334"/>
              <a:gd name="connsiteX3" fmla="*/ 2977621 w 3354470"/>
              <a:gd name="connsiteY3" fmla="*/ 3658541 h 4422334"/>
              <a:gd name="connsiteX4" fmla="*/ 3314269 w 3354470"/>
              <a:gd name="connsiteY4" fmla="*/ 3882232 h 4422334"/>
              <a:gd name="connsiteX5" fmla="*/ 2834610 w 3354470"/>
              <a:gd name="connsiteY5" fmla="*/ 4386959 h 4422334"/>
              <a:gd name="connsiteX6" fmla="*/ 1450 w 3354470"/>
              <a:gd name="connsiteY6" fmla="*/ 4379787 h 4422334"/>
              <a:gd name="connsiteX7" fmla="*/ 4465 w 3354470"/>
              <a:gd name="connsiteY7" fmla="*/ 0 h 4422334"/>
              <a:gd name="connsiteX0" fmla="*/ 4465 w 3354470"/>
              <a:gd name="connsiteY0" fmla="*/ 0 h 4422334"/>
              <a:gd name="connsiteX1" fmla="*/ 992145 w 3354470"/>
              <a:gd name="connsiteY1" fmla="*/ 4005 h 4422334"/>
              <a:gd name="connsiteX2" fmla="*/ 3220837 w 3354470"/>
              <a:gd name="connsiteY2" fmla="*/ 3016099 h 4422334"/>
              <a:gd name="connsiteX3" fmla="*/ 2977621 w 3354470"/>
              <a:gd name="connsiteY3" fmla="*/ 3658541 h 4422334"/>
              <a:gd name="connsiteX4" fmla="*/ 3314269 w 3354470"/>
              <a:gd name="connsiteY4" fmla="*/ 3882232 h 4422334"/>
              <a:gd name="connsiteX5" fmla="*/ 2834610 w 3354470"/>
              <a:gd name="connsiteY5" fmla="*/ 4386959 h 4422334"/>
              <a:gd name="connsiteX6" fmla="*/ 1450 w 3354470"/>
              <a:gd name="connsiteY6" fmla="*/ 4379787 h 4422334"/>
              <a:gd name="connsiteX7" fmla="*/ 4465 w 3354470"/>
              <a:gd name="connsiteY7" fmla="*/ 0 h 4422334"/>
              <a:gd name="connsiteX0" fmla="*/ 4465 w 3354470"/>
              <a:gd name="connsiteY0" fmla="*/ 0 h 4387070"/>
              <a:gd name="connsiteX1" fmla="*/ 992145 w 3354470"/>
              <a:gd name="connsiteY1" fmla="*/ 4005 h 4387070"/>
              <a:gd name="connsiteX2" fmla="*/ 3220837 w 3354470"/>
              <a:gd name="connsiteY2" fmla="*/ 3016099 h 4387070"/>
              <a:gd name="connsiteX3" fmla="*/ 2977621 w 3354470"/>
              <a:gd name="connsiteY3" fmla="*/ 3658541 h 4387070"/>
              <a:gd name="connsiteX4" fmla="*/ 3314269 w 3354470"/>
              <a:gd name="connsiteY4" fmla="*/ 3882232 h 4387070"/>
              <a:gd name="connsiteX5" fmla="*/ 2834610 w 3354470"/>
              <a:gd name="connsiteY5" fmla="*/ 4386959 h 4387070"/>
              <a:gd name="connsiteX6" fmla="*/ 1450 w 3354470"/>
              <a:gd name="connsiteY6" fmla="*/ 4379787 h 4387070"/>
              <a:gd name="connsiteX7" fmla="*/ 4465 w 3354470"/>
              <a:gd name="connsiteY7" fmla="*/ 0 h 4387070"/>
              <a:gd name="connsiteX0" fmla="*/ 4465 w 3354470"/>
              <a:gd name="connsiteY0" fmla="*/ 0 h 4386983"/>
              <a:gd name="connsiteX1" fmla="*/ 992145 w 3354470"/>
              <a:gd name="connsiteY1" fmla="*/ 4005 h 4386983"/>
              <a:gd name="connsiteX2" fmla="*/ 3220837 w 3354470"/>
              <a:gd name="connsiteY2" fmla="*/ 3016099 h 4386983"/>
              <a:gd name="connsiteX3" fmla="*/ 2977621 w 3354470"/>
              <a:gd name="connsiteY3" fmla="*/ 3658541 h 4386983"/>
              <a:gd name="connsiteX4" fmla="*/ 3314269 w 3354470"/>
              <a:gd name="connsiteY4" fmla="*/ 3882232 h 4386983"/>
              <a:gd name="connsiteX5" fmla="*/ 2834610 w 3354470"/>
              <a:gd name="connsiteY5" fmla="*/ 4386959 h 4386983"/>
              <a:gd name="connsiteX6" fmla="*/ 1450 w 3354470"/>
              <a:gd name="connsiteY6" fmla="*/ 4379787 h 4386983"/>
              <a:gd name="connsiteX7" fmla="*/ 4465 w 3354470"/>
              <a:gd name="connsiteY7" fmla="*/ 0 h 4386983"/>
              <a:gd name="connsiteX0" fmla="*/ 4465 w 3354470"/>
              <a:gd name="connsiteY0" fmla="*/ 0 h 4386959"/>
              <a:gd name="connsiteX1" fmla="*/ 992145 w 3354470"/>
              <a:gd name="connsiteY1" fmla="*/ 4005 h 4386959"/>
              <a:gd name="connsiteX2" fmla="*/ 3220837 w 3354470"/>
              <a:gd name="connsiteY2" fmla="*/ 3016099 h 4386959"/>
              <a:gd name="connsiteX3" fmla="*/ 2977621 w 3354470"/>
              <a:gd name="connsiteY3" fmla="*/ 3658541 h 4386959"/>
              <a:gd name="connsiteX4" fmla="*/ 3314269 w 3354470"/>
              <a:gd name="connsiteY4" fmla="*/ 3882232 h 4386959"/>
              <a:gd name="connsiteX5" fmla="*/ 2834610 w 3354470"/>
              <a:gd name="connsiteY5" fmla="*/ 4386959 h 4386959"/>
              <a:gd name="connsiteX6" fmla="*/ 1450 w 3354470"/>
              <a:gd name="connsiteY6" fmla="*/ 4379787 h 4386959"/>
              <a:gd name="connsiteX7" fmla="*/ 4465 w 3354470"/>
              <a:gd name="connsiteY7" fmla="*/ 0 h 4386959"/>
              <a:gd name="connsiteX0" fmla="*/ 4465 w 3376244"/>
              <a:gd name="connsiteY0" fmla="*/ 0 h 4414869"/>
              <a:gd name="connsiteX1" fmla="*/ 992145 w 3376244"/>
              <a:gd name="connsiteY1" fmla="*/ 4005 h 4414869"/>
              <a:gd name="connsiteX2" fmla="*/ 3220837 w 3376244"/>
              <a:gd name="connsiteY2" fmla="*/ 3016099 h 4414869"/>
              <a:gd name="connsiteX3" fmla="*/ 2977621 w 3376244"/>
              <a:gd name="connsiteY3" fmla="*/ 3658541 h 4414869"/>
              <a:gd name="connsiteX4" fmla="*/ 3364146 w 3376244"/>
              <a:gd name="connsiteY4" fmla="*/ 3985907 h 4414869"/>
              <a:gd name="connsiteX5" fmla="*/ 2834610 w 3376244"/>
              <a:gd name="connsiteY5" fmla="*/ 4386959 h 4414869"/>
              <a:gd name="connsiteX6" fmla="*/ 1450 w 3376244"/>
              <a:gd name="connsiteY6" fmla="*/ 4379787 h 4414869"/>
              <a:gd name="connsiteX7" fmla="*/ 4465 w 3376244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386973"/>
              <a:gd name="connsiteX1" fmla="*/ 992145 w 3365177"/>
              <a:gd name="connsiteY1" fmla="*/ 4005 h 4386973"/>
              <a:gd name="connsiteX2" fmla="*/ 3220837 w 3365177"/>
              <a:gd name="connsiteY2" fmla="*/ 3016099 h 4386973"/>
              <a:gd name="connsiteX3" fmla="*/ 2977621 w 3365177"/>
              <a:gd name="connsiteY3" fmla="*/ 3658541 h 4386973"/>
              <a:gd name="connsiteX4" fmla="*/ 3364146 w 3365177"/>
              <a:gd name="connsiteY4" fmla="*/ 3985907 h 4386973"/>
              <a:gd name="connsiteX5" fmla="*/ 2834610 w 3365177"/>
              <a:gd name="connsiteY5" fmla="*/ 4386959 h 4386973"/>
              <a:gd name="connsiteX6" fmla="*/ 1450 w 3365177"/>
              <a:gd name="connsiteY6" fmla="*/ 4379787 h 4386973"/>
              <a:gd name="connsiteX7" fmla="*/ 4465 w 3365177"/>
              <a:gd name="connsiteY7" fmla="*/ 0 h 4386973"/>
              <a:gd name="connsiteX0" fmla="*/ 4465 w 3368288"/>
              <a:gd name="connsiteY0" fmla="*/ 0 h 4386972"/>
              <a:gd name="connsiteX1" fmla="*/ 992145 w 3368288"/>
              <a:gd name="connsiteY1" fmla="*/ 4005 h 4386972"/>
              <a:gd name="connsiteX2" fmla="*/ 3220837 w 3368288"/>
              <a:gd name="connsiteY2" fmla="*/ 3016099 h 4386972"/>
              <a:gd name="connsiteX3" fmla="*/ 2977621 w 3368288"/>
              <a:gd name="connsiteY3" fmla="*/ 3658541 h 4386972"/>
              <a:gd name="connsiteX4" fmla="*/ 3364146 w 3368288"/>
              <a:gd name="connsiteY4" fmla="*/ 3985907 h 4386972"/>
              <a:gd name="connsiteX5" fmla="*/ 2834610 w 3368288"/>
              <a:gd name="connsiteY5" fmla="*/ 4386959 h 4386972"/>
              <a:gd name="connsiteX6" fmla="*/ 1450 w 3368288"/>
              <a:gd name="connsiteY6" fmla="*/ 4379787 h 4386972"/>
              <a:gd name="connsiteX7" fmla="*/ 4465 w 3368288"/>
              <a:gd name="connsiteY7" fmla="*/ 0 h 4386972"/>
              <a:gd name="connsiteX0" fmla="*/ 4465 w 3452833"/>
              <a:gd name="connsiteY0" fmla="*/ 0 h 4386971"/>
              <a:gd name="connsiteX1" fmla="*/ 992145 w 3452833"/>
              <a:gd name="connsiteY1" fmla="*/ 4005 h 4386971"/>
              <a:gd name="connsiteX2" fmla="*/ 3220837 w 3452833"/>
              <a:gd name="connsiteY2" fmla="*/ 3016099 h 4386971"/>
              <a:gd name="connsiteX3" fmla="*/ 3353360 w 3452833"/>
              <a:gd name="connsiteY3" fmla="*/ 3630629 h 4386971"/>
              <a:gd name="connsiteX4" fmla="*/ 3364146 w 3452833"/>
              <a:gd name="connsiteY4" fmla="*/ 3985907 h 4386971"/>
              <a:gd name="connsiteX5" fmla="*/ 2834610 w 3452833"/>
              <a:gd name="connsiteY5" fmla="*/ 4386959 h 4386971"/>
              <a:gd name="connsiteX6" fmla="*/ 1450 w 3452833"/>
              <a:gd name="connsiteY6" fmla="*/ 4379787 h 4386971"/>
              <a:gd name="connsiteX7" fmla="*/ 4465 w 3452833"/>
              <a:gd name="connsiteY7" fmla="*/ 0 h 4386971"/>
              <a:gd name="connsiteX0" fmla="*/ 4465 w 3441757"/>
              <a:gd name="connsiteY0" fmla="*/ 0 h 4386971"/>
              <a:gd name="connsiteX1" fmla="*/ 992145 w 3441757"/>
              <a:gd name="connsiteY1" fmla="*/ 4005 h 4386971"/>
              <a:gd name="connsiteX2" fmla="*/ 3220837 w 3441757"/>
              <a:gd name="connsiteY2" fmla="*/ 3016099 h 4386971"/>
              <a:gd name="connsiteX3" fmla="*/ 3353360 w 3441757"/>
              <a:gd name="connsiteY3" fmla="*/ 3630629 h 4386971"/>
              <a:gd name="connsiteX4" fmla="*/ 3364146 w 3441757"/>
              <a:gd name="connsiteY4" fmla="*/ 3985907 h 4386971"/>
              <a:gd name="connsiteX5" fmla="*/ 2834610 w 3441757"/>
              <a:gd name="connsiteY5" fmla="*/ 4386959 h 4386971"/>
              <a:gd name="connsiteX6" fmla="*/ 1450 w 3441757"/>
              <a:gd name="connsiteY6" fmla="*/ 4379787 h 4386971"/>
              <a:gd name="connsiteX7" fmla="*/ 4465 w 3441757"/>
              <a:gd name="connsiteY7" fmla="*/ 0 h 4386971"/>
              <a:gd name="connsiteX0" fmla="*/ 4465 w 3441757"/>
              <a:gd name="connsiteY0" fmla="*/ 0 h 4386971"/>
              <a:gd name="connsiteX1" fmla="*/ 992145 w 3441757"/>
              <a:gd name="connsiteY1" fmla="*/ 4005 h 4386971"/>
              <a:gd name="connsiteX2" fmla="*/ 3220837 w 3441757"/>
              <a:gd name="connsiteY2" fmla="*/ 3016099 h 4386971"/>
              <a:gd name="connsiteX3" fmla="*/ 3353360 w 3441757"/>
              <a:gd name="connsiteY3" fmla="*/ 3630629 h 4386971"/>
              <a:gd name="connsiteX4" fmla="*/ 3364146 w 3441757"/>
              <a:gd name="connsiteY4" fmla="*/ 3985907 h 4386971"/>
              <a:gd name="connsiteX5" fmla="*/ 2834610 w 3441757"/>
              <a:gd name="connsiteY5" fmla="*/ 4386959 h 4386971"/>
              <a:gd name="connsiteX6" fmla="*/ 1450 w 3441757"/>
              <a:gd name="connsiteY6" fmla="*/ 4379787 h 4386971"/>
              <a:gd name="connsiteX7" fmla="*/ 4465 w 3441757"/>
              <a:gd name="connsiteY7" fmla="*/ 0 h 4386971"/>
              <a:gd name="connsiteX0" fmla="*/ 4465 w 3441757"/>
              <a:gd name="connsiteY0" fmla="*/ 0 h 4386973"/>
              <a:gd name="connsiteX1" fmla="*/ 992145 w 3441757"/>
              <a:gd name="connsiteY1" fmla="*/ 4005 h 4386973"/>
              <a:gd name="connsiteX2" fmla="*/ 3220837 w 3441757"/>
              <a:gd name="connsiteY2" fmla="*/ 3016099 h 4386973"/>
              <a:gd name="connsiteX3" fmla="*/ 3353360 w 3441757"/>
              <a:gd name="connsiteY3" fmla="*/ 3630629 h 4386973"/>
              <a:gd name="connsiteX4" fmla="*/ 3364146 w 3441757"/>
              <a:gd name="connsiteY4" fmla="*/ 3985907 h 4386973"/>
              <a:gd name="connsiteX5" fmla="*/ 2834610 w 3441757"/>
              <a:gd name="connsiteY5" fmla="*/ 4386959 h 4386973"/>
              <a:gd name="connsiteX6" fmla="*/ 1450 w 3441757"/>
              <a:gd name="connsiteY6" fmla="*/ 4379787 h 4386973"/>
              <a:gd name="connsiteX7" fmla="*/ 4465 w 3441757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20837 w 3364449"/>
              <a:gd name="connsiteY2" fmla="*/ 3016099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65"/>
              <a:gd name="connsiteX1" fmla="*/ 992145 w 3364449"/>
              <a:gd name="connsiteY1" fmla="*/ 4005 h 4386965"/>
              <a:gd name="connsiteX2" fmla="*/ 3237193 w 3364449"/>
              <a:gd name="connsiteY2" fmla="*/ 3031791 h 4386965"/>
              <a:gd name="connsiteX3" fmla="*/ 3353360 w 3364449"/>
              <a:gd name="connsiteY3" fmla="*/ 3630629 h 4386965"/>
              <a:gd name="connsiteX4" fmla="*/ 3364146 w 3364449"/>
              <a:gd name="connsiteY4" fmla="*/ 3985907 h 4386965"/>
              <a:gd name="connsiteX5" fmla="*/ 2834610 w 3364449"/>
              <a:gd name="connsiteY5" fmla="*/ 4386959 h 4386965"/>
              <a:gd name="connsiteX6" fmla="*/ 1450 w 3364449"/>
              <a:gd name="connsiteY6" fmla="*/ 4379787 h 4386965"/>
              <a:gd name="connsiteX7" fmla="*/ 4465 w 3364449"/>
              <a:gd name="connsiteY7" fmla="*/ 0 h 4386965"/>
              <a:gd name="connsiteX0" fmla="*/ 4465 w 3364146"/>
              <a:gd name="connsiteY0" fmla="*/ 0 h 4386965"/>
              <a:gd name="connsiteX1" fmla="*/ 992145 w 3364146"/>
              <a:gd name="connsiteY1" fmla="*/ 4005 h 4386965"/>
              <a:gd name="connsiteX2" fmla="*/ 3237193 w 3364146"/>
              <a:gd name="connsiteY2" fmla="*/ 3031791 h 4386965"/>
              <a:gd name="connsiteX3" fmla="*/ 3353360 w 3364146"/>
              <a:gd name="connsiteY3" fmla="*/ 3630629 h 4386965"/>
              <a:gd name="connsiteX4" fmla="*/ 3364146 w 3364146"/>
              <a:gd name="connsiteY4" fmla="*/ 3985907 h 4386965"/>
              <a:gd name="connsiteX5" fmla="*/ 2834610 w 3364146"/>
              <a:gd name="connsiteY5" fmla="*/ 4386959 h 4386965"/>
              <a:gd name="connsiteX6" fmla="*/ 1450 w 3364146"/>
              <a:gd name="connsiteY6" fmla="*/ 4379787 h 4386965"/>
              <a:gd name="connsiteX7" fmla="*/ 4465 w 3364146"/>
              <a:gd name="connsiteY7" fmla="*/ 0 h 4386965"/>
              <a:gd name="connsiteX0" fmla="*/ 4465 w 3362060"/>
              <a:gd name="connsiteY0" fmla="*/ 0 h 4412820"/>
              <a:gd name="connsiteX1" fmla="*/ 992145 w 3362060"/>
              <a:gd name="connsiteY1" fmla="*/ 4005 h 4412820"/>
              <a:gd name="connsiteX2" fmla="*/ 3237193 w 3362060"/>
              <a:gd name="connsiteY2" fmla="*/ 3031791 h 4412820"/>
              <a:gd name="connsiteX3" fmla="*/ 3353360 w 3362060"/>
              <a:gd name="connsiteY3" fmla="*/ 3630629 h 4412820"/>
              <a:gd name="connsiteX4" fmla="*/ 3353640 w 3362060"/>
              <a:gd name="connsiteY4" fmla="*/ 4013626 h 4412820"/>
              <a:gd name="connsiteX5" fmla="*/ 2834610 w 3362060"/>
              <a:gd name="connsiteY5" fmla="*/ 4386959 h 4412820"/>
              <a:gd name="connsiteX6" fmla="*/ 1450 w 3362060"/>
              <a:gd name="connsiteY6" fmla="*/ 4379787 h 4412820"/>
              <a:gd name="connsiteX7" fmla="*/ 4465 w 3362060"/>
              <a:gd name="connsiteY7" fmla="*/ 0 h 4412820"/>
              <a:gd name="connsiteX0" fmla="*/ 4465 w 3362060"/>
              <a:gd name="connsiteY0" fmla="*/ 0 h 4412820"/>
              <a:gd name="connsiteX1" fmla="*/ 992145 w 3362060"/>
              <a:gd name="connsiteY1" fmla="*/ 4005 h 4412820"/>
              <a:gd name="connsiteX2" fmla="*/ 3237193 w 3362060"/>
              <a:gd name="connsiteY2" fmla="*/ 3031791 h 4412820"/>
              <a:gd name="connsiteX3" fmla="*/ 3353360 w 3362060"/>
              <a:gd name="connsiteY3" fmla="*/ 3630629 h 4412820"/>
              <a:gd name="connsiteX4" fmla="*/ 3353640 w 3362060"/>
              <a:gd name="connsiteY4" fmla="*/ 4013626 h 4412820"/>
              <a:gd name="connsiteX5" fmla="*/ 2834610 w 3362060"/>
              <a:gd name="connsiteY5" fmla="*/ 4386959 h 4412820"/>
              <a:gd name="connsiteX6" fmla="*/ 1450 w 3362060"/>
              <a:gd name="connsiteY6" fmla="*/ 4379787 h 4412820"/>
              <a:gd name="connsiteX7" fmla="*/ 4465 w 3362060"/>
              <a:gd name="connsiteY7" fmla="*/ 0 h 4412820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593908"/>
              <a:gd name="connsiteY0" fmla="*/ 0 h 4555979"/>
              <a:gd name="connsiteX1" fmla="*/ 992145 w 3593908"/>
              <a:gd name="connsiteY1" fmla="*/ 4005 h 4555979"/>
              <a:gd name="connsiteX2" fmla="*/ 3237193 w 3593908"/>
              <a:gd name="connsiteY2" fmla="*/ 3031791 h 4555979"/>
              <a:gd name="connsiteX3" fmla="*/ 3353360 w 3593908"/>
              <a:gd name="connsiteY3" fmla="*/ 3630629 h 4555979"/>
              <a:gd name="connsiteX4" fmla="*/ 1450 w 3593908"/>
              <a:gd name="connsiteY4" fmla="*/ 4379787 h 4555979"/>
              <a:gd name="connsiteX5" fmla="*/ 4465 w 3593908"/>
              <a:gd name="connsiteY5" fmla="*/ 0 h 4555979"/>
              <a:gd name="connsiteX0" fmla="*/ 4465 w 3237193"/>
              <a:gd name="connsiteY0" fmla="*/ 0 h 4506229"/>
              <a:gd name="connsiteX1" fmla="*/ 992145 w 3237193"/>
              <a:gd name="connsiteY1" fmla="*/ 4005 h 4506229"/>
              <a:gd name="connsiteX2" fmla="*/ 3237193 w 3237193"/>
              <a:gd name="connsiteY2" fmla="*/ 3031791 h 4506229"/>
              <a:gd name="connsiteX3" fmla="*/ 1450 w 3237193"/>
              <a:gd name="connsiteY3" fmla="*/ 4379787 h 4506229"/>
              <a:gd name="connsiteX4" fmla="*/ 4465 w 3237193"/>
              <a:gd name="connsiteY4" fmla="*/ 0 h 4506229"/>
              <a:gd name="connsiteX0" fmla="*/ 4465 w 3237193"/>
              <a:gd name="connsiteY0" fmla="*/ 0 h 4502203"/>
              <a:gd name="connsiteX1" fmla="*/ 992145 w 3237193"/>
              <a:gd name="connsiteY1" fmla="*/ 4005 h 4502203"/>
              <a:gd name="connsiteX2" fmla="*/ 3237193 w 3237193"/>
              <a:gd name="connsiteY2" fmla="*/ 3031791 h 4502203"/>
              <a:gd name="connsiteX3" fmla="*/ 1450 w 3237193"/>
              <a:gd name="connsiteY3" fmla="*/ 4379787 h 4502203"/>
              <a:gd name="connsiteX4" fmla="*/ 4465 w 3237193"/>
              <a:gd name="connsiteY4" fmla="*/ 0 h 4502203"/>
              <a:gd name="connsiteX0" fmla="*/ 4465 w 3237193"/>
              <a:gd name="connsiteY0" fmla="*/ 0 h 4379787"/>
              <a:gd name="connsiteX1" fmla="*/ 992145 w 3237193"/>
              <a:gd name="connsiteY1" fmla="*/ 4005 h 4379787"/>
              <a:gd name="connsiteX2" fmla="*/ 3237193 w 3237193"/>
              <a:gd name="connsiteY2" fmla="*/ 3031791 h 4379787"/>
              <a:gd name="connsiteX3" fmla="*/ 1450 w 3237193"/>
              <a:gd name="connsiteY3" fmla="*/ 4379787 h 4379787"/>
              <a:gd name="connsiteX4" fmla="*/ 4465 w 3237193"/>
              <a:gd name="connsiteY4" fmla="*/ 0 h 4379787"/>
              <a:gd name="connsiteX0" fmla="*/ 4465 w 3237193"/>
              <a:gd name="connsiteY0" fmla="*/ 0 h 4379787"/>
              <a:gd name="connsiteX1" fmla="*/ 992145 w 3237193"/>
              <a:gd name="connsiteY1" fmla="*/ 4005 h 4379787"/>
              <a:gd name="connsiteX2" fmla="*/ 3237193 w 3237193"/>
              <a:gd name="connsiteY2" fmla="*/ 3031791 h 4379787"/>
              <a:gd name="connsiteX3" fmla="*/ 1443030 w 3237193"/>
              <a:gd name="connsiteY3" fmla="*/ 3777881 h 4379787"/>
              <a:gd name="connsiteX4" fmla="*/ 1450 w 3237193"/>
              <a:gd name="connsiteY4" fmla="*/ 4379787 h 4379787"/>
              <a:gd name="connsiteX5" fmla="*/ 4465 w 3237193"/>
              <a:gd name="connsiteY5" fmla="*/ 0 h 4379787"/>
              <a:gd name="connsiteX0" fmla="*/ 4465 w 3237193"/>
              <a:gd name="connsiteY0" fmla="*/ 0 h 4379842"/>
              <a:gd name="connsiteX1" fmla="*/ 992145 w 3237193"/>
              <a:gd name="connsiteY1" fmla="*/ 4005 h 4379842"/>
              <a:gd name="connsiteX2" fmla="*/ 3237193 w 3237193"/>
              <a:gd name="connsiteY2" fmla="*/ 3031791 h 4379842"/>
              <a:gd name="connsiteX3" fmla="*/ 3117809 w 3237193"/>
              <a:gd name="connsiteY3" fmla="*/ 4379842 h 4379842"/>
              <a:gd name="connsiteX4" fmla="*/ 1450 w 3237193"/>
              <a:gd name="connsiteY4" fmla="*/ 4379787 h 4379842"/>
              <a:gd name="connsiteX5" fmla="*/ 4465 w 3237193"/>
              <a:gd name="connsiteY5" fmla="*/ 0 h 4379842"/>
              <a:gd name="connsiteX0" fmla="*/ 4465 w 3237193"/>
              <a:gd name="connsiteY0" fmla="*/ 0 h 4379842"/>
              <a:gd name="connsiteX1" fmla="*/ 992145 w 3237193"/>
              <a:gd name="connsiteY1" fmla="*/ 4005 h 4379842"/>
              <a:gd name="connsiteX2" fmla="*/ 3237193 w 3237193"/>
              <a:gd name="connsiteY2" fmla="*/ 3031791 h 4379842"/>
              <a:gd name="connsiteX3" fmla="*/ 3136573 w 3237193"/>
              <a:gd name="connsiteY3" fmla="*/ 4205442 h 4379842"/>
              <a:gd name="connsiteX4" fmla="*/ 3117809 w 3237193"/>
              <a:gd name="connsiteY4" fmla="*/ 4379842 h 4379842"/>
              <a:gd name="connsiteX5" fmla="*/ 1450 w 3237193"/>
              <a:gd name="connsiteY5" fmla="*/ 4379787 h 4379842"/>
              <a:gd name="connsiteX6" fmla="*/ 4465 w 3237193"/>
              <a:gd name="connsiteY6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66445 w 3366445"/>
              <a:gd name="connsiteY3" fmla="*/ 4042294 h 4379842"/>
              <a:gd name="connsiteX4" fmla="*/ 3117809 w 3366445"/>
              <a:gd name="connsiteY4" fmla="*/ 4379842 h 4379842"/>
              <a:gd name="connsiteX5" fmla="*/ 1450 w 3366445"/>
              <a:gd name="connsiteY5" fmla="*/ 4379787 h 4379842"/>
              <a:gd name="connsiteX6" fmla="*/ 4465 w 3366445"/>
              <a:gd name="connsiteY6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10150 w 3366445"/>
              <a:gd name="connsiteY3" fmla="*/ 3524721 h 4379842"/>
              <a:gd name="connsiteX4" fmla="*/ 3366445 w 3366445"/>
              <a:gd name="connsiteY4" fmla="*/ 4042294 h 4379842"/>
              <a:gd name="connsiteX5" fmla="*/ 3117809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57927 w 3366445"/>
              <a:gd name="connsiteY3" fmla="*/ 3395809 h 4379842"/>
              <a:gd name="connsiteX4" fmla="*/ 3366445 w 3366445"/>
              <a:gd name="connsiteY4" fmla="*/ 4042294 h 4379842"/>
              <a:gd name="connsiteX5" fmla="*/ 3117809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57927 w 3366445"/>
              <a:gd name="connsiteY3" fmla="*/ 3395809 h 4379842"/>
              <a:gd name="connsiteX4" fmla="*/ 3366445 w 3366445"/>
              <a:gd name="connsiteY4" fmla="*/ 4042294 h 4379842"/>
              <a:gd name="connsiteX5" fmla="*/ 3094695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62130 w 3366445"/>
              <a:gd name="connsiteY3" fmla="*/ 3423528 h 4379842"/>
              <a:gd name="connsiteX4" fmla="*/ 3366445 w 3366445"/>
              <a:gd name="connsiteY4" fmla="*/ 4042294 h 4379842"/>
              <a:gd name="connsiteX5" fmla="*/ 3094695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5461319"/>
              <a:gd name="connsiteX1" fmla="*/ 992145 w 3362558"/>
              <a:gd name="connsiteY1" fmla="*/ 1085482 h 5461319"/>
              <a:gd name="connsiteX2" fmla="*/ 3237193 w 3362558"/>
              <a:gd name="connsiteY2" fmla="*/ 4113268 h 5461319"/>
              <a:gd name="connsiteX3" fmla="*/ 3362130 w 3362558"/>
              <a:gd name="connsiteY3" fmla="*/ 4505005 h 5461319"/>
              <a:gd name="connsiteX4" fmla="*/ 3362242 w 3362558"/>
              <a:gd name="connsiteY4" fmla="*/ 5111172 h 5461319"/>
              <a:gd name="connsiteX5" fmla="*/ 3094695 w 3362558"/>
              <a:gd name="connsiteY5" fmla="*/ 5461319 h 5461319"/>
              <a:gd name="connsiteX6" fmla="*/ 1450 w 3362558"/>
              <a:gd name="connsiteY6" fmla="*/ 5461264 h 5461319"/>
              <a:gd name="connsiteX7" fmla="*/ 4465 w 3362558"/>
              <a:gd name="connsiteY7" fmla="*/ 0 h 5461319"/>
              <a:gd name="connsiteX0" fmla="*/ 4465 w 3362558"/>
              <a:gd name="connsiteY0" fmla="*/ 0 h 5375939"/>
              <a:gd name="connsiteX1" fmla="*/ 992145 w 3362558"/>
              <a:gd name="connsiteY1" fmla="*/ 1000102 h 5375939"/>
              <a:gd name="connsiteX2" fmla="*/ 3237193 w 3362558"/>
              <a:gd name="connsiteY2" fmla="*/ 4027888 h 5375939"/>
              <a:gd name="connsiteX3" fmla="*/ 3362130 w 3362558"/>
              <a:gd name="connsiteY3" fmla="*/ 4419625 h 5375939"/>
              <a:gd name="connsiteX4" fmla="*/ 3362242 w 3362558"/>
              <a:gd name="connsiteY4" fmla="*/ 5025792 h 5375939"/>
              <a:gd name="connsiteX5" fmla="*/ 3094695 w 3362558"/>
              <a:gd name="connsiteY5" fmla="*/ 5375939 h 5375939"/>
              <a:gd name="connsiteX6" fmla="*/ 1450 w 3362558"/>
              <a:gd name="connsiteY6" fmla="*/ 5375884 h 5375939"/>
              <a:gd name="connsiteX7" fmla="*/ 4465 w 3362558"/>
              <a:gd name="connsiteY7" fmla="*/ 0 h 5375939"/>
              <a:gd name="connsiteX0" fmla="*/ 1543 w 3362872"/>
              <a:gd name="connsiteY0" fmla="*/ 0 h 5449676"/>
              <a:gd name="connsiteX1" fmla="*/ 992459 w 3362872"/>
              <a:gd name="connsiteY1" fmla="*/ 1073839 h 5449676"/>
              <a:gd name="connsiteX2" fmla="*/ 3237507 w 3362872"/>
              <a:gd name="connsiteY2" fmla="*/ 4101625 h 5449676"/>
              <a:gd name="connsiteX3" fmla="*/ 3362444 w 3362872"/>
              <a:gd name="connsiteY3" fmla="*/ 4493362 h 5449676"/>
              <a:gd name="connsiteX4" fmla="*/ 3362556 w 3362872"/>
              <a:gd name="connsiteY4" fmla="*/ 5099529 h 5449676"/>
              <a:gd name="connsiteX5" fmla="*/ 3095009 w 3362872"/>
              <a:gd name="connsiteY5" fmla="*/ 5449676 h 5449676"/>
              <a:gd name="connsiteX6" fmla="*/ 1764 w 3362872"/>
              <a:gd name="connsiteY6" fmla="*/ 5449621 h 5449676"/>
              <a:gd name="connsiteX7" fmla="*/ 1543 w 3362872"/>
              <a:gd name="connsiteY7" fmla="*/ 0 h 5449676"/>
              <a:gd name="connsiteX0" fmla="*/ 1543 w 3362872"/>
              <a:gd name="connsiteY0" fmla="*/ 0 h 5449676"/>
              <a:gd name="connsiteX1" fmla="*/ 196351 w 3362872"/>
              <a:gd name="connsiteY1" fmla="*/ 2711 h 5449676"/>
              <a:gd name="connsiteX2" fmla="*/ 3237507 w 3362872"/>
              <a:gd name="connsiteY2" fmla="*/ 4101625 h 5449676"/>
              <a:gd name="connsiteX3" fmla="*/ 3362444 w 3362872"/>
              <a:gd name="connsiteY3" fmla="*/ 4493362 h 5449676"/>
              <a:gd name="connsiteX4" fmla="*/ 3362556 w 3362872"/>
              <a:gd name="connsiteY4" fmla="*/ 5099529 h 5449676"/>
              <a:gd name="connsiteX5" fmla="*/ 3095009 w 3362872"/>
              <a:gd name="connsiteY5" fmla="*/ 5449676 h 5449676"/>
              <a:gd name="connsiteX6" fmla="*/ 1764 w 3362872"/>
              <a:gd name="connsiteY6" fmla="*/ 5449621 h 5449676"/>
              <a:gd name="connsiteX7" fmla="*/ 1543 w 3362872"/>
              <a:gd name="connsiteY7" fmla="*/ 0 h 5449676"/>
              <a:gd name="connsiteX0" fmla="*/ 1543 w 3362872"/>
              <a:gd name="connsiteY0" fmla="*/ 0 h 5449676"/>
              <a:gd name="connsiteX1" fmla="*/ 3237507 w 3362872"/>
              <a:gd name="connsiteY1" fmla="*/ 4101625 h 5449676"/>
              <a:gd name="connsiteX2" fmla="*/ 3362444 w 3362872"/>
              <a:gd name="connsiteY2" fmla="*/ 4493362 h 5449676"/>
              <a:gd name="connsiteX3" fmla="*/ 3362556 w 3362872"/>
              <a:gd name="connsiteY3" fmla="*/ 5099529 h 5449676"/>
              <a:gd name="connsiteX4" fmla="*/ 3095009 w 3362872"/>
              <a:gd name="connsiteY4" fmla="*/ 5449676 h 5449676"/>
              <a:gd name="connsiteX5" fmla="*/ 1764 w 3362872"/>
              <a:gd name="connsiteY5" fmla="*/ 5449621 h 5449676"/>
              <a:gd name="connsiteX6" fmla="*/ 1543 w 3362872"/>
              <a:gd name="connsiteY6" fmla="*/ 0 h 5449676"/>
              <a:gd name="connsiteX0" fmla="*/ 0 w 3369583"/>
              <a:gd name="connsiteY0" fmla="*/ 0 h 5128466"/>
              <a:gd name="connsiteX1" fmla="*/ 3244218 w 3369583"/>
              <a:gd name="connsiteY1" fmla="*/ 3780415 h 5128466"/>
              <a:gd name="connsiteX2" fmla="*/ 3369155 w 3369583"/>
              <a:gd name="connsiteY2" fmla="*/ 4172152 h 5128466"/>
              <a:gd name="connsiteX3" fmla="*/ 3369267 w 3369583"/>
              <a:gd name="connsiteY3" fmla="*/ 4778319 h 5128466"/>
              <a:gd name="connsiteX4" fmla="*/ 3101720 w 3369583"/>
              <a:gd name="connsiteY4" fmla="*/ 5128466 h 5128466"/>
              <a:gd name="connsiteX5" fmla="*/ 8475 w 3369583"/>
              <a:gd name="connsiteY5" fmla="*/ 5128411 h 5128466"/>
              <a:gd name="connsiteX6" fmla="*/ 0 w 3369583"/>
              <a:gd name="connsiteY6" fmla="*/ 0 h 5128466"/>
              <a:gd name="connsiteX0" fmla="*/ 0 w 3369583"/>
              <a:gd name="connsiteY0" fmla="*/ 0 h 5425883"/>
              <a:gd name="connsiteX1" fmla="*/ 3244218 w 3369583"/>
              <a:gd name="connsiteY1" fmla="*/ 4077832 h 5425883"/>
              <a:gd name="connsiteX2" fmla="*/ 3369155 w 3369583"/>
              <a:gd name="connsiteY2" fmla="*/ 4469569 h 5425883"/>
              <a:gd name="connsiteX3" fmla="*/ 3369267 w 3369583"/>
              <a:gd name="connsiteY3" fmla="*/ 5075736 h 5425883"/>
              <a:gd name="connsiteX4" fmla="*/ 3101720 w 3369583"/>
              <a:gd name="connsiteY4" fmla="*/ 5425883 h 5425883"/>
              <a:gd name="connsiteX5" fmla="*/ 8475 w 3369583"/>
              <a:gd name="connsiteY5" fmla="*/ 5425828 h 5425883"/>
              <a:gd name="connsiteX6" fmla="*/ 0 w 3369583"/>
              <a:gd name="connsiteY6" fmla="*/ 0 h 5425883"/>
              <a:gd name="connsiteX0" fmla="*/ 0 w 3369583"/>
              <a:gd name="connsiteY0" fmla="*/ 0 h 5425883"/>
              <a:gd name="connsiteX1" fmla="*/ 3194695 w 3369583"/>
              <a:gd name="connsiteY1" fmla="*/ 2709713 h 5425883"/>
              <a:gd name="connsiteX2" fmla="*/ 3369155 w 3369583"/>
              <a:gd name="connsiteY2" fmla="*/ 4469569 h 5425883"/>
              <a:gd name="connsiteX3" fmla="*/ 3369267 w 3369583"/>
              <a:gd name="connsiteY3" fmla="*/ 5075736 h 5425883"/>
              <a:gd name="connsiteX4" fmla="*/ 3101720 w 3369583"/>
              <a:gd name="connsiteY4" fmla="*/ 5425883 h 5425883"/>
              <a:gd name="connsiteX5" fmla="*/ 8475 w 3369583"/>
              <a:gd name="connsiteY5" fmla="*/ 5425828 h 5425883"/>
              <a:gd name="connsiteX6" fmla="*/ 0 w 3369583"/>
              <a:gd name="connsiteY6" fmla="*/ 0 h 5425883"/>
              <a:gd name="connsiteX0" fmla="*/ 0 w 3377538"/>
              <a:gd name="connsiteY0" fmla="*/ 0 h 5425883"/>
              <a:gd name="connsiteX1" fmla="*/ 3194695 w 3377538"/>
              <a:gd name="connsiteY1" fmla="*/ 2709713 h 5425883"/>
              <a:gd name="connsiteX2" fmla="*/ 3377409 w 3377538"/>
              <a:gd name="connsiteY2" fmla="*/ 3279901 h 5425883"/>
              <a:gd name="connsiteX3" fmla="*/ 3369267 w 3377538"/>
              <a:gd name="connsiteY3" fmla="*/ 5075736 h 5425883"/>
              <a:gd name="connsiteX4" fmla="*/ 3101720 w 3377538"/>
              <a:gd name="connsiteY4" fmla="*/ 5425883 h 5425883"/>
              <a:gd name="connsiteX5" fmla="*/ 8475 w 3377538"/>
              <a:gd name="connsiteY5" fmla="*/ 5425828 h 5425883"/>
              <a:gd name="connsiteX6" fmla="*/ 0 w 3377538"/>
              <a:gd name="connsiteY6" fmla="*/ 0 h 5425883"/>
              <a:gd name="connsiteX0" fmla="*/ 0 w 3369267"/>
              <a:gd name="connsiteY0" fmla="*/ 0 h 5425883"/>
              <a:gd name="connsiteX1" fmla="*/ 3194695 w 3369267"/>
              <a:gd name="connsiteY1" fmla="*/ 2709713 h 5425883"/>
              <a:gd name="connsiteX2" fmla="*/ 3367632 w 3369267"/>
              <a:gd name="connsiteY2" fmla="*/ 3261112 h 5425883"/>
              <a:gd name="connsiteX3" fmla="*/ 3369267 w 3369267"/>
              <a:gd name="connsiteY3" fmla="*/ 5075736 h 5425883"/>
              <a:gd name="connsiteX4" fmla="*/ 3101720 w 3369267"/>
              <a:gd name="connsiteY4" fmla="*/ 5425883 h 5425883"/>
              <a:gd name="connsiteX5" fmla="*/ 8475 w 3369267"/>
              <a:gd name="connsiteY5" fmla="*/ 5425828 h 5425883"/>
              <a:gd name="connsiteX6" fmla="*/ 0 w 3369267"/>
              <a:gd name="connsiteY6" fmla="*/ 0 h 5425883"/>
              <a:gd name="connsiteX0" fmla="*/ 0 w 3369267"/>
              <a:gd name="connsiteY0" fmla="*/ 0 h 5425883"/>
              <a:gd name="connsiteX1" fmla="*/ 3194695 w 3369267"/>
              <a:gd name="connsiteY1" fmla="*/ 2709713 h 5425883"/>
              <a:gd name="connsiteX2" fmla="*/ 3348079 w 3369267"/>
              <a:gd name="connsiteY2" fmla="*/ 3261112 h 5425883"/>
              <a:gd name="connsiteX3" fmla="*/ 3369267 w 3369267"/>
              <a:gd name="connsiteY3" fmla="*/ 5075736 h 5425883"/>
              <a:gd name="connsiteX4" fmla="*/ 3101720 w 3369267"/>
              <a:gd name="connsiteY4" fmla="*/ 5425883 h 5425883"/>
              <a:gd name="connsiteX5" fmla="*/ 8475 w 3369267"/>
              <a:gd name="connsiteY5" fmla="*/ 5425828 h 5425883"/>
              <a:gd name="connsiteX6" fmla="*/ 0 w 3369267"/>
              <a:gd name="connsiteY6" fmla="*/ 0 h 5425883"/>
              <a:gd name="connsiteX0" fmla="*/ 0 w 3369267"/>
              <a:gd name="connsiteY0" fmla="*/ 0 h 5425883"/>
              <a:gd name="connsiteX1" fmla="*/ 3194695 w 3369267"/>
              <a:gd name="connsiteY1" fmla="*/ 2709713 h 5425883"/>
              <a:gd name="connsiteX2" fmla="*/ 3367633 w 3369267"/>
              <a:gd name="connsiteY2" fmla="*/ 3242322 h 5425883"/>
              <a:gd name="connsiteX3" fmla="*/ 3369267 w 3369267"/>
              <a:gd name="connsiteY3" fmla="*/ 5075736 h 5425883"/>
              <a:gd name="connsiteX4" fmla="*/ 3101720 w 3369267"/>
              <a:gd name="connsiteY4" fmla="*/ 5425883 h 5425883"/>
              <a:gd name="connsiteX5" fmla="*/ 8475 w 3369267"/>
              <a:gd name="connsiteY5" fmla="*/ 5425828 h 5425883"/>
              <a:gd name="connsiteX6" fmla="*/ 0 w 3369267"/>
              <a:gd name="connsiteY6" fmla="*/ 0 h 5425883"/>
              <a:gd name="connsiteX0" fmla="*/ 0 w 3369267"/>
              <a:gd name="connsiteY0" fmla="*/ 0 h 5425883"/>
              <a:gd name="connsiteX1" fmla="*/ 3194695 w 3369267"/>
              <a:gd name="connsiteY1" fmla="*/ 2709713 h 5425883"/>
              <a:gd name="connsiteX2" fmla="*/ 3367633 w 3369267"/>
              <a:gd name="connsiteY2" fmla="*/ 3242322 h 5425883"/>
              <a:gd name="connsiteX3" fmla="*/ 3369267 w 3369267"/>
              <a:gd name="connsiteY3" fmla="*/ 4800841 h 5425883"/>
              <a:gd name="connsiteX4" fmla="*/ 3101720 w 3369267"/>
              <a:gd name="connsiteY4" fmla="*/ 5425883 h 5425883"/>
              <a:gd name="connsiteX5" fmla="*/ 8475 w 3369267"/>
              <a:gd name="connsiteY5" fmla="*/ 5425828 h 5425883"/>
              <a:gd name="connsiteX6" fmla="*/ 0 w 3369267"/>
              <a:gd name="connsiteY6" fmla="*/ 0 h 5425883"/>
              <a:gd name="connsiteX0" fmla="*/ 0 w 3367801"/>
              <a:gd name="connsiteY0" fmla="*/ 0 h 5425883"/>
              <a:gd name="connsiteX1" fmla="*/ 3194695 w 3367801"/>
              <a:gd name="connsiteY1" fmla="*/ 2709713 h 5425883"/>
              <a:gd name="connsiteX2" fmla="*/ 3367633 w 3367801"/>
              <a:gd name="connsiteY2" fmla="*/ 3242322 h 5425883"/>
              <a:gd name="connsiteX3" fmla="*/ 3362203 w 3367801"/>
              <a:gd name="connsiteY3" fmla="*/ 4566670 h 5425883"/>
              <a:gd name="connsiteX4" fmla="*/ 3101720 w 3367801"/>
              <a:gd name="connsiteY4" fmla="*/ 5425883 h 5425883"/>
              <a:gd name="connsiteX5" fmla="*/ 8475 w 3367801"/>
              <a:gd name="connsiteY5" fmla="*/ 5425828 h 5425883"/>
              <a:gd name="connsiteX6" fmla="*/ 0 w 3367801"/>
              <a:gd name="connsiteY6" fmla="*/ 0 h 5425883"/>
              <a:gd name="connsiteX0" fmla="*/ 0 w 3367801"/>
              <a:gd name="connsiteY0" fmla="*/ 0 h 5441155"/>
              <a:gd name="connsiteX1" fmla="*/ 3194695 w 3367801"/>
              <a:gd name="connsiteY1" fmla="*/ 2709713 h 5441155"/>
              <a:gd name="connsiteX2" fmla="*/ 3367633 w 3367801"/>
              <a:gd name="connsiteY2" fmla="*/ 3242322 h 5441155"/>
              <a:gd name="connsiteX3" fmla="*/ 3362203 w 3367801"/>
              <a:gd name="connsiteY3" fmla="*/ 4566670 h 5441155"/>
              <a:gd name="connsiteX4" fmla="*/ 2713220 w 3367801"/>
              <a:gd name="connsiteY4" fmla="*/ 5441155 h 5441155"/>
              <a:gd name="connsiteX5" fmla="*/ 8475 w 3367801"/>
              <a:gd name="connsiteY5" fmla="*/ 5425828 h 5441155"/>
              <a:gd name="connsiteX6" fmla="*/ 0 w 3367801"/>
              <a:gd name="connsiteY6" fmla="*/ 0 h 5441155"/>
              <a:gd name="connsiteX0" fmla="*/ 0 w 3367801"/>
              <a:gd name="connsiteY0" fmla="*/ 0 h 5425883"/>
              <a:gd name="connsiteX1" fmla="*/ 3194695 w 3367801"/>
              <a:gd name="connsiteY1" fmla="*/ 2709713 h 5425883"/>
              <a:gd name="connsiteX2" fmla="*/ 3367633 w 3367801"/>
              <a:gd name="connsiteY2" fmla="*/ 3242322 h 5425883"/>
              <a:gd name="connsiteX3" fmla="*/ 3362203 w 3367801"/>
              <a:gd name="connsiteY3" fmla="*/ 4566670 h 5425883"/>
              <a:gd name="connsiteX4" fmla="*/ 2854493 w 3367801"/>
              <a:gd name="connsiteY4" fmla="*/ 5425883 h 5425883"/>
              <a:gd name="connsiteX5" fmla="*/ 8475 w 3367801"/>
              <a:gd name="connsiteY5" fmla="*/ 5425828 h 5425883"/>
              <a:gd name="connsiteX6" fmla="*/ 0 w 3367801"/>
              <a:gd name="connsiteY6" fmla="*/ 0 h 5425883"/>
              <a:gd name="connsiteX0" fmla="*/ 0 w 3369267"/>
              <a:gd name="connsiteY0" fmla="*/ 0 h 5425883"/>
              <a:gd name="connsiteX1" fmla="*/ 3194695 w 3369267"/>
              <a:gd name="connsiteY1" fmla="*/ 2709713 h 5425883"/>
              <a:gd name="connsiteX2" fmla="*/ 3367633 w 3369267"/>
              <a:gd name="connsiteY2" fmla="*/ 3242322 h 5425883"/>
              <a:gd name="connsiteX3" fmla="*/ 3369267 w 3369267"/>
              <a:gd name="connsiteY3" fmla="*/ 4602304 h 5425883"/>
              <a:gd name="connsiteX4" fmla="*/ 2854493 w 3369267"/>
              <a:gd name="connsiteY4" fmla="*/ 5425883 h 5425883"/>
              <a:gd name="connsiteX5" fmla="*/ 8475 w 3369267"/>
              <a:gd name="connsiteY5" fmla="*/ 5425828 h 5425883"/>
              <a:gd name="connsiteX6" fmla="*/ 0 w 3369267"/>
              <a:gd name="connsiteY6" fmla="*/ 0 h 5425883"/>
              <a:gd name="connsiteX0" fmla="*/ 0 w 3369275"/>
              <a:gd name="connsiteY0" fmla="*/ 0 h 5425883"/>
              <a:gd name="connsiteX1" fmla="*/ 3194695 w 3369275"/>
              <a:gd name="connsiteY1" fmla="*/ 2709713 h 5425883"/>
              <a:gd name="connsiteX2" fmla="*/ 3367633 w 3369275"/>
              <a:gd name="connsiteY2" fmla="*/ 3242322 h 5425883"/>
              <a:gd name="connsiteX3" fmla="*/ 3369267 w 3369275"/>
              <a:gd name="connsiteY3" fmla="*/ 4602304 h 5425883"/>
              <a:gd name="connsiteX4" fmla="*/ 2854493 w 3369275"/>
              <a:gd name="connsiteY4" fmla="*/ 5425883 h 5425883"/>
              <a:gd name="connsiteX5" fmla="*/ 8475 w 3369275"/>
              <a:gd name="connsiteY5" fmla="*/ 5425828 h 5425883"/>
              <a:gd name="connsiteX6" fmla="*/ 0 w 3369275"/>
              <a:gd name="connsiteY6" fmla="*/ 0 h 5425883"/>
              <a:gd name="connsiteX0" fmla="*/ 0 w 3369275"/>
              <a:gd name="connsiteY0" fmla="*/ 0 h 5425887"/>
              <a:gd name="connsiteX1" fmla="*/ 3194695 w 3369275"/>
              <a:gd name="connsiteY1" fmla="*/ 2709713 h 5425887"/>
              <a:gd name="connsiteX2" fmla="*/ 3367633 w 3369275"/>
              <a:gd name="connsiteY2" fmla="*/ 3242322 h 5425887"/>
              <a:gd name="connsiteX3" fmla="*/ 3369267 w 3369275"/>
              <a:gd name="connsiteY3" fmla="*/ 4602304 h 5425887"/>
              <a:gd name="connsiteX4" fmla="*/ 2854493 w 3369275"/>
              <a:gd name="connsiteY4" fmla="*/ 5425883 h 5425887"/>
              <a:gd name="connsiteX5" fmla="*/ 8475 w 3369275"/>
              <a:gd name="connsiteY5" fmla="*/ 5425828 h 5425887"/>
              <a:gd name="connsiteX6" fmla="*/ 0 w 3369275"/>
              <a:gd name="connsiteY6" fmla="*/ 0 h 5425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69275" h="5425887">
                <a:moveTo>
                  <a:pt x="0" y="0"/>
                </a:moveTo>
                <a:lnTo>
                  <a:pt x="3194695" y="2709713"/>
                </a:lnTo>
                <a:cubicBezTo>
                  <a:pt x="3269962" y="2817613"/>
                  <a:pt x="3370114" y="3008428"/>
                  <a:pt x="3367633" y="3242322"/>
                </a:cubicBezTo>
                <a:cubicBezTo>
                  <a:pt x="3369071" y="3448577"/>
                  <a:pt x="3369329" y="3990156"/>
                  <a:pt x="3369267" y="4602304"/>
                </a:cubicBezTo>
                <a:cubicBezTo>
                  <a:pt x="3369205" y="5214452"/>
                  <a:pt x="3018445" y="5426838"/>
                  <a:pt x="2854493" y="5425883"/>
                </a:cubicBezTo>
                <a:lnTo>
                  <a:pt x="8475" y="5425828"/>
                </a:lnTo>
                <a:cubicBezTo>
                  <a:pt x="2453" y="3613826"/>
                  <a:pt x="6022" y="1812002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rgbClr val="EC0026"/>
              </a:gs>
              <a:gs pos="100000">
                <a:srgbClr val="520CA5"/>
              </a:gs>
            </a:gsLst>
            <a:lin ang="84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/>
              <a:t> </a:t>
            </a:r>
          </a:p>
        </p:txBody>
      </p:sp>
      <p:sp>
        <p:nvSpPr>
          <p:cNvPr id="14" name="Rettangolo con un angolo ritagliato 5">
            <a:extLst>
              <a:ext uri="{FF2B5EF4-FFF2-40B4-BE49-F238E27FC236}">
                <a16:creationId xmlns:a16="http://schemas.microsoft.com/office/drawing/2014/main" id="{6328C654-9FB9-7EAD-47DD-6CCBB4688ED0}"/>
              </a:ext>
            </a:extLst>
          </p:cNvPr>
          <p:cNvSpPr>
            <a:spLocks noChangeAspect="1"/>
          </p:cNvSpPr>
          <p:nvPr userDrawn="1"/>
        </p:nvSpPr>
        <p:spPr>
          <a:xfrm rot="10800000" flipH="1">
            <a:off x="-8081" y="-6"/>
            <a:ext cx="4057286" cy="4533077"/>
          </a:xfrm>
          <a:custGeom>
            <a:avLst/>
            <a:gdLst>
              <a:gd name="connsiteX0" fmla="*/ 0 w 3909764"/>
              <a:gd name="connsiteY0" fmla="*/ 0 h 5436006"/>
              <a:gd name="connsiteX1" fmla="*/ 3171483 w 3909764"/>
              <a:gd name="connsiteY1" fmla="*/ 0 h 5436006"/>
              <a:gd name="connsiteX2" fmla="*/ 3909764 w 3909764"/>
              <a:gd name="connsiteY2" fmla="*/ 738281 h 5436006"/>
              <a:gd name="connsiteX3" fmla="*/ 3909764 w 3909764"/>
              <a:gd name="connsiteY3" fmla="*/ 5436006 h 5436006"/>
              <a:gd name="connsiteX4" fmla="*/ 0 w 3909764"/>
              <a:gd name="connsiteY4" fmla="*/ 5436006 h 5436006"/>
              <a:gd name="connsiteX5" fmla="*/ 0 w 3909764"/>
              <a:gd name="connsiteY5" fmla="*/ 0 h 5436006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280010 w 3909764"/>
              <a:gd name="connsiteY3" fmla="*/ 109182 h 5439208"/>
              <a:gd name="connsiteX4" fmla="*/ 3909764 w 3909764"/>
              <a:gd name="connsiteY4" fmla="*/ 741483 h 5439208"/>
              <a:gd name="connsiteX5" fmla="*/ 3909764 w 3909764"/>
              <a:gd name="connsiteY5" fmla="*/ 5439208 h 5439208"/>
              <a:gd name="connsiteX6" fmla="*/ 0 w 3909764"/>
              <a:gd name="connsiteY6" fmla="*/ 5439208 h 5439208"/>
              <a:gd name="connsiteX7" fmla="*/ 0 w 3909764"/>
              <a:gd name="connsiteY7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909764 w 3909932"/>
              <a:gd name="connsiteY3" fmla="*/ 741483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764 w 3909932"/>
              <a:gd name="connsiteY4" fmla="*/ 741483 h 5439208"/>
              <a:gd name="connsiteX5" fmla="*/ 3909932 w 3909932"/>
              <a:gd name="connsiteY5" fmla="*/ 1016217 h 5439208"/>
              <a:gd name="connsiteX6" fmla="*/ 3909764 w 3909932"/>
              <a:gd name="connsiteY6" fmla="*/ 5439208 h 5439208"/>
              <a:gd name="connsiteX7" fmla="*/ 0 w 3909932"/>
              <a:gd name="connsiteY7" fmla="*/ 5439208 h 5439208"/>
              <a:gd name="connsiteX8" fmla="*/ 0 w 3909932"/>
              <a:gd name="connsiteY8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10458"/>
              <a:gd name="connsiteY0" fmla="*/ 3202 h 5439208"/>
              <a:gd name="connsiteX1" fmla="*/ 3057097 w 3910458"/>
              <a:gd name="connsiteY1" fmla="*/ 0 h 5439208"/>
              <a:gd name="connsiteX2" fmla="*/ 3280010 w 3910458"/>
              <a:gd name="connsiteY2" fmla="*/ 109182 h 5439208"/>
              <a:gd name="connsiteX3" fmla="*/ 3715060 w 3910458"/>
              <a:gd name="connsiteY3" fmla="*/ 544027 h 5439208"/>
              <a:gd name="connsiteX4" fmla="*/ 3909932 w 3910458"/>
              <a:gd name="connsiteY4" fmla="*/ 1016217 h 5439208"/>
              <a:gd name="connsiteX5" fmla="*/ 3909764 w 3910458"/>
              <a:gd name="connsiteY5" fmla="*/ 5439208 h 5439208"/>
              <a:gd name="connsiteX6" fmla="*/ 0 w 3910458"/>
              <a:gd name="connsiteY6" fmla="*/ 5439208 h 5439208"/>
              <a:gd name="connsiteX7" fmla="*/ 0 w 3910458"/>
              <a:gd name="connsiteY7" fmla="*/ 3202 h 5439208"/>
              <a:gd name="connsiteX0" fmla="*/ 0 w 4200678"/>
              <a:gd name="connsiteY0" fmla="*/ 3202 h 5515789"/>
              <a:gd name="connsiteX1" fmla="*/ 3057097 w 4200678"/>
              <a:gd name="connsiteY1" fmla="*/ 0 h 5515789"/>
              <a:gd name="connsiteX2" fmla="*/ 3280010 w 4200678"/>
              <a:gd name="connsiteY2" fmla="*/ 109182 h 5515789"/>
              <a:gd name="connsiteX3" fmla="*/ 3715060 w 4200678"/>
              <a:gd name="connsiteY3" fmla="*/ 544027 h 5515789"/>
              <a:gd name="connsiteX4" fmla="*/ 3909932 w 4200678"/>
              <a:gd name="connsiteY4" fmla="*/ 1016217 h 5515789"/>
              <a:gd name="connsiteX5" fmla="*/ 3913680 w 4200678"/>
              <a:gd name="connsiteY5" fmla="*/ 5082299 h 5515789"/>
              <a:gd name="connsiteX6" fmla="*/ 3909764 w 4200678"/>
              <a:gd name="connsiteY6" fmla="*/ 5439208 h 5515789"/>
              <a:gd name="connsiteX7" fmla="*/ 0 w 4200678"/>
              <a:gd name="connsiteY7" fmla="*/ 5439208 h 5515789"/>
              <a:gd name="connsiteX8" fmla="*/ 0 w 4200678"/>
              <a:gd name="connsiteY8" fmla="*/ 3202 h 5515789"/>
              <a:gd name="connsiteX0" fmla="*/ 0 w 4200678"/>
              <a:gd name="connsiteY0" fmla="*/ 3202 h 5439208"/>
              <a:gd name="connsiteX1" fmla="*/ 3057097 w 4200678"/>
              <a:gd name="connsiteY1" fmla="*/ 0 h 5439208"/>
              <a:gd name="connsiteX2" fmla="*/ 3280010 w 4200678"/>
              <a:gd name="connsiteY2" fmla="*/ 109182 h 5439208"/>
              <a:gd name="connsiteX3" fmla="*/ 3715060 w 4200678"/>
              <a:gd name="connsiteY3" fmla="*/ 544027 h 5439208"/>
              <a:gd name="connsiteX4" fmla="*/ 3909932 w 4200678"/>
              <a:gd name="connsiteY4" fmla="*/ 1016217 h 5439208"/>
              <a:gd name="connsiteX5" fmla="*/ 3913680 w 4200678"/>
              <a:gd name="connsiteY5" fmla="*/ 5082299 h 5439208"/>
              <a:gd name="connsiteX6" fmla="*/ 3909764 w 4200678"/>
              <a:gd name="connsiteY6" fmla="*/ 5439208 h 5439208"/>
              <a:gd name="connsiteX7" fmla="*/ 0 w 4200678"/>
              <a:gd name="connsiteY7" fmla="*/ 5439208 h 5439208"/>
              <a:gd name="connsiteX8" fmla="*/ 0 w 4200678"/>
              <a:gd name="connsiteY8" fmla="*/ 3202 h 5439208"/>
              <a:gd name="connsiteX0" fmla="*/ 0 w 3995172"/>
              <a:gd name="connsiteY0" fmla="*/ 3202 h 5439208"/>
              <a:gd name="connsiteX1" fmla="*/ 3057097 w 3995172"/>
              <a:gd name="connsiteY1" fmla="*/ 0 h 5439208"/>
              <a:gd name="connsiteX2" fmla="*/ 3280010 w 3995172"/>
              <a:gd name="connsiteY2" fmla="*/ 109182 h 5439208"/>
              <a:gd name="connsiteX3" fmla="*/ 3715060 w 3995172"/>
              <a:gd name="connsiteY3" fmla="*/ 544027 h 5439208"/>
              <a:gd name="connsiteX4" fmla="*/ 3909932 w 3995172"/>
              <a:gd name="connsiteY4" fmla="*/ 1016217 h 5439208"/>
              <a:gd name="connsiteX5" fmla="*/ 3913680 w 3995172"/>
              <a:gd name="connsiteY5" fmla="*/ 5082299 h 5439208"/>
              <a:gd name="connsiteX6" fmla="*/ 3587476 w 3995172"/>
              <a:gd name="connsiteY6" fmla="*/ 5439208 h 5439208"/>
              <a:gd name="connsiteX7" fmla="*/ 0 w 3995172"/>
              <a:gd name="connsiteY7" fmla="*/ 5439208 h 5439208"/>
              <a:gd name="connsiteX8" fmla="*/ 0 w 3995172"/>
              <a:gd name="connsiteY8" fmla="*/ 3202 h 5439208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39209"/>
              <a:gd name="connsiteX1" fmla="*/ 3057097 w 3925690"/>
              <a:gd name="connsiteY1" fmla="*/ 0 h 5439209"/>
              <a:gd name="connsiteX2" fmla="*/ 3280010 w 3925690"/>
              <a:gd name="connsiteY2" fmla="*/ 109182 h 5439209"/>
              <a:gd name="connsiteX3" fmla="*/ 3715060 w 3925690"/>
              <a:gd name="connsiteY3" fmla="*/ 544027 h 5439209"/>
              <a:gd name="connsiteX4" fmla="*/ 3909932 w 3925690"/>
              <a:gd name="connsiteY4" fmla="*/ 1016217 h 5439209"/>
              <a:gd name="connsiteX5" fmla="*/ 3913680 w 3925690"/>
              <a:gd name="connsiteY5" fmla="*/ 5082299 h 5439209"/>
              <a:gd name="connsiteX6" fmla="*/ 3587476 w 3925690"/>
              <a:gd name="connsiteY6" fmla="*/ 5439208 h 5439209"/>
              <a:gd name="connsiteX7" fmla="*/ 0 w 3925690"/>
              <a:gd name="connsiteY7" fmla="*/ 5439208 h 5439209"/>
              <a:gd name="connsiteX8" fmla="*/ 0 w 3925690"/>
              <a:gd name="connsiteY8" fmla="*/ 3202 h 5439209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42955"/>
              <a:gd name="connsiteX1" fmla="*/ 3057097 w 3925690"/>
              <a:gd name="connsiteY1" fmla="*/ 0 h 5442955"/>
              <a:gd name="connsiteX2" fmla="*/ 3280010 w 3925690"/>
              <a:gd name="connsiteY2" fmla="*/ 109182 h 5442955"/>
              <a:gd name="connsiteX3" fmla="*/ 3715060 w 3925690"/>
              <a:gd name="connsiteY3" fmla="*/ 544027 h 5442955"/>
              <a:gd name="connsiteX4" fmla="*/ 3909932 w 3925690"/>
              <a:gd name="connsiteY4" fmla="*/ 1016217 h 5442955"/>
              <a:gd name="connsiteX5" fmla="*/ 3913680 w 3925690"/>
              <a:gd name="connsiteY5" fmla="*/ 5082299 h 5442955"/>
              <a:gd name="connsiteX6" fmla="*/ 3531263 w 3925690"/>
              <a:gd name="connsiteY6" fmla="*/ 5442955 h 5442955"/>
              <a:gd name="connsiteX7" fmla="*/ 0 w 3925690"/>
              <a:gd name="connsiteY7" fmla="*/ 5439208 h 5442955"/>
              <a:gd name="connsiteX8" fmla="*/ 0 w 3925690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5 h 5442958"/>
              <a:gd name="connsiteX1" fmla="*/ 3057097 w 3914046"/>
              <a:gd name="connsiteY1" fmla="*/ 3 h 5442958"/>
              <a:gd name="connsiteX2" fmla="*/ 3280010 w 3914046"/>
              <a:gd name="connsiteY2" fmla="*/ 109185 h 5442958"/>
              <a:gd name="connsiteX3" fmla="*/ 3715060 w 3914046"/>
              <a:gd name="connsiteY3" fmla="*/ 544030 h 5442958"/>
              <a:gd name="connsiteX4" fmla="*/ 3909932 w 3914046"/>
              <a:gd name="connsiteY4" fmla="*/ 1016220 h 5442958"/>
              <a:gd name="connsiteX5" fmla="*/ 3913680 w 3914046"/>
              <a:gd name="connsiteY5" fmla="*/ 5082302 h 5442958"/>
              <a:gd name="connsiteX6" fmla="*/ 3531263 w 3914046"/>
              <a:gd name="connsiteY6" fmla="*/ 5442958 h 5442958"/>
              <a:gd name="connsiteX7" fmla="*/ 0 w 3914046"/>
              <a:gd name="connsiteY7" fmla="*/ 5439211 h 5442958"/>
              <a:gd name="connsiteX8" fmla="*/ 0 w 3914046"/>
              <a:gd name="connsiteY8" fmla="*/ 3205 h 5442958"/>
              <a:gd name="connsiteX0" fmla="*/ 1318732 w 5232778"/>
              <a:gd name="connsiteY0" fmla="*/ 3205 h 5442958"/>
              <a:gd name="connsiteX1" fmla="*/ 4375829 w 5232778"/>
              <a:gd name="connsiteY1" fmla="*/ 3 h 5442958"/>
              <a:gd name="connsiteX2" fmla="*/ 4598742 w 5232778"/>
              <a:gd name="connsiteY2" fmla="*/ 109185 h 5442958"/>
              <a:gd name="connsiteX3" fmla="*/ 5033792 w 5232778"/>
              <a:gd name="connsiteY3" fmla="*/ 544030 h 5442958"/>
              <a:gd name="connsiteX4" fmla="*/ 5228664 w 5232778"/>
              <a:gd name="connsiteY4" fmla="*/ 1016220 h 5442958"/>
              <a:gd name="connsiteX5" fmla="*/ 5232412 w 5232778"/>
              <a:gd name="connsiteY5" fmla="*/ 5082302 h 5442958"/>
              <a:gd name="connsiteX6" fmla="*/ 4849995 w 5232778"/>
              <a:gd name="connsiteY6" fmla="*/ 5442958 h 5442958"/>
              <a:gd name="connsiteX7" fmla="*/ 0 w 5232778"/>
              <a:gd name="connsiteY7" fmla="*/ 5428379 h 5442958"/>
              <a:gd name="connsiteX8" fmla="*/ 1318732 w 5232778"/>
              <a:gd name="connsiteY8" fmla="*/ 3205 h 5442958"/>
              <a:gd name="connsiteX0" fmla="*/ 0 w 5250843"/>
              <a:gd name="connsiteY0" fmla="*/ 0 h 5450585"/>
              <a:gd name="connsiteX1" fmla="*/ 4393894 w 5250843"/>
              <a:gd name="connsiteY1" fmla="*/ 7630 h 5450585"/>
              <a:gd name="connsiteX2" fmla="*/ 4616807 w 5250843"/>
              <a:gd name="connsiteY2" fmla="*/ 116812 h 5450585"/>
              <a:gd name="connsiteX3" fmla="*/ 5051857 w 5250843"/>
              <a:gd name="connsiteY3" fmla="*/ 551657 h 5450585"/>
              <a:gd name="connsiteX4" fmla="*/ 5246729 w 5250843"/>
              <a:gd name="connsiteY4" fmla="*/ 1023847 h 5450585"/>
              <a:gd name="connsiteX5" fmla="*/ 5250477 w 5250843"/>
              <a:gd name="connsiteY5" fmla="*/ 5089929 h 5450585"/>
              <a:gd name="connsiteX6" fmla="*/ 4868060 w 5250843"/>
              <a:gd name="connsiteY6" fmla="*/ 5450585 h 5450585"/>
              <a:gd name="connsiteX7" fmla="*/ 18065 w 5250843"/>
              <a:gd name="connsiteY7" fmla="*/ 5436006 h 5450585"/>
              <a:gd name="connsiteX8" fmla="*/ 0 w 5250843"/>
              <a:gd name="connsiteY8" fmla="*/ 0 h 5450585"/>
              <a:gd name="connsiteX0" fmla="*/ 77326 w 5233071"/>
              <a:gd name="connsiteY0" fmla="*/ 142704 h 5442959"/>
              <a:gd name="connsiteX1" fmla="*/ 4376122 w 5233071"/>
              <a:gd name="connsiteY1" fmla="*/ 4 h 5442959"/>
              <a:gd name="connsiteX2" fmla="*/ 4599035 w 5233071"/>
              <a:gd name="connsiteY2" fmla="*/ 109186 h 5442959"/>
              <a:gd name="connsiteX3" fmla="*/ 5034085 w 5233071"/>
              <a:gd name="connsiteY3" fmla="*/ 544031 h 5442959"/>
              <a:gd name="connsiteX4" fmla="*/ 5228957 w 5233071"/>
              <a:gd name="connsiteY4" fmla="*/ 1016221 h 5442959"/>
              <a:gd name="connsiteX5" fmla="*/ 5232705 w 5233071"/>
              <a:gd name="connsiteY5" fmla="*/ 5082303 h 5442959"/>
              <a:gd name="connsiteX6" fmla="*/ 4850288 w 5233071"/>
              <a:gd name="connsiteY6" fmla="*/ 5442959 h 5442959"/>
              <a:gd name="connsiteX7" fmla="*/ 293 w 5233071"/>
              <a:gd name="connsiteY7" fmla="*/ 5428380 h 5442959"/>
              <a:gd name="connsiteX8" fmla="*/ 77326 w 5233071"/>
              <a:gd name="connsiteY8" fmla="*/ 142704 h 5442959"/>
              <a:gd name="connsiteX0" fmla="*/ 0 w 5246521"/>
              <a:gd name="connsiteY0" fmla="*/ 0 h 5445400"/>
              <a:gd name="connsiteX1" fmla="*/ 4389572 w 5246521"/>
              <a:gd name="connsiteY1" fmla="*/ 2445 h 5445400"/>
              <a:gd name="connsiteX2" fmla="*/ 4612485 w 5246521"/>
              <a:gd name="connsiteY2" fmla="*/ 111627 h 5445400"/>
              <a:gd name="connsiteX3" fmla="*/ 5047535 w 5246521"/>
              <a:gd name="connsiteY3" fmla="*/ 546472 h 5445400"/>
              <a:gd name="connsiteX4" fmla="*/ 5242407 w 5246521"/>
              <a:gd name="connsiteY4" fmla="*/ 1018662 h 5445400"/>
              <a:gd name="connsiteX5" fmla="*/ 5246155 w 5246521"/>
              <a:gd name="connsiteY5" fmla="*/ 5084744 h 5445400"/>
              <a:gd name="connsiteX6" fmla="*/ 4863738 w 5246521"/>
              <a:gd name="connsiteY6" fmla="*/ 5445400 h 5445400"/>
              <a:gd name="connsiteX7" fmla="*/ 13743 w 5246521"/>
              <a:gd name="connsiteY7" fmla="*/ 5430821 h 5445400"/>
              <a:gd name="connsiteX8" fmla="*/ 0 w 5246521"/>
              <a:gd name="connsiteY8" fmla="*/ 0 h 5445400"/>
              <a:gd name="connsiteX0" fmla="*/ 0 w 5246521"/>
              <a:gd name="connsiteY0" fmla="*/ 0 h 5445400"/>
              <a:gd name="connsiteX1" fmla="*/ 4389572 w 5246521"/>
              <a:gd name="connsiteY1" fmla="*/ 2445 h 5445400"/>
              <a:gd name="connsiteX2" fmla="*/ 4612485 w 5246521"/>
              <a:gd name="connsiteY2" fmla="*/ 111627 h 5445400"/>
              <a:gd name="connsiteX3" fmla="*/ 5047535 w 5246521"/>
              <a:gd name="connsiteY3" fmla="*/ 546472 h 5445400"/>
              <a:gd name="connsiteX4" fmla="*/ 5242407 w 5246521"/>
              <a:gd name="connsiteY4" fmla="*/ 1018662 h 5445400"/>
              <a:gd name="connsiteX5" fmla="*/ 5246155 w 5246521"/>
              <a:gd name="connsiteY5" fmla="*/ 5084744 h 5445400"/>
              <a:gd name="connsiteX6" fmla="*/ 4863738 w 5246521"/>
              <a:gd name="connsiteY6" fmla="*/ 5445400 h 5445400"/>
              <a:gd name="connsiteX7" fmla="*/ 173288 w 5246521"/>
              <a:gd name="connsiteY7" fmla="*/ 5252689 h 5445400"/>
              <a:gd name="connsiteX8" fmla="*/ 0 w 5246521"/>
              <a:gd name="connsiteY8" fmla="*/ 0 h 5445400"/>
              <a:gd name="connsiteX0" fmla="*/ 3797 w 5250318"/>
              <a:gd name="connsiteY0" fmla="*/ 0 h 5449801"/>
              <a:gd name="connsiteX1" fmla="*/ 4393369 w 5250318"/>
              <a:gd name="connsiteY1" fmla="*/ 2445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018662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0 h 5449801"/>
              <a:gd name="connsiteX1" fmla="*/ 4393369 w 5250318"/>
              <a:gd name="connsiteY1" fmla="*/ 2445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10401 h 5460202"/>
              <a:gd name="connsiteX1" fmla="*/ 4034550 w 5250318"/>
              <a:gd name="connsiteY1" fmla="*/ 2 h 5460202"/>
              <a:gd name="connsiteX2" fmla="*/ 4616282 w 5250318"/>
              <a:gd name="connsiteY2" fmla="*/ 122028 h 5460202"/>
              <a:gd name="connsiteX3" fmla="*/ 5051332 w 5250318"/>
              <a:gd name="connsiteY3" fmla="*/ 556873 h 5460202"/>
              <a:gd name="connsiteX4" fmla="*/ 5246204 w 5250318"/>
              <a:gd name="connsiteY4" fmla="*/ 1960307 h 5460202"/>
              <a:gd name="connsiteX5" fmla="*/ 5249952 w 5250318"/>
              <a:gd name="connsiteY5" fmla="*/ 5095145 h 5460202"/>
              <a:gd name="connsiteX6" fmla="*/ 4867535 w 5250318"/>
              <a:gd name="connsiteY6" fmla="*/ 5455801 h 5460202"/>
              <a:gd name="connsiteX7" fmla="*/ 1511 w 5250318"/>
              <a:gd name="connsiteY7" fmla="*/ 5460202 h 5460202"/>
              <a:gd name="connsiteX8" fmla="*/ 3797 w 5250318"/>
              <a:gd name="connsiteY8" fmla="*/ 10401 h 5460202"/>
              <a:gd name="connsiteX0" fmla="*/ 3797 w 5250318"/>
              <a:gd name="connsiteY0" fmla="*/ 0 h 5449801"/>
              <a:gd name="connsiteX1" fmla="*/ 4061328 w 5250318"/>
              <a:gd name="connsiteY1" fmla="*/ 92360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0 h 5449801"/>
              <a:gd name="connsiteX1" fmla="*/ 4141661 w 5250318"/>
              <a:gd name="connsiteY1" fmla="*/ 8868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61042"/>
              <a:gd name="connsiteY0" fmla="*/ 0 h 5449801"/>
              <a:gd name="connsiteX1" fmla="*/ 4141661 w 5261042"/>
              <a:gd name="connsiteY1" fmla="*/ 8868 h 5449801"/>
              <a:gd name="connsiteX2" fmla="*/ 4616282 w 5261042"/>
              <a:gd name="connsiteY2" fmla="*/ 111627 h 5449801"/>
              <a:gd name="connsiteX3" fmla="*/ 5201286 w 5261042"/>
              <a:gd name="connsiteY3" fmla="*/ 1342846 h 5449801"/>
              <a:gd name="connsiteX4" fmla="*/ 5246204 w 5261042"/>
              <a:gd name="connsiteY4" fmla="*/ 1949906 h 5449801"/>
              <a:gd name="connsiteX5" fmla="*/ 5249952 w 5261042"/>
              <a:gd name="connsiteY5" fmla="*/ 5084744 h 5449801"/>
              <a:gd name="connsiteX6" fmla="*/ 4867535 w 5261042"/>
              <a:gd name="connsiteY6" fmla="*/ 5445400 h 5449801"/>
              <a:gd name="connsiteX7" fmla="*/ 1511 w 5261042"/>
              <a:gd name="connsiteY7" fmla="*/ 5449801 h 5449801"/>
              <a:gd name="connsiteX8" fmla="*/ 3797 w 5261042"/>
              <a:gd name="connsiteY8" fmla="*/ 0 h 5449801"/>
              <a:gd name="connsiteX0" fmla="*/ 3797 w 5261042"/>
              <a:gd name="connsiteY0" fmla="*/ 0 h 5449801"/>
              <a:gd name="connsiteX1" fmla="*/ 4141661 w 5261042"/>
              <a:gd name="connsiteY1" fmla="*/ 8868 h 5449801"/>
              <a:gd name="connsiteX2" fmla="*/ 4562727 w 5261042"/>
              <a:gd name="connsiteY2" fmla="*/ 496969 h 5449801"/>
              <a:gd name="connsiteX3" fmla="*/ 5201286 w 5261042"/>
              <a:gd name="connsiteY3" fmla="*/ 1342846 h 5449801"/>
              <a:gd name="connsiteX4" fmla="*/ 5246204 w 5261042"/>
              <a:gd name="connsiteY4" fmla="*/ 1949906 h 5449801"/>
              <a:gd name="connsiteX5" fmla="*/ 5249952 w 5261042"/>
              <a:gd name="connsiteY5" fmla="*/ 5084744 h 5449801"/>
              <a:gd name="connsiteX6" fmla="*/ 4867535 w 5261042"/>
              <a:gd name="connsiteY6" fmla="*/ 5445400 h 5449801"/>
              <a:gd name="connsiteX7" fmla="*/ 1511 w 5261042"/>
              <a:gd name="connsiteY7" fmla="*/ 5449801 h 5449801"/>
              <a:gd name="connsiteX8" fmla="*/ 3797 w 5261042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27940 h 5477741"/>
              <a:gd name="connsiteX1" fmla="*/ 4141661 w 5251134"/>
              <a:gd name="connsiteY1" fmla="*/ 36808 h 5477741"/>
              <a:gd name="connsiteX2" fmla="*/ 4587826 w 5251134"/>
              <a:gd name="connsiteY2" fmla="*/ 501498 h 5477741"/>
              <a:gd name="connsiteX3" fmla="*/ 5201286 w 5251134"/>
              <a:gd name="connsiteY3" fmla="*/ 1370786 h 5477741"/>
              <a:gd name="connsiteX4" fmla="*/ 5246204 w 5251134"/>
              <a:gd name="connsiteY4" fmla="*/ 1977846 h 5477741"/>
              <a:gd name="connsiteX5" fmla="*/ 5249952 w 5251134"/>
              <a:gd name="connsiteY5" fmla="*/ 5112684 h 5477741"/>
              <a:gd name="connsiteX6" fmla="*/ 4867535 w 5251134"/>
              <a:gd name="connsiteY6" fmla="*/ 5473340 h 5477741"/>
              <a:gd name="connsiteX7" fmla="*/ 1511 w 5251134"/>
              <a:gd name="connsiteY7" fmla="*/ 5477741 h 5477741"/>
              <a:gd name="connsiteX8" fmla="*/ 3797 w 5251134"/>
              <a:gd name="connsiteY8" fmla="*/ 27940 h 5477741"/>
              <a:gd name="connsiteX0" fmla="*/ 3797 w 5251134"/>
              <a:gd name="connsiteY0" fmla="*/ 27940 h 5477741"/>
              <a:gd name="connsiteX1" fmla="*/ 4141661 w 5251134"/>
              <a:gd name="connsiteY1" fmla="*/ 36808 h 5477741"/>
              <a:gd name="connsiteX2" fmla="*/ 4587826 w 5251134"/>
              <a:gd name="connsiteY2" fmla="*/ 501498 h 5477741"/>
              <a:gd name="connsiteX3" fmla="*/ 5201286 w 5251134"/>
              <a:gd name="connsiteY3" fmla="*/ 1370786 h 5477741"/>
              <a:gd name="connsiteX4" fmla="*/ 5246204 w 5251134"/>
              <a:gd name="connsiteY4" fmla="*/ 1977846 h 5477741"/>
              <a:gd name="connsiteX5" fmla="*/ 5249952 w 5251134"/>
              <a:gd name="connsiteY5" fmla="*/ 5112684 h 5477741"/>
              <a:gd name="connsiteX6" fmla="*/ 4867535 w 5251134"/>
              <a:gd name="connsiteY6" fmla="*/ 5473340 h 5477741"/>
              <a:gd name="connsiteX7" fmla="*/ 1511 w 5251134"/>
              <a:gd name="connsiteY7" fmla="*/ 5477741 h 5477741"/>
              <a:gd name="connsiteX8" fmla="*/ 3797 w 5251134"/>
              <a:gd name="connsiteY8" fmla="*/ 27940 h 547774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87826 w 5251134"/>
              <a:gd name="connsiteY2" fmla="*/ 473558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87826 w 5251134"/>
              <a:gd name="connsiteY2" fmla="*/ 473558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5201286 w 5251134"/>
              <a:gd name="connsiteY2" fmla="*/ 1342846 h 5449801"/>
              <a:gd name="connsiteX3" fmla="*/ 5246204 w 5251134"/>
              <a:gd name="connsiteY3" fmla="*/ 1949906 h 5449801"/>
              <a:gd name="connsiteX4" fmla="*/ 5249952 w 5251134"/>
              <a:gd name="connsiteY4" fmla="*/ 5084744 h 5449801"/>
              <a:gd name="connsiteX5" fmla="*/ 4867535 w 5251134"/>
              <a:gd name="connsiteY5" fmla="*/ 5445400 h 5449801"/>
              <a:gd name="connsiteX6" fmla="*/ 1511 w 5251134"/>
              <a:gd name="connsiteY6" fmla="*/ 5449801 h 5449801"/>
              <a:gd name="connsiteX7" fmla="*/ 3797 w 5251134"/>
              <a:gd name="connsiteY7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5201286 w 5251134"/>
              <a:gd name="connsiteY2" fmla="*/ 1342846 h 5449801"/>
              <a:gd name="connsiteX3" fmla="*/ 5246204 w 5251134"/>
              <a:gd name="connsiteY3" fmla="*/ 1949906 h 5449801"/>
              <a:gd name="connsiteX4" fmla="*/ 5249952 w 5251134"/>
              <a:gd name="connsiteY4" fmla="*/ 5084744 h 5449801"/>
              <a:gd name="connsiteX5" fmla="*/ 4867535 w 5251134"/>
              <a:gd name="connsiteY5" fmla="*/ 5445400 h 5449801"/>
              <a:gd name="connsiteX6" fmla="*/ 1511 w 5251134"/>
              <a:gd name="connsiteY6" fmla="*/ 5449801 h 5449801"/>
              <a:gd name="connsiteX7" fmla="*/ 3797 w 5251134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5201286 w 5249952"/>
              <a:gd name="connsiteY2" fmla="*/ 1342846 h 5449801"/>
              <a:gd name="connsiteX3" fmla="*/ 5246204 w 5249952"/>
              <a:gd name="connsiteY3" fmla="*/ 1949906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949906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099118 w 5249952"/>
              <a:gd name="connsiteY3" fmla="*/ 1422124 h 5449801"/>
              <a:gd name="connsiteX4" fmla="*/ 5246204 w 5249952"/>
              <a:gd name="connsiteY4" fmla="*/ 1949906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07882 w 5249952"/>
              <a:gd name="connsiteY3" fmla="*/ 1375303 h 5449801"/>
              <a:gd name="connsiteX4" fmla="*/ 5246204 w 5249952"/>
              <a:gd name="connsiteY4" fmla="*/ 1949906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07882 w 5249952"/>
              <a:gd name="connsiteY3" fmla="*/ 1375303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465137"/>
              <a:gd name="connsiteY0" fmla="*/ 0 h 5449801"/>
              <a:gd name="connsiteX1" fmla="*/ 4141661 w 5465137"/>
              <a:gd name="connsiteY1" fmla="*/ 8868 h 5449801"/>
              <a:gd name="connsiteX2" fmla="*/ 4980970 w 5465137"/>
              <a:gd name="connsiteY2" fmla="*/ 1018443 h 5449801"/>
              <a:gd name="connsiteX3" fmla="*/ 5246204 w 5465137"/>
              <a:gd name="connsiteY3" fmla="*/ 1595404 h 5449801"/>
              <a:gd name="connsiteX4" fmla="*/ 5249952 w 5465137"/>
              <a:gd name="connsiteY4" fmla="*/ 5084744 h 5449801"/>
              <a:gd name="connsiteX5" fmla="*/ 2328766 w 5465137"/>
              <a:gd name="connsiteY5" fmla="*/ 3427523 h 5449801"/>
              <a:gd name="connsiteX6" fmla="*/ 1511 w 5465137"/>
              <a:gd name="connsiteY6" fmla="*/ 5449801 h 5449801"/>
              <a:gd name="connsiteX7" fmla="*/ 3797 w 5465137"/>
              <a:gd name="connsiteY7" fmla="*/ 0 h 5449801"/>
              <a:gd name="connsiteX0" fmla="*/ 3797 w 5353875"/>
              <a:gd name="connsiteY0" fmla="*/ 0 h 5449801"/>
              <a:gd name="connsiteX1" fmla="*/ 4141661 w 5353875"/>
              <a:gd name="connsiteY1" fmla="*/ 8868 h 5449801"/>
              <a:gd name="connsiteX2" fmla="*/ 4980970 w 5353875"/>
              <a:gd name="connsiteY2" fmla="*/ 1018443 h 5449801"/>
              <a:gd name="connsiteX3" fmla="*/ 5246204 w 5353875"/>
              <a:gd name="connsiteY3" fmla="*/ 1595404 h 5449801"/>
              <a:gd name="connsiteX4" fmla="*/ 3139231 w 5353875"/>
              <a:gd name="connsiteY4" fmla="*/ 3341228 h 5449801"/>
              <a:gd name="connsiteX5" fmla="*/ 2328766 w 5353875"/>
              <a:gd name="connsiteY5" fmla="*/ 3427523 h 5449801"/>
              <a:gd name="connsiteX6" fmla="*/ 1511 w 5353875"/>
              <a:gd name="connsiteY6" fmla="*/ 5449801 h 5449801"/>
              <a:gd name="connsiteX7" fmla="*/ 3797 w 5353875"/>
              <a:gd name="connsiteY7" fmla="*/ 0 h 5449801"/>
              <a:gd name="connsiteX0" fmla="*/ 3797 w 5353875"/>
              <a:gd name="connsiteY0" fmla="*/ 0 h 5449801"/>
              <a:gd name="connsiteX1" fmla="*/ 4141661 w 5353875"/>
              <a:gd name="connsiteY1" fmla="*/ 8868 h 5449801"/>
              <a:gd name="connsiteX2" fmla="*/ 4980970 w 5353875"/>
              <a:gd name="connsiteY2" fmla="*/ 1018443 h 5449801"/>
              <a:gd name="connsiteX3" fmla="*/ 5246204 w 5353875"/>
              <a:gd name="connsiteY3" fmla="*/ 1595404 h 5449801"/>
              <a:gd name="connsiteX4" fmla="*/ 3139231 w 5353875"/>
              <a:gd name="connsiteY4" fmla="*/ 3341228 h 5449801"/>
              <a:gd name="connsiteX5" fmla="*/ 2454229 w 5353875"/>
              <a:gd name="connsiteY5" fmla="*/ 4055898 h 5449801"/>
              <a:gd name="connsiteX6" fmla="*/ 1511 w 5353875"/>
              <a:gd name="connsiteY6" fmla="*/ 5449801 h 5449801"/>
              <a:gd name="connsiteX7" fmla="*/ 3797 w 5353875"/>
              <a:gd name="connsiteY7" fmla="*/ 0 h 5449801"/>
              <a:gd name="connsiteX0" fmla="*/ 0 w 5350078"/>
              <a:gd name="connsiteY0" fmla="*/ 0 h 4055926"/>
              <a:gd name="connsiteX1" fmla="*/ 4137864 w 5350078"/>
              <a:gd name="connsiteY1" fmla="*/ 8868 h 4055926"/>
              <a:gd name="connsiteX2" fmla="*/ 4977173 w 5350078"/>
              <a:gd name="connsiteY2" fmla="*/ 1018443 h 4055926"/>
              <a:gd name="connsiteX3" fmla="*/ 5242407 w 5350078"/>
              <a:gd name="connsiteY3" fmla="*/ 1595404 h 4055926"/>
              <a:gd name="connsiteX4" fmla="*/ 3135434 w 5350078"/>
              <a:gd name="connsiteY4" fmla="*/ 3341228 h 4055926"/>
              <a:gd name="connsiteX5" fmla="*/ 2450432 w 5350078"/>
              <a:gd name="connsiteY5" fmla="*/ 4055898 h 4055926"/>
              <a:gd name="connsiteX6" fmla="*/ 56755 w 5350078"/>
              <a:gd name="connsiteY6" fmla="*/ 3785938 h 4055926"/>
              <a:gd name="connsiteX7" fmla="*/ 0 w 5350078"/>
              <a:gd name="connsiteY7" fmla="*/ 0 h 4055926"/>
              <a:gd name="connsiteX0" fmla="*/ 10733 w 5360811"/>
              <a:gd name="connsiteY0" fmla="*/ 0 h 4387761"/>
              <a:gd name="connsiteX1" fmla="*/ 4148597 w 5360811"/>
              <a:gd name="connsiteY1" fmla="*/ 8868 h 4387761"/>
              <a:gd name="connsiteX2" fmla="*/ 4987906 w 5360811"/>
              <a:gd name="connsiteY2" fmla="*/ 1018443 h 4387761"/>
              <a:gd name="connsiteX3" fmla="*/ 5253140 w 5360811"/>
              <a:gd name="connsiteY3" fmla="*/ 1595404 h 4387761"/>
              <a:gd name="connsiteX4" fmla="*/ 3146167 w 5360811"/>
              <a:gd name="connsiteY4" fmla="*/ 3341228 h 4387761"/>
              <a:gd name="connsiteX5" fmla="*/ 2461165 w 5360811"/>
              <a:gd name="connsiteY5" fmla="*/ 4055898 h 4387761"/>
              <a:gd name="connsiteX6" fmla="*/ 1066 w 5360811"/>
              <a:gd name="connsiteY6" fmla="*/ 4387761 h 4387761"/>
              <a:gd name="connsiteX7" fmla="*/ 10733 w 5360811"/>
              <a:gd name="connsiteY7" fmla="*/ 0 h 4387761"/>
              <a:gd name="connsiteX0" fmla="*/ 10733 w 4987906"/>
              <a:gd name="connsiteY0" fmla="*/ 0 h 4387761"/>
              <a:gd name="connsiteX1" fmla="*/ 4148597 w 4987906"/>
              <a:gd name="connsiteY1" fmla="*/ 8868 h 4387761"/>
              <a:gd name="connsiteX2" fmla="*/ 4987906 w 4987906"/>
              <a:gd name="connsiteY2" fmla="*/ 1018443 h 4387761"/>
              <a:gd name="connsiteX3" fmla="*/ 3146167 w 4987906"/>
              <a:gd name="connsiteY3" fmla="*/ 3341228 h 4387761"/>
              <a:gd name="connsiteX4" fmla="*/ 2461165 w 4987906"/>
              <a:gd name="connsiteY4" fmla="*/ 4055898 h 4387761"/>
              <a:gd name="connsiteX5" fmla="*/ 1066 w 4987906"/>
              <a:gd name="connsiteY5" fmla="*/ 4387761 h 4387761"/>
              <a:gd name="connsiteX6" fmla="*/ 10733 w 4987906"/>
              <a:gd name="connsiteY6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2461165 w 4148597"/>
              <a:gd name="connsiteY3" fmla="*/ 4055898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2461165 w 4148597"/>
              <a:gd name="connsiteY3" fmla="*/ 4055898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3007296 w 4148597"/>
              <a:gd name="connsiteY3" fmla="*/ 4383361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269096"/>
              <a:gd name="connsiteY0" fmla="*/ 0 h 4387761"/>
              <a:gd name="connsiteX1" fmla="*/ 4148597 w 4269096"/>
              <a:gd name="connsiteY1" fmla="*/ 8868 h 4387761"/>
              <a:gd name="connsiteX2" fmla="*/ 3146167 w 4269096"/>
              <a:gd name="connsiteY2" fmla="*/ 3341228 h 4387761"/>
              <a:gd name="connsiteX3" fmla="*/ 3007296 w 4269096"/>
              <a:gd name="connsiteY3" fmla="*/ 4383361 h 4387761"/>
              <a:gd name="connsiteX4" fmla="*/ 1066 w 4269096"/>
              <a:gd name="connsiteY4" fmla="*/ 4387761 h 4387761"/>
              <a:gd name="connsiteX5" fmla="*/ 10733 w 4269096"/>
              <a:gd name="connsiteY5" fmla="*/ 0 h 4387761"/>
              <a:gd name="connsiteX0" fmla="*/ 10733 w 4284865"/>
              <a:gd name="connsiteY0" fmla="*/ 0 h 4436798"/>
              <a:gd name="connsiteX1" fmla="*/ 4148597 w 4284865"/>
              <a:gd name="connsiteY1" fmla="*/ 8868 h 4436798"/>
              <a:gd name="connsiteX2" fmla="*/ 3345431 w 4284865"/>
              <a:gd name="connsiteY2" fmla="*/ 3677541 h 4436798"/>
              <a:gd name="connsiteX3" fmla="*/ 3007296 w 4284865"/>
              <a:gd name="connsiteY3" fmla="*/ 4383361 h 4436798"/>
              <a:gd name="connsiteX4" fmla="*/ 1066 w 4284865"/>
              <a:gd name="connsiteY4" fmla="*/ 4387761 h 4436798"/>
              <a:gd name="connsiteX5" fmla="*/ 10733 w 4284865"/>
              <a:gd name="connsiteY5" fmla="*/ 0 h 4436798"/>
              <a:gd name="connsiteX0" fmla="*/ 10733 w 3467988"/>
              <a:gd name="connsiteY0" fmla="*/ 0 h 4436798"/>
              <a:gd name="connsiteX1" fmla="*/ 1882894 w 3467988"/>
              <a:gd name="connsiteY1" fmla="*/ 955853 h 4436798"/>
              <a:gd name="connsiteX2" fmla="*/ 3345431 w 3467988"/>
              <a:gd name="connsiteY2" fmla="*/ 3677541 h 4436798"/>
              <a:gd name="connsiteX3" fmla="*/ 3007296 w 3467988"/>
              <a:gd name="connsiteY3" fmla="*/ 4383361 h 4436798"/>
              <a:gd name="connsiteX4" fmla="*/ 1066 w 3467988"/>
              <a:gd name="connsiteY4" fmla="*/ 4387761 h 4436798"/>
              <a:gd name="connsiteX5" fmla="*/ 10733 w 346798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242390"/>
              <a:gd name="connsiteY0" fmla="*/ 0 h 4387761"/>
              <a:gd name="connsiteX1" fmla="*/ 975137 w 3242390"/>
              <a:gd name="connsiteY1" fmla="*/ 17 h 4387761"/>
              <a:gd name="connsiteX2" fmla="*/ 3124026 w 3242390"/>
              <a:gd name="connsiteY2" fmla="*/ 2916412 h 4387761"/>
              <a:gd name="connsiteX3" fmla="*/ 2498066 w 3242390"/>
              <a:gd name="connsiteY3" fmla="*/ 4020497 h 4387761"/>
              <a:gd name="connsiteX4" fmla="*/ 1066 w 3242390"/>
              <a:gd name="connsiteY4" fmla="*/ 4387761 h 4387761"/>
              <a:gd name="connsiteX5" fmla="*/ 10733 w 3242390"/>
              <a:gd name="connsiteY5" fmla="*/ 0 h 4387761"/>
              <a:gd name="connsiteX0" fmla="*/ 10733 w 3319637"/>
              <a:gd name="connsiteY0" fmla="*/ 0 h 4461918"/>
              <a:gd name="connsiteX1" fmla="*/ 975137 w 3319637"/>
              <a:gd name="connsiteY1" fmla="*/ 17 h 4461918"/>
              <a:gd name="connsiteX2" fmla="*/ 3124026 w 3319637"/>
              <a:gd name="connsiteY2" fmla="*/ 2916412 h 4461918"/>
              <a:gd name="connsiteX3" fmla="*/ 2837553 w 3319637"/>
              <a:gd name="connsiteY3" fmla="*/ 4339109 h 4461918"/>
              <a:gd name="connsiteX4" fmla="*/ 1066 w 3319637"/>
              <a:gd name="connsiteY4" fmla="*/ 4387761 h 4461918"/>
              <a:gd name="connsiteX5" fmla="*/ 10733 w 3319637"/>
              <a:gd name="connsiteY5" fmla="*/ 0 h 4461918"/>
              <a:gd name="connsiteX0" fmla="*/ 10733 w 3387320"/>
              <a:gd name="connsiteY0" fmla="*/ 0 h 4415469"/>
              <a:gd name="connsiteX1" fmla="*/ 975137 w 3387320"/>
              <a:gd name="connsiteY1" fmla="*/ 17 h 4415469"/>
              <a:gd name="connsiteX2" fmla="*/ 3124026 w 3387320"/>
              <a:gd name="connsiteY2" fmla="*/ 2916412 h 4415469"/>
              <a:gd name="connsiteX3" fmla="*/ 3320537 w 3387320"/>
              <a:gd name="connsiteY3" fmla="*/ 3563619 h 4415469"/>
              <a:gd name="connsiteX4" fmla="*/ 2837553 w 3387320"/>
              <a:gd name="connsiteY4" fmla="*/ 4339109 h 4415469"/>
              <a:gd name="connsiteX5" fmla="*/ 1066 w 3387320"/>
              <a:gd name="connsiteY5" fmla="*/ 4387761 h 4415469"/>
              <a:gd name="connsiteX6" fmla="*/ 10733 w 3387320"/>
              <a:gd name="connsiteY6" fmla="*/ 0 h 4415469"/>
              <a:gd name="connsiteX0" fmla="*/ 10733 w 3422878"/>
              <a:gd name="connsiteY0" fmla="*/ 0 h 4415469"/>
              <a:gd name="connsiteX1" fmla="*/ 975137 w 3422878"/>
              <a:gd name="connsiteY1" fmla="*/ 17 h 4415469"/>
              <a:gd name="connsiteX2" fmla="*/ 3124026 w 3422878"/>
              <a:gd name="connsiteY2" fmla="*/ 2916412 h 4415469"/>
              <a:gd name="connsiteX3" fmla="*/ 3379578 w 3422878"/>
              <a:gd name="connsiteY3" fmla="*/ 3475115 h 4415469"/>
              <a:gd name="connsiteX4" fmla="*/ 2837553 w 3422878"/>
              <a:gd name="connsiteY4" fmla="*/ 4339109 h 4415469"/>
              <a:gd name="connsiteX5" fmla="*/ 1066 w 3422878"/>
              <a:gd name="connsiteY5" fmla="*/ 4387761 h 4415469"/>
              <a:gd name="connsiteX6" fmla="*/ 10733 w 3422878"/>
              <a:gd name="connsiteY6" fmla="*/ 0 h 4415469"/>
              <a:gd name="connsiteX0" fmla="*/ 10733 w 3422878"/>
              <a:gd name="connsiteY0" fmla="*/ 0 h 4394640"/>
              <a:gd name="connsiteX1" fmla="*/ 975137 w 3422878"/>
              <a:gd name="connsiteY1" fmla="*/ 17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422878"/>
              <a:gd name="connsiteY0" fmla="*/ 0 h 4394640"/>
              <a:gd name="connsiteX1" fmla="*/ 852107 w 3422878"/>
              <a:gd name="connsiteY1" fmla="*/ 7992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422878"/>
              <a:gd name="connsiteY0" fmla="*/ 0 h 4394640"/>
              <a:gd name="connsiteX1" fmla="*/ 998413 w 3422878"/>
              <a:gd name="connsiteY1" fmla="*/ 4005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333953"/>
              <a:gd name="connsiteY0" fmla="*/ 0 h 4394640"/>
              <a:gd name="connsiteX1" fmla="*/ 998413 w 3333953"/>
              <a:gd name="connsiteY1" fmla="*/ 4005 h 4394640"/>
              <a:gd name="connsiteX2" fmla="*/ 3124026 w 3333953"/>
              <a:gd name="connsiteY2" fmla="*/ 2916412 h 4394640"/>
              <a:gd name="connsiteX3" fmla="*/ 2983889 w 3333953"/>
              <a:gd name="connsiteY3" fmla="*/ 3658541 h 4394640"/>
              <a:gd name="connsiteX4" fmla="*/ 3320537 w 3333953"/>
              <a:gd name="connsiteY4" fmla="*/ 3882232 h 4394640"/>
              <a:gd name="connsiteX5" fmla="*/ 2837553 w 3333953"/>
              <a:gd name="connsiteY5" fmla="*/ 4339109 h 4394640"/>
              <a:gd name="connsiteX6" fmla="*/ 1066 w 3333953"/>
              <a:gd name="connsiteY6" fmla="*/ 4387761 h 4394640"/>
              <a:gd name="connsiteX7" fmla="*/ 10733 w 3333953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0 w 3350005"/>
              <a:gd name="connsiteY0" fmla="*/ 0 h 4356553"/>
              <a:gd name="connsiteX1" fmla="*/ 987680 w 3350005"/>
              <a:gd name="connsiteY1" fmla="*/ 4005 h 4356553"/>
              <a:gd name="connsiteX2" fmla="*/ 3216372 w 3350005"/>
              <a:gd name="connsiteY2" fmla="*/ 3016099 h 4356553"/>
              <a:gd name="connsiteX3" fmla="*/ 2973156 w 3350005"/>
              <a:gd name="connsiteY3" fmla="*/ 3658541 h 4356553"/>
              <a:gd name="connsiteX4" fmla="*/ 3309804 w 3350005"/>
              <a:gd name="connsiteY4" fmla="*/ 3882232 h 4356553"/>
              <a:gd name="connsiteX5" fmla="*/ 2826820 w 3350005"/>
              <a:gd name="connsiteY5" fmla="*/ 4339109 h 4356553"/>
              <a:gd name="connsiteX6" fmla="*/ 113363 w 3350005"/>
              <a:gd name="connsiteY6" fmla="*/ 4176423 h 4356553"/>
              <a:gd name="connsiteX7" fmla="*/ 0 w 3350005"/>
              <a:gd name="connsiteY7" fmla="*/ 0 h 4356553"/>
              <a:gd name="connsiteX0" fmla="*/ 1465 w 3351470"/>
              <a:gd name="connsiteY0" fmla="*/ 0 h 4394640"/>
              <a:gd name="connsiteX1" fmla="*/ 989145 w 3351470"/>
              <a:gd name="connsiteY1" fmla="*/ 4005 h 4394640"/>
              <a:gd name="connsiteX2" fmla="*/ 3217837 w 3351470"/>
              <a:gd name="connsiteY2" fmla="*/ 3016099 h 4394640"/>
              <a:gd name="connsiteX3" fmla="*/ 2974621 w 3351470"/>
              <a:gd name="connsiteY3" fmla="*/ 3658541 h 4394640"/>
              <a:gd name="connsiteX4" fmla="*/ 3311269 w 3351470"/>
              <a:gd name="connsiteY4" fmla="*/ 3882232 h 4394640"/>
              <a:gd name="connsiteX5" fmla="*/ 2828285 w 3351470"/>
              <a:gd name="connsiteY5" fmla="*/ 4339109 h 4394640"/>
              <a:gd name="connsiteX6" fmla="*/ 1774 w 3351470"/>
              <a:gd name="connsiteY6" fmla="*/ 4387762 h 4394640"/>
              <a:gd name="connsiteX7" fmla="*/ 1465 w 3351470"/>
              <a:gd name="connsiteY7" fmla="*/ 0 h 4394640"/>
              <a:gd name="connsiteX0" fmla="*/ 0 w 3350005"/>
              <a:gd name="connsiteY0" fmla="*/ 0 h 4392502"/>
              <a:gd name="connsiteX1" fmla="*/ 987680 w 3350005"/>
              <a:gd name="connsiteY1" fmla="*/ 4005 h 4392502"/>
              <a:gd name="connsiteX2" fmla="*/ 3216372 w 3350005"/>
              <a:gd name="connsiteY2" fmla="*/ 3016099 h 4392502"/>
              <a:gd name="connsiteX3" fmla="*/ 2973156 w 3350005"/>
              <a:gd name="connsiteY3" fmla="*/ 3658541 h 4392502"/>
              <a:gd name="connsiteX4" fmla="*/ 3309804 w 3350005"/>
              <a:gd name="connsiteY4" fmla="*/ 3882232 h 4392502"/>
              <a:gd name="connsiteX5" fmla="*/ 2826820 w 3350005"/>
              <a:gd name="connsiteY5" fmla="*/ 4339109 h 4392502"/>
              <a:gd name="connsiteX6" fmla="*/ 103388 w 3350005"/>
              <a:gd name="connsiteY6" fmla="*/ 4383775 h 4392502"/>
              <a:gd name="connsiteX7" fmla="*/ 0 w 3350005"/>
              <a:gd name="connsiteY7" fmla="*/ 0 h 4392502"/>
              <a:gd name="connsiteX0" fmla="*/ 4465 w 3354470"/>
              <a:gd name="connsiteY0" fmla="*/ 0 h 4390514"/>
              <a:gd name="connsiteX1" fmla="*/ 992145 w 3354470"/>
              <a:gd name="connsiteY1" fmla="*/ 4005 h 4390514"/>
              <a:gd name="connsiteX2" fmla="*/ 3220837 w 3354470"/>
              <a:gd name="connsiteY2" fmla="*/ 3016099 h 4390514"/>
              <a:gd name="connsiteX3" fmla="*/ 2977621 w 3354470"/>
              <a:gd name="connsiteY3" fmla="*/ 3658541 h 4390514"/>
              <a:gd name="connsiteX4" fmla="*/ 3314269 w 3354470"/>
              <a:gd name="connsiteY4" fmla="*/ 3882232 h 4390514"/>
              <a:gd name="connsiteX5" fmla="*/ 2831285 w 3354470"/>
              <a:gd name="connsiteY5" fmla="*/ 4339109 h 4390514"/>
              <a:gd name="connsiteX6" fmla="*/ 1450 w 3354470"/>
              <a:gd name="connsiteY6" fmla="*/ 4379787 h 4390514"/>
              <a:gd name="connsiteX7" fmla="*/ 4465 w 3354470"/>
              <a:gd name="connsiteY7" fmla="*/ 0 h 4390514"/>
              <a:gd name="connsiteX0" fmla="*/ 4465 w 3354470"/>
              <a:gd name="connsiteY0" fmla="*/ 0 h 4422334"/>
              <a:gd name="connsiteX1" fmla="*/ 992145 w 3354470"/>
              <a:gd name="connsiteY1" fmla="*/ 4005 h 4422334"/>
              <a:gd name="connsiteX2" fmla="*/ 3220837 w 3354470"/>
              <a:gd name="connsiteY2" fmla="*/ 3016099 h 4422334"/>
              <a:gd name="connsiteX3" fmla="*/ 2977621 w 3354470"/>
              <a:gd name="connsiteY3" fmla="*/ 3658541 h 4422334"/>
              <a:gd name="connsiteX4" fmla="*/ 3314269 w 3354470"/>
              <a:gd name="connsiteY4" fmla="*/ 3882232 h 4422334"/>
              <a:gd name="connsiteX5" fmla="*/ 2834610 w 3354470"/>
              <a:gd name="connsiteY5" fmla="*/ 4386959 h 4422334"/>
              <a:gd name="connsiteX6" fmla="*/ 1450 w 3354470"/>
              <a:gd name="connsiteY6" fmla="*/ 4379787 h 4422334"/>
              <a:gd name="connsiteX7" fmla="*/ 4465 w 3354470"/>
              <a:gd name="connsiteY7" fmla="*/ 0 h 4422334"/>
              <a:gd name="connsiteX0" fmla="*/ 4465 w 3354470"/>
              <a:gd name="connsiteY0" fmla="*/ 0 h 4422334"/>
              <a:gd name="connsiteX1" fmla="*/ 992145 w 3354470"/>
              <a:gd name="connsiteY1" fmla="*/ 4005 h 4422334"/>
              <a:gd name="connsiteX2" fmla="*/ 3220837 w 3354470"/>
              <a:gd name="connsiteY2" fmla="*/ 3016099 h 4422334"/>
              <a:gd name="connsiteX3" fmla="*/ 2977621 w 3354470"/>
              <a:gd name="connsiteY3" fmla="*/ 3658541 h 4422334"/>
              <a:gd name="connsiteX4" fmla="*/ 3314269 w 3354470"/>
              <a:gd name="connsiteY4" fmla="*/ 3882232 h 4422334"/>
              <a:gd name="connsiteX5" fmla="*/ 2834610 w 3354470"/>
              <a:gd name="connsiteY5" fmla="*/ 4386959 h 4422334"/>
              <a:gd name="connsiteX6" fmla="*/ 1450 w 3354470"/>
              <a:gd name="connsiteY6" fmla="*/ 4379787 h 4422334"/>
              <a:gd name="connsiteX7" fmla="*/ 4465 w 3354470"/>
              <a:gd name="connsiteY7" fmla="*/ 0 h 4422334"/>
              <a:gd name="connsiteX0" fmla="*/ 4465 w 3354470"/>
              <a:gd name="connsiteY0" fmla="*/ 0 h 4387070"/>
              <a:gd name="connsiteX1" fmla="*/ 992145 w 3354470"/>
              <a:gd name="connsiteY1" fmla="*/ 4005 h 4387070"/>
              <a:gd name="connsiteX2" fmla="*/ 3220837 w 3354470"/>
              <a:gd name="connsiteY2" fmla="*/ 3016099 h 4387070"/>
              <a:gd name="connsiteX3" fmla="*/ 2977621 w 3354470"/>
              <a:gd name="connsiteY3" fmla="*/ 3658541 h 4387070"/>
              <a:gd name="connsiteX4" fmla="*/ 3314269 w 3354470"/>
              <a:gd name="connsiteY4" fmla="*/ 3882232 h 4387070"/>
              <a:gd name="connsiteX5" fmla="*/ 2834610 w 3354470"/>
              <a:gd name="connsiteY5" fmla="*/ 4386959 h 4387070"/>
              <a:gd name="connsiteX6" fmla="*/ 1450 w 3354470"/>
              <a:gd name="connsiteY6" fmla="*/ 4379787 h 4387070"/>
              <a:gd name="connsiteX7" fmla="*/ 4465 w 3354470"/>
              <a:gd name="connsiteY7" fmla="*/ 0 h 4387070"/>
              <a:gd name="connsiteX0" fmla="*/ 4465 w 3354470"/>
              <a:gd name="connsiteY0" fmla="*/ 0 h 4386983"/>
              <a:gd name="connsiteX1" fmla="*/ 992145 w 3354470"/>
              <a:gd name="connsiteY1" fmla="*/ 4005 h 4386983"/>
              <a:gd name="connsiteX2" fmla="*/ 3220837 w 3354470"/>
              <a:gd name="connsiteY2" fmla="*/ 3016099 h 4386983"/>
              <a:gd name="connsiteX3" fmla="*/ 2977621 w 3354470"/>
              <a:gd name="connsiteY3" fmla="*/ 3658541 h 4386983"/>
              <a:gd name="connsiteX4" fmla="*/ 3314269 w 3354470"/>
              <a:gd name="connsiteY4" fmla="*/ 3882232 h 4386983"/>
              <a:gd name="connsiteX5" fmla="*/ 2834610 w 3354470"/>
              <a:gd name="connsiteY5" fmla="*/ 4386959 h 4386983"/>
              <a:gd name="connsiteX6" fmla="*/ 1450 w 3354470"/>
              <a:gd name="connsiteY6" fmla="*/ 4379787 h 4386983"/>
              <a:gd name="connsiteX7" fmla="*/ 4465 w 3354470"/>
              <a:gd name="connsiteY7" fmla="*/ 0 h 4386983"/>
              <a:gd name="connsiteX0" fmla="*/ 4465 w 3354470"/>
              <a:gd name="connsiteY0" fmla="*/ 0 h 4386959"/>
              <a:gd name="connsiteX1" fmla="*/ 992145 w 3354470"/>
              <a:gd name="connsiteY1" fmla="*/ 4005 h 4386959"/>
              <a:gd name="connsiteX2" fmla="*/ 3220837 w 3354470"/>
              <a:gd name="connsiteY2" fmla="*/ 3016099 h 4386959"/>
              <a:gd name="connsiteX3" fmla="*/ 2977621 w 3354470"/>
              <a:gd name="connsiteY3" fmla="*/ 3658541 h 4386959"/>
              <a:gd name="connsiteX4" fmla="*/ 3314269 w 3354470"/>
              <a:gd name="connsiteY4" fmla="*/ 3882232 h 4386959"/>
              <a:gd name="connsiteX5" fmla="*/ 2834610 w 3354470"/>
              <a:gd name="connsiteY5" fmla="*/ 4386959 h 4386959"/>
              <a:gd name="connsiteX6" fmla="*/ 1450 w 3354470"/>
              <a:gd name="connsiteY6" fmla="*/ 4379787 h 4386959"/>
              <a:gd name="connsiteX7" fmla="*/ 4465 w 3354470"/>
              <a:gd name="connsiteY7" fmla="*/ 0 h 4386959"/>
              <a:gd name="connsiteX0" fmla="*/ 4465 w 3376244"/>
              <a:gd name="connsiteY0" fmla="*/ 0 h 4414869"/>
              <a:gd name="connsiteX1" fmla="*/ 992145 w 3376244"/>
              <a:gd name="connsiteY1" fmla="*/ 4005 h 4414869"/>
              <a:gd name="connsiteX2" fmla="*/ 3220837 w 3376244"/>
              <a:gd name="connsiteY2" fmla="*/ 3016099 h 4414869"/>
              <a:gd name="connsiteX3" fmla="*/ 2977621 w 3376244"/>
              <a:gd name="connsiteY3" fmla="*/ 3658541 h 4414869"/>
              <a:gd name="connsiteX4" fmla="*/ 3364146 w 3376244"/>
              <a:gd name="connsiteY4" fmla="*/ 3985907 h 4414869"/>
              <a:gd name="connsiteX5" fmla="*/ 2834610 w 3376244"/>
              <a:gd name="connsiteY5" fmla="*/ 4386959 h 4414869"/>
              <a:gd name="connsiteX6" fmla="*/ 1450 w 3376244"/>
              <a:gd name="connsiteY6" fmla="*/ 4379787 h 4414869"/>
              <a:gd name="connsiteX7" fmla="*/ 4465 w 3376244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386973"/>
              <a:gd name="connsiteX1" fmla="*/ 992145 w 3365177"/>
              <a:gd name="connsiteY1" fmla="*/ 4005 h 4386973"/>
              <a:gd name="connsiteX2" fmla="*/ 3220837 w 3365177"/>
              <a:gd name="connsiteY2" fmla="*/ 3016099 h 4386973"/>
              <a:gd name="connsiteX3" fmla="*/ 2977621 w 3365177"/>
              <a:gd name="connsiteY3" fmla="*/ 3658541 h 4386973"/>
              <a:gd name="connsiteX4" fmla="*/ 3364146 w 3365177"/>
              <a:gd name="connsiteY4" fmla="*/ 3985907 h 4386973"/>
              <a:gd name="connsiteX5" fmla="*/ 2834610 w 3365177"/>
              <a:gd name="connsiteY5" fmla="*/ 4386959 h 4386973"/>
              <a:gd name="connsiteX6" fmla="*/ 1450 w 3365177"/>
              <a:gd name="connsiteY6" fmla="*/ 4379787 h 4386973"/>
              <a:gd name="connsiteX7" fmla="*/ 4465 w 3365177"/>
              <a:gd name="connsiteY7" fmla="*/ 0 h 4386973"/>
              <a:gd name="connsiteX0" fmla="*/ 4465 w 3368288"/>
              <a:gd name="connsiteY0" fmla="*/ 0 h 4386972"/>
              <a:gd name="connsiteX1" fmla="*/ 992145 w 3368288"/>
              <a:gd name="connsiteY1" fmla="*/ 4005 h 4386972"/>
              <a:gd name="connsiteX2" fmla="*/ 3220837 w 3368288"/>
              <a:gd name="connsiteY2" fmla="*/ 3016099 h 4386972"/>
              <a:gd name="connsiteX3" fmla="*/ 2977621 w 3368288"/>
              <a:gd name="connsiteY3" fmla="*/ 3658541 h 4386972"/>
              <a:gd name="connsiteX4" fmla="*/ 3364146 w 3368288"/>
              <a:gd name="connsiteY4" fmla="*/ 3985907 h 4386972"/>
              <a:gd name="connsiteX5" fmla="*/ 2834610 w 3368288"/>
              <a:gd name="connsiteY5" fmla="*/ 4386959 h 4386972"/>
              <a:gd name="connsiteX6" fmla="*/ 1450 w 3368288"/>
              <a:gd name="connsiteY6" fmla="*/ 4379787 h 4386972"/>
              <a:gd name="connsiteX7" fmla="*/ 4465 w 3368288"/>
              <a:gd name="connsiteY7" fmla="*/ 0 h 4386972"/>
              <a:gd name="connsiteX0" fmla="*/ 4465 w 3452833"/>
              <a:gd name="connsiteY0" fmla="*/ 0 h 4386971"/>
              <a:gd name="connsiteX1" fmla="*/ 992145 w 3452833"/>
              <a:gd name="connsiteY1" fmla="*/ 4005 h 4386971"/>
              <a:gd name="connsiteX2" fmla="*/ 3220837 w 3452833"/>
              <a:gd name="connsiteY2" fmla="*/ 3016099 h 4386971"/>
              <a:gd name="connsiteX3" fmla="*/ 3353360 w 3452833"/>
              <a:gd name="connsiteY3" fmla="*/ 3630629 h 4386971"/>
              <a:gd name="connsiteX4" fmla="*/ 3364146 w 3452833"/>
              <a:gd name="connsiteY4" fmla="*/ 3985907 h 4386971"/>
              <a:gd name="connsiteX5" fmla="*/ 2834610 w 3452833"/>
              <a:gd name="connsiteY5" fmla="*/ 4386959 h 4386971"/>
              <a:gd name="connsiteX6" fmla="*/ 1450 w 3452833"/>
              <a:gd name="connsiteY6" fmla="*/ 4379787 h 4386971"/>
              <a:gd name="connsiteX7" fmla="*/ 4465 w 3452833"/>
              <a:gd name="connsiteY7" fmla="*/ 0 h 4386971"/>
              <a:gd name="connsiteX0" fmla="*/ 4465 w 3441757"/>
              <a:gd name="connsiteY0" fmla="*/ 0 h 4386971"/>
              <a:gd name="connsiteX1" fmla="*/ 992145 w 3441757"/>
              <a:gd name="connsiteY1" fmla="*/ 4005 h 4386971"/>
              <a:gd name="connsiteX2" fmla="*/ 3220837 w 3441757"/>
              <a:gd name="connsiteY2" fmla="*/ 3016099 h 4386971"/>
              <a:gd name="connsiteX3" fmla="*/ 3353360 w 3441757"/>
              <a:gd name="connsiteY3" fmla="*/ 3630629 h 4386971"/>
              <a:gd name="connsiteX4" fmla="*/ 3364146 w 3441757"/>
              <a:gd name="connsiteY4" fmla="*/ 3985907 h 4386971"/>
              <a:gd name="connsiteX5" fmla="*/ 2834610 w 3441757"/>
              <a:gd name="connsiteY5" fmla="*/ 4386959 h 4386971"/>
              <a:gd name="connsiteX6" fmla="*/ 1450 w 3441757"/>
              <a:gd name="connsiteY6" fmla="*/ 4379787 h 4386971"/>
              <a:gd name="connsiteX7" fmla="*/ 4465 w 3441757"/>
              <a:gd name="connsiteY7" fmla="*/ 0 h 4386971"/>
              <a:gd name="connsiteX0" fmla="*/ 4465 w 3441757"/>
              <a:gd name="connsiteY0" fmla="*/ 0 h 4386971"/>
              <a:gd name="connsiteX1" fmla="*/ 992145 w 3441757"/>
              <a:gd name="connsiteY1" fmla="*/ 4005 h 4386971"/>
              <a:gd name="connsiteX2" fmla="*/ 3220837 w 3441757"/>
              <a:gd name="connsiteY2" fmla="*/ 3016099 h 4386971"/>
              <a:gd name="connsiteX3" fmla="*/ 3353360 w 3441757"/>
              <a:gd name="connsiteY3" fmla="*/ 3630629 h 4386971"/>
              <a:gd name="connsiteX4" fmla="*/ 3364146 w 3441757"/>
              <a:gd name="connsiteY4" fmla="*/ 3985907 h 4386971"/>
              <a:gd name="connsiteX5" fmla="*/ 2834610 w 3441757"/>
              <a:gd name="connsiteY5" fmla="*/ 4386959 h 4386971"/>
              <a:gd name="connsiteX6" fmla="*/ 1450 w 3441757"/>
              <a:gd name="connsiteY6" fmla="*/ 4379787 h 4386971"/>
              <a:gd name="connsiteX7" fmla="*/ 4465 w 3441757"/>
              <a:gd name="connsiteY7" fmla="*/ 0 h 4386971"/>
              <a:gd name="connsiteX0" fmla="*/ 4465 w 3441757"/>
              <a:gd name="connsiteY0" fmla="*/ 0 h 4386973"/>
              <a:gd name="connsiteX1" fmla="*/ 992145 w 3441757"/>
              <a:gd name="connsiteY1" fmla="*/ 4005 h 4386973"/>
              <a:gd name="connsiteX2" fmla="*/ 3220837 w 3441757"/>
              <a:gd name="connsiteY2" fmla="*/ 3016099 h 4386973"/>
              <a:gd name="connsiteX3" fmla="*/ 3353360 w 3441757"/>
              <a:gd name="connsiteY3" fmla="*/ 3630629 h 4386973"/>
              <a:gd name="connsiteX4" fmla="*/ 3364146 w 3441757"/>
              <a:gd name="connsiteY4" fmla="*/ 3985907 h 4386973"/>
              <a:gd name="connsiteX5" fmla="*/ 2834610 w 3441757"/>
              <a:gd name="connsiteY5" fmla="*/ 4386959 h 4386973"/>
              <a:gd name="connsiteX6" fmla="*/ 1450 w 3441757"/>
              <a:gd name="connsiteY6" fmla="*/ 4379787 h 4386973"/>
              <a:gd name="connsiteX7" fmla="*/ 4465 w 3441757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20837 w 3364449"/>
              <a:gd name="connsiteY2" fmla="*/ 3016099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65"/>
              <a:gd name="connsiteX1" fmla="*/ 992145 w 3364449"/>
              <a:gd name="connsiteY1" fmla="*/ 4005 h 4386965"/>
              <a:gd name="connsiteX2" fmla="*/ 3237193 w 3364449"/>
              <a:gd name="connsiteY2" fmla="*/ 3031791 h 4386965"/>
              <a:gd name="connsiteX3" fmla="*/ 3353360 w 3364449"/>
              <a:gd name="connsiteY3" fmla="*/ 3630629 h 4386965"/>
              <a:gd name="connsiteX4" fmla="*/ 3364146 w 3364449"/>
              <a:gd name="connsiteY4" fmla="*/ 3985907 h 4386965"/>
              <a:gd name="connsiteX5" fmla="*/ 2834610 w 3364449"/>
              <a:gd name="connsiteY5" fmla="*/ 4386959 h 4386965"/>
              <a:gd name="connsiteX6" fmla="*/ 1450 w 3364449"/>
              <a:gd name="connsiteY6" fmla="*/ 4379787 h 4386965"/>
              <a:gd name="connsiteX7" fmla="*/ 4465 w 3364449"/>
              <a:gd name="connsiteY7" fmla="*/ 0 h 4386965"/>
              <a:gd name="connsiteX0" fmla="*/ 4465 w 3364146"/>
              <a:gd name="connsiteY0" fmla="*/ 0 h 4386965"/>
              <a:gd name="connsiteX1" fmla="*/ 992145 w 3364146"/>
              <a:gd name="connsiteY1" fmla="*/ 4005 h 4386965"/>
              <a:gd name="connsiteX2" fmla="*/ 3237193 w 3364146"/>
              <a:gd name="connsiteY2" fmla="*/ 3031791 h 4386965"/>
              <a:gd name="connsiteX3" fmla="*/ 3353360 w 3364146"/>
              <a:gd name="connsiteY3" fmla="*/ 3630629 h 4386965"/>
              <a:gd name="connsiteX4" fmla="*/ 3364146 w 3364146"/>
              <a:gd name="connsiteY4" fmla="*/ 3985907 h 4386965"/>
              <a:gd name="connsiteX5" fmla="*/ 2834610 w 3364146"/>
              <a:gd name="connsiteY5" fmla="*/ 4386959 h 4386965"/>
              <a:gd name="connsiteX6" fmla="*/ 1450 w 3364146"/>
              <a:gd name="connsiteY6" fmla="*/ 4379787 h 4386965"/>
              <a:gd name="connsiteX7" fmla="*/ 4465 w 3364146"/>
              <a:gd name="connsiteY7" fmla="*/ 0 h 4386965"/>
              <a:gd name="connsiteX0" fmla="*/ 4465 w 3362060"/>
              <a:gd name="connsiteY0" fmla="*/ 0 h 4412820"/>
              <a:gd name="connsiteX1" fmla="*/ 992145 w 3362060"/>
              <a:gd name="connsiteY1" fmla="*/ 4005 h 4412820"/>
              <a:gd name="connsiteX2" fmla="*/ 3237193 w 3362060"/>
              <a:gd name="connsiteY2" fmla="*/ 3031791 h 4412820"/>
              <a:gd name="connsiteX3" fmla="*/ 3353360 w 3362060"/>
              <a:gd name="connsiteY3" fmla="*/ 3630629 h 4412820"/>
              <a:gd name="connsiteX4" fmla="*/ 3353640 w 3362060"/>
              <a:gd name="connsiteY4" fmla="*/ 4013626 h 4412820"/>
              <a:gd name="connsiteX5" fmla="*/ 2834610 w 3362060"/>
              <a:gd name="connsiteY5" fmla="*/ 4386959 h 4412820"/>
              <a:gd name="connsiteX6" fmla="*/ 1450 w 3362060"/>
              <a:gd name="connsiteY6" fmla="*/ 4379787 h 4412820"/>
              <a:gd name="connsiteX7" fmla="*/ 4465 w 3362060"/>
              <a:gd name="connsiteY7" fmla="*/ 0 h 4412820"/>
              <a:gd name="connsiteX0" fmla="*/ 4465 w 3362060"/>
              <a:gd name="connsiteY0" fmla="*/ 0 h 4412820"/>
              <a:gd name="connsiteX1" fmla="*/ 992145 w 3362060"/>
              <a:gd name="connsiteY1" fmla="*/ 4005 h 4412820"/>
              <a:gd name="connsiteX2" fmla="*/ 3237193 w 3362060"/>
              <a:gd name="connsiteY2" fmla="*/ 3031791 h 4412820"/>
              <a:gd name="connsiteX3" fmla="*/ 3353360 w 3362060"/>
              <a:gd name="connsiteY3" fmla="*/ 3630629 h 4412820"/>
              <a:gd name="connsiteX4" fmla="*/ 3353640 w 3362060"/>
              <a:gd name="connsiteY4" fmla="*/ 4013626 h 4412820"/>
              <a:gd name="connsiteX5" fmla="*/ 2834610 w 3362060"/>
              <a:gd name="connsiteY5" fmla="*/ 4386959 h 4412820"/>
              <a:gd name="connsiteX6" fmla="*/ 1450 w 3362060"/>
              <a:gd name="connsiteY6" fmla="*/ 4379787 h 4412820"/>
              <a:gd name="connsiteX7" fmla="*/ 4465 w 3362060"/>
              <a:gd name="connsiteY7" fmla="*/ 0 h 4412820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593908"/>
              <a:gd name="connsiteY0" fmla="*/ 0 h 4555979"/>
              <a:gd name="connsiteX1" fmla="*/ 992145 w 3593908"/>
              <a:gd name="connsiteY1" fmla="*/ 4005 h 4555979"/>
              <a:gd name="connsiteX2" fmla="*/ 3237193 w 3593908"/>
              <a:gd name="connsiteY2" fmla="*/ 3031791 h 4555979"/>
              <a:gd name="connsiteX3" fmla="*/ 3353360 w 3593908"/>
              <a:gd name="connsiteY3" fmla="*/ 3630629 h 4555979"/>
              <a:gd name="connsiteX4" fmla="*/ 1450 w 3593908"/>
              <a:gd name="connsiteY4" fmla="*/ 4379787 h 4555979"/>
              <a:gd name="connsiteX5" fmla="*/ 4465 w 3593908"/>
              <a:gd name="connsiteY5" fmla="*/ 0 h 4555979"/>
              <a:gd name="connsiteX0" fmla="*/ 4465 w 3237193"/>
              <a:gd name="connsiteY0" fmla="*/ 0 h 4506229"/>
              <a:gd name="connsiteX1" fmla="*/ 992145 w 3237193"/>
              <a:gd name="connsiteY1" fmla="*/ 4005 h 4506229"/>
              <a:gd name="connsiteX2" fmla="*/ 3237193 w 3237193"/>
              <a:gd name="connsiteY2" fmla="*/ 3031791 h 4506229"/>
              <a:gd name="connsiteX3" fmla="*/ 1450 w 3237193"/>
              <a:gd name="connsiteY3" fmla="*/ 4379787 h 4506229"/>
              <a:gd name="connsiteX4" fmla="*/ 4465 w 3237193"/>
              <a:gd name="connsiteY4" fmla="*/ 0 h 4506229"/>
              <a:gd name="connsiteX0" fmla="*/ 4465 w 3237193"/>
              <a:gd name="connsiteY0" fmla="*/ 0 h 4502203"/>
              <a:gd name="connsiteX1" fmla="*/ 992145 w 3237193"/>
              <a:gd name="connsiteY1" fmla="*/ 4005 h 4502203"/>
              <a:gd name="connsiteX2" fmla="*/ 3237193 w 3237193"/>
              <a:gd name="connsiteY2" fmla="*/ 3031791 h 4502203"/>
              <a:gd name="connsiteX3" fmla="*/ 1450 w 3237193"/>
              <a:gd name="connsiteY3" fmla="*/ 4379787 h 4502203"/>
              <a:gd name="connsiteX4" fmla="*/ 4465 w 3237193"/>
              <a:gd name="connsiteY4" fmla="*/ 0 h 4502203"/>
              <a:gd name="connsiteX0" fmla="*/ 4465 w 3237193"/>
              <a:gd name="connsiteY0" fmla="*/ 0 h 4379787"/>
              <a:gd name="connsiteX1" fmla="*/ 992145 w 3237193"/>
              <a:gd name="connsiteY1" fmla="*/ 4005 h 4379787"/>
              <a:gd name="connsiteX2" fmla="*/ 3237193 w 3237193"/>
              <a:gd name="connsiteY2" fmla="*/ 3031791 h 4379787"/>
              <a:gd name="connsiteX3" fmla="*/ 1450 w 3237193"/>
              <a:gd name="connsiteY3" fmla="*/ 4379787 h 4379787"/>
              <a:gd name="connsiteX4" fmla="*/ 4465 w 3237193"/>
              <a:gd name="connsiteY4" fmla="*/ 0 h 4379787"/>
              <a:gd name="connsiteX0" fmla="*/ 4465 w 3237193"/>
              <a:gd name="connsiteY0" fmla="*/ 0 h 4379787"/>
              <a:gd name="connsiteX1" fmla="*/ 992145 w 3237193"/>
              <a:gd name="connsiteY1" fmla="*/ 4005 h 4379787"/>
              <a:gd name="connsiteX2" fmla="*/ 3237193 w 3237193"/>
              <a:gd name="connsiteY2" fmla="*/ 3031791 h 4379787"/>
              <a:gd name="connsiteX3" fmla="*/ 1443030 w 3237193"/>
              <a:gd name="connsiteY3" fmla="*/ 3777881 h 4379787"/>
              <a:gd name="connsiteX4" fmla="*/ 1450 w 3237193"/>
              <a:gd name="connsiteY4" fmla="*/ 4379787 h 4379787"/>
              <a:gd name="connsiteX5" fmla="*/ 4465 w 3237193"/>
              <a:gd name="connsiteY5" fmla="*/ 0 h 4379787"/>
              <a:gd name="connsiteX0" fmla="*/ 4465 w 3237193"/>
              <a:gd name="connsiteY0" fmla="*/ 0 h 4379842"/>
              <a:gd name="connsiteX1" fmla="*/ 992145 w 3237193"/>
              <a:gd name="connsiteY1" fmla="*/ 4005 h 4379842"/>
              <a:gd name="connsiteX2" fmla="*/ 3237193 w 3237193"/>
              <a:gd name="connsiteY2" fmla="*/ 3031791 h 4379842"/>
              <a:gd name="connsiteX3" fmla="*/ 3117809 w 3237193"/>
              <a:gd name="connsiteY3" fmla="*/ 4379842 h 4379842"/>
              <a:gd name="connsiteX4" fmla="*/ 1450 w 3237193"/>
              <a:gd name="connsiteY4" fmla="*/ 4379787 h 4379842"/>
              <a:gd name="connsiteX5" fmla="*/ 4465 w 3237193"/>
              <a:gd name="connsiteY5" fmla="*/ 0 h 4379842"/>
              <a:gd name="connsiteX0" fmla="*/ 4465 w 3237193"/>
              <a:gd name="connsiteY0" fmla="*/ 0 h 4379842"/>
              <a:gd name="connsiteX1" fmla="*/ 992145 w 3237193"/>
              <a:gd name="connsiteY1" fmla="*/ 4005 h 4379842"/>
              <a:gd name="connsiteX2" fmla="*/ 3237193 w 3237193"/>
              <a:gd name="connsiteY2" fmla="*/ 3031791 h 4379842"/>
              <a:gd name="connsiteX3" fmla="*/ 3136573 w 3237193"/>
              <a:gd name="connsiteY3" fmla="*/ 4205442 h 4379842"/>
              <a:gd name="connsiteX4" fmla="*/ 3117809 w 3237193"/>
              <a:gd name="connsiteY4" fmla="*/ 4379842 h 4379842"/>
              <a:gd name="connsiteX5" fmla="*/ 1450 w 3237193"/>
              <a:gd name="connsiteY5" fmla="*/ 4379787 h 4379842"/>
              <a:gd name="connsiteX6" fmla="*/ 4465 w 3237193"/>
              <a:gd name="connsiteY6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66445 w 3366445"/>
              <a:gd name="connsiteY3" fmla="*/ 4042294 h 4379842"/>
              <a:gd name="connsiteX4" fmla="*/ 3117809 w 3366445"/>
              <a:gd name="connsiteY4" fmla="*/ 4379842 h 4379842"/>
              <a:gd name="connsiteX5" fmla="*/ 1450 w 3366445"/>
              <a:gd name="connsiteY5" fmla="*/ 4379787 h 4379842"/>
              <a:gd name="connsiteX6" fmla="*/ 4465 w 3366445"/>
              <a:gd name="connsiteY6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10150 w 3366445"/>
              <a:gd name="connsiteY3" fmla="*/ 3524721 h 4379842"/>
              <a:gd name="connsiteX4" fmla="*/ 3366445 w 3366445"/>
              <a:gd name="connsiteY4" fmla="*/ 4042294 h 4379842"/>
              <a:gd name="connsiteX5" fmla="*/ 3117809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57927 w 3366445"/>
              <a:gd name="connsiteY3" fmla="*/ 3395809 h 4379842"/>
              <a:gd name="connsiteX4" fmla="*/ 3366445 w 3366445"/>
              <a:gd name="connsiteY4" fmla="*/ 4042294 h 4379842"/>
              <a:gd name="connsiteX5" fmla="*/ 3117809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57927 w 3366445"/>
              <a:gd name="connsiteY3" fmla="*/ 3395809 h 4379842"/>
              <a:gd name="connsiteX4" fmla="*/ 3366445 w 3366445"/>
              <a:gd name="connsiteY4" fmla="*/ 4042294 h 4379842"/>
              <a:gd name="connsiteX5" fmla="*/ 3094695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62130 w 3366445"/>
              <a:gd name="connsiteY3" fmla="*/ 3423528 h 4379842"/>
              <a:gd name="connsiteX4" fmla="*/ 3366445 w 3366445"/>
              <a:gd name="connsiteY4" fmla="*/ 4042294 h 4379842"/>
              <a:gd name="connsiteX5" fmla="*/ 3094695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5461319"/>
              <a:gd name="connsiteX1" fmla="*/ 992145 w 3362558"/>
              <a:gd name="connsiteY1" fmla="*/ 1085482 h 5461319"/>
              <a:gd name="connsiteX2" fmla="*/ 3237193 w 3362558"/>
              <a:gd name="connsiteY2" fmla="*/ 4113268 h 5461319"/>
              <a:gd name="connsiteX3" fmla="*/ 3362130 w 3362558"/>
              <a:gd name="connsiteY3" fmla="*/ 4505005 h 5461319"/>
              <a:gd name="connsiteX4" fmla="*/ 3362242 w 3362558"/>
              <a:gd name="connsiteY4" fmla="*/ 5111172 h 5461319"/>
              <a:gd name="connsiteX5" fmla="*/ 3094695 w 3362558"/>
              <a:gd name="connsiteY5" fmla="*/ 5461319 h 5461319"/>
              <a:gd name="connsiteX6" fmla="*/ 1450 w 3362558"/>
              <a:gd name="connsiteY6" fmla="*/ 5461264 h 5461319"/>
              <a:gd name="connsiteX7" fmla="*/ 4465 w 3362558"/>
              <a:gd name="connsiteY7" fmla="*/ 0 h 5461319"/>
              <a:gd name="connsiteX0" fmla="*/ 4465 w 3362558"/>
              <a:gd name="connsiteY0" fmla="*/ 0 h 5375939"/>
              <a:gd name="connsiteX1" fmla="*/ 992145 w 3362558"/>
              <a:gd name="connsiteY1" fmla="*/ 1000102 h 5375939"/>
              <a:gd name="connsiteX2" fmla="*/ 3237193 w 3362558"/>
              <a:gd name="connsiteY2" fmla="*/ 4027888 h 5375939"/>
              <a:gd name="connsiteX3" fmla="*/ 3362130 w 3362558"/>
              <a:gd name="connsiteY3" fmla="*/ 4419625 h 5375939"/>
              <a:gd name="connsiteX4" fmla="*/ 3362242 w 3362558"/>
              <a:gd name="connsiteY4" fmla="*/ 5025792 h 5375939"/>
              <a:gd name="connsiteX5" fmla="*/ 3094695 w 3362558"/>
              <a:gd name="connsiteY5" fmla="*/ 5375939 h 5375939"/>
              <a:gd name="connsiteX6" fmla="*/ 1450 w 3362558"/>
              <a:gd name="connsiteY6" fmla="*/ 5375884 h 5375939"/>
              <a:gd name="connsiteX7" fmla="*/ 4465 w 3362558"/>
              <a:gd name="connsiteY7" fmla="*/ 0 h 5375939"/>
              <a:gd name="connsiteX0" fmla="*/ 1543 w 3362872"/>
              <a:gd name="connsiteY0" fmla="*/ 0 h 5449676"/>
              <a:gd name="connsiteX1" fmla="*/ 992459 w 3362872"/>
              <a:gd name="connsiteY1" fmla="*/ 1073839 h 5449676"/>
              <a:gd name="connsiteX2" fmla="*/ 3237507 w 3362872"/>
              <a:gd name="connsiteY2" fmla="*/ 4101625 h 5449676"/>
              <a:gd name="connsiteX3" fmla="*/ 3362444 w 3362872"/>
              <a:gd name="connsiteY3" fmla="*/ 4493362 h 5449676"/>
              <a:gd name="connsiteX4" fmla="*/ 3362556 w 3362872"/>
              <a:gd name="connsiteY4" fmla="*/ 5099529 h 5449676"/>
              <a:gd name="connsiteX5" fmla="*/ 3095009 w 3362872"/>
              <a:gd name="connsiteY5" fmla="*/ 5449676 h 5449676"/>
              <a:gd name="connsiteX6" fmla="*/ 1764 w 3362872"/>
              <a:gd name="connsiteY6" fmla="*/ 5449621 h 5449676"/>
              <a:gd name="connsiteX7" fmla="*/ 1543 w 3362872"/>
              <a:gd name="connsiteY7" fmla="*/ 0 h 5449676"/>
              <a:gd name="connsiteX0" fmla="*/ 1543 w 3362872"/>
              <a:gd name="connsiteY0" fmla="*/ 0 h 5449676"/>
              <a:gd name="connsiteX1" fmla="*/ 196351 w 3362872"/>
              <a:gd name="connsiteY1" fmla="*/ 2711 h 5449676"/>
              <a:gd name="connsiteX2" fmla="*/ 3237507 w 3362872"/>
              <a:gd name="connsiteY2" fmla="*/ 4101625 h 5449676"/>
              <a:gd name="connsiteX3" fmla="*/ 3362444 w 3362872"/>
              <a:gd name="connsiteY3" fmla="*/ 4493362 h 5449676"/>
              <a:gd name="connsiteX4" fmla="*/ 3362556 w 3362872"/>
              <a:gd name="connsiteY4" fmla="*/ 5099529 h 5449676"/>
              <a:gd name="connsiteX5" fmla="*/ 3095009 w 3362872"/>
              <a:gd name="connsiteY5" fmla="*/ 5449676 h 5449676"/>
              <a:gd name="connsiteX6" fmla="*/ 1764 w 3362872"/>
              <a:gd name="connsiteY6" fmla="*/ 5449621 h 5449676"/>
              <a:gd name="connsiteX7" fmla="*/ 1543 w 3362872"/>
              <a:gd name="connsiteY7" fmla="*/ 0 h 5449676"/>
              <a:gd name="connsiteX0" fmla="*/ 1543 w 3362872"/>
              <a:gd name="connsiteY0" fmla="*/ 0 h 5449676"/>
              <a:gd name="connsiteX1" fmla="*/ 3237507 w 3362872"/>
              <a:gd name="connsiteY1" fmla="*/ 4101625 h 5449676"/>
              <a:gd name="connsiteX2" fmla="*/ 3362444 w 3362872"/>
              <a:gd name="connsiteY2" fmla="*/ 4493362 h 5449676"/>
              <a:gd name="connsiteX3" fmla="*/ 3362556 w 3362872"/>
              <a:gd name="connsiteY3" fmla="*/ 5099529 h 5449676"/>
              <a:gd name="connsiteX4" fmla="*/ 3095009 w 3362872"/>
              <a:gd name="connsiteY4" fmla="*/ 5449676 h 5449676"/>
              <a:gd name="connsiteX5" fmla="*/ 1764 w 3362872"/>
              <a:gd name="connsiteY5" fmla="*/ 5449621 h 5449676"/>
              <a:gd name="connsiteX6" fmla="*/ 1543 w 3362872"/>
              <a:gd name="connsiteY6" fmla="*/ 0 h 5449676"/>
              <a:gd name="connsiteX0" fmla="*/ 0 w 3369583"/>
              <a:gd name="connsiteY0" fmla="*/ 0 h 5128466"/>
              <a:gd name="connsiteX1" fmla="*/ 3244218 w 3369583"/>
              <a:gd name="connsiteY1" fmla="*/ 3780415 h 5128466"/>
              <a:gd name="connsiteX2" fmla="*/ 3369155 w 3369583"/>
              <a:gd name="connsiteY2" fmla="*/ 4172152 h 5128466"/>
              <a:gd name="connsiteX3" fmla="*/ 3369267 w 3369583"/>
              <a:gd name="connsiteY3" fmla="*/ 4778319 h 5128466"/>
              <a:gd name="connsiteX4" fmla="*/ 3101720 w 3369583"/>
              <a:gd name="connsiteY4" fmla="*/ 5128466 h 5128466"/>
              <a:gd name="connsiteX5" fmla="*/ 8475 w 3369583"/>
              <a:gd name="connsiteY5" fmla="*/ 5128411 h 5128466"/>
              <a:gd name="connsiteX6" fmla="*/ 0 w 3369583"/>
              <a:gd name="connsiteY6" fmla="*/ 0 h 5128466"/>
              <a:gd name="connsiteX0" fmla="*/ 0 w 3369583"/>
              <a:gd name="connsiteY0" fmla="*/ 0 h 5425883"/>
              <a:gd name="connsiteX1" fmla="*/ 3244218 w 3369583"/>
              <a:gd name="connsiteY1" fmla="*/ 4077832 h 5425883"/>
              <a:gd name="connsiteX2" fmla="*/ 3369155 w 3369583"/>
              <a:gd name="connsiteY2" fmla="*/ 4469569 h 5425883"/>
              <a:gd name="connsiteX3" fmla="*/ 3369267 w 3369583"/>
              <a:gd name="connsiteY3" fmla="*/ 5075736 h 5425883"/>
              <a:gd name="connsiteX4" fmla="*/ 3101720 w 3369583"/>
              <a:gd name="connsiteY4" fmla="*/ 5425883 h 5425883"/>
              <a:gd name="connsiteX5" fmla="*/ 8475 w 3369583"/>
              <a:gd name="connsiteY5" fmla="*/ 5425828 h 5425883"/>
              <a:gd name="connsiteX6" fmla="*/ 0 w 3369583"/>
              <a:gd name="connsiteY6" fmla="*/ 0 h 5425883"/>
              <a:gd name="connsiteX0" fmla="*/ 0 w 3369583"/>
              <a:gd name="connsiteY0" fmla="*/ 0 h 5425883"/>
              <a:gd name="connsiteX1" fmla="*/ 3194695 w 3369583"/>
              <a:gd name="connsiteY1" fmla="*/ 2709713 h 5425883"/>
              <a:gd name="connsiteX2" fmla="*/ 3369155 w 3369583"/>
              <a:gd name="connsiteY2" fmla="*/ 4469569 h 5425883"/>
              <a:gd name="connsiteX3" fmla="*/ 3369267 w 3369583"/>
              <a:gd name="connsiteY3" fmla="*/ 5075736 h 5425883"/>
              <a:gd name="connsiteX4" fmla="*/ 3101720 w 3369583"/>
              <a:gd name="connsiteY4" fmla="*/ 5425883 h 5425883"/>
              <a:gd name="connsiteX5" fmla="*/ 8475 w 3369583"/>
              <a:gd name="connsiteY5" fmla="*/ 5425828 h 5425883"/>
              <a:gd name="connsiteX6" fmla="*/ 0 w 3369583"/>
              <a:gd name="connsiteY6" fmla="*/ 0 h 5425883"/>
              <a:gd name="connsiteX0" fmla="*/ 0 w 3377538"/>
              <a:gd name="connsiteY0" fmla="*/ 0 h 5425883"/>
              <a:gd name="connsiteX1" fmla="*/ 3194695 w 3377538"/>
              <a:gd name="connsiteY1" fmla="*/ 2709713 h 5425883"/>
              <a:gd name="connsiteX2" fmla="*/ 3377409 w 3377538"/>
              <a:gd name="connsiteY2" fmla="*/ 3279901 h 5425883"/>
              <a:gd name="connsiteX3" fmla="*/ 3369267 w 3377538"/>
              <a:gd name="connsiteY3" fmla="*/ 5075736 h 5425883"/>
              <a:gd name="connsiteX4" fmla="*/ 3101720 w 3377538"/>
              <a:gd name="connsiteY4" fmla="*/ 5425883 h 5425883"/>
              <a:gd name="connsiteX5" fmla="*/ 8475 w 3377538"/>
              <a:gd name="connsiteY5" fmla="*/ 5425828 h 5425883"/>
              <a:gd name="connsiteX6" fmla="*/ 0 w 3377538"/>
              <a:gd name="connsiteY6" fmla="*/ 0 h 5425883"/>
              <a:gd name="connsiteX0" fmla="*/ 0 w 3369267"/>
              <a:gd name="connsiteY0" fmla="*/ 0 h 5425883"/>
              <a:gd name="connsiteX1" fmla="*/ 3194695 w 3369267"/>
              <a:gd name="connsiteY1" fmla="*/ 2709713 h 5425883"/>
              <a:gd name="connsiteX2" fmla="*/ 3367632 w 3369267"/>
              <a:gd name="connsiteY2" fmla="*/ 3261112 h 5425883"/>
              <a:gd name="connsiteX3" fmla="*/ 3369267 w 3369267"/>
              <a:gd name="connsiteY3" fmla="*/ 5075736 h 5425883"/>
              <a:gd name="connsiteX4" fmla="*/ 3101720 w 3369267"/>
              <a:gd name="connsiteY4" fmla="*/ 5425883 h 5425883"/>
              <a:gd name="connsiteX5" fmla="*/ 8475 w 3369267"/>
              <a:gd name="connsiteY5" fmla="*/ 5425828 h 5425883"/>
              <a:gd name="connsiteX6" fmla="*/ 0 w 3369267"/>
              <a:gd name="connsiteY6" fmla="*/ 0 h 5425883"/>
              <a:gd name="connsiteX0" fmla="*/ 0 w 3369267"/>
              <a:gd name="connsiteY0" fmla="*/ 0 h 5425883"/>
              <a:gd name="connsiteX1" fmla="*/ 3194695 w 3369267"/>
              <a:gd name="connsiteY1" fmla="*/ 2709713 h 5425883"/>
              <a:gd name="connsiteX2" fmla="*/ 3348079 w 3369267"/>
              <a:gd name="connsiteY2" fmla="*/ 3261112 h 5425883"/>
              <a:gd name="connsiteX3" fmla="*/ 3369267 w 3369267"/>
              <a:gd name="connsiteY3" fmla="*/ 5075736 h 5425883"/>
              <a:gd name="connsiteX4" fmla="*/ 3101720 w 3369267"/>
              <a:gd name="connsiteY4" fmla="*/ 5425883 h 5425883"/>
              <a:gd name="connsiteX5" fmla="*/ 8475 w 3369267"/>
              <a:gd name="connsiteY5" fmla="*/ 5425828 h 5425883"/>
              <a:gd name="connsiteX6" fmla="*/ 0 w 3369267"/>
              <a:gd name="connsiteY6" fmla="*/ 0 h 5425883"/>
              <a:gd name="connsiteX0" fmla="*/ 0 w 3369267"/>
              <a:gd name="connsiteY0" fmla="*/ 0 h 5425883"/>
              <a:gd name="connsiteX1" fmla="*/ 3194695 w 3369267"/>
              <a:gd name="connsiteY1" fmla="*/ 2709713 h 5425883"/>
              <a:gd name="connsiteX2" fmla="*/ 3367633 w 3369267"/>
              <a:gd name="connsiteY2" fmla="*/ 3242322 h 5425883"/>
              <a:gd name="connsiteX3" fmla="*/ 3369267 w 3369267"/>
              <a:gd name="connsiteY3" fmla="*/ 5075736 h 5425883"/>
              <a:gd name="connsiteX4" fmla="*/ 3101720 w 3369267"/>
              <a:gd name="connsiteY4" fmla="*/ 5425883 h 5425883"/>
              <a:gd name="connsiteX5" fmla="*/ 8475 w 3369267"/>
              <a:gd name="connsiteY5" fmla="*/ 5425828 h 5425883"/>
              <a:gd name="connsiteX6" fmla="*/ 0 w 3369267"/>
              <a:gd name="connsiteY6" fmla="*/ 0 h 5425883"/>
              <a:gd name="connsiteX0" fmla="*/ 0 w 3369267"/>
              <a:gd name="connsiteY0" fmla="*/ 0 h 5425883"/>
              <a:gd name="connsiteX1" fmla="*/ 3194695 w 3369267"/>
              <a:gd name="connsiteY1" fmla="*/ 2709713 h 5425883"/>
              <a:gd name="connsiteX2" fmla="*/ 3367633 w 3369267"/>
              <a:gd name="connsiteY2" fmla="*/ 3242322 h 5425883"/>
              <a:gd name="connsiteX3" fmla="*/ 3369267 w 3369267"/>
              <a:gd name="connsiteY3" fmla="*/ 4800841 h 5425883"/>
              <a:gd name="connsiteX4" fmla="*/ 3101720 w 3369267"/>
              <a:gd name="connsiteY4" fmla="*/ 5425883 h 5425883"/>
              <a:gd name="connsiteX5" fmla="*/ 8475 w 3369267"/>
              <a:gd name="connsiteY5" fmla="*/ 5425828 h 5425883"/>
              <a:gd name="connsiteX6" fmla="*/ 0 w 3369267"/>
              <a:gd name="connsiteY6" fmla="*/ 0 h 5425883"/>
              <a:gd name="connsiteX0" fmla="*/ 0 w 3367801"/>
              <a:gd name="connsiteY0" fmla="*/ 0 h 5425883"/>
              <a:gd name="connsiteX1" fmla="*/ 3194695 w 3367801"/>
              <a:gd name="connsiteY1" fmla="*/ 2709713 h 5425883"/>
              <a:gd name="connsiteX2" fmla="*/ 3367633 w 3367801"/>
              <a:gd name="connsiteY2" fmla="*/ 3242322 h 5425883"/>
              <a:gd name="connsiteX3" fmla="*/ 3362203 w 3367801"/>
              <a:gd name="connsiteY3" fmla="*/ 4566670 h 5425883"/>
              <a:gd name="connsiteX4" fmla="*/ 3101720 w 3367801"/>
              <a:gd name="connsiteY4" fmla="*/ 5425883 h 5425883"/>
              <a:gd name="connsiteX5" fmla="*/ 8475 w 3367801"/>
              <a:gd name="connsiteY5" fmla="*/ 5425828 h 5425883"/>
              <a:gd name="connsiteX6" fmla="*/ 0 w 3367801"/>
              <a:gd name="connsiteY6" fmla="*/ 0 h 5425883"/>
              <a:gd name="connsiteX0" fmla="*/ 0 w 3367801"/>
              <a:gd name="connsiteY0" fmla="*/ 0 h 5441155"/>
              <a:gd name="connsiteX1" fmla="*/ 3194695 w 3367801"/>
              <a:gd name="connsiteY1" fmla="*/ 2709713 h 5441155"/>
              <a:gd name="connsiteX2" fmla="*/ 3367633 w 3367801"/>
              <a:gd name="connsiteY2" fmla="*/ 3242322 h 5441155"/>
              <a:gd name="connsiteX3" fmla="*/ 3362203 w 3367801"/>
              <a:gd name="connsiteY3" fmla="*/ 4566670 h 5441155"/>
              <a:gd name="connsiteX4" fmla="*/ 2713220 w 3367801"/>
              <a:gd name="connsiteY4" fmla="*/ 5441155 h 5441155"/>
              <a:gd name="connsiteX5" fmla="*/ 8475 w 3367801"/>
              <a:gd name="connsiteY5" fmla="*/ 5425828 h 5441155"/>
              <a:gd name="connsiteX6" fmla="*/ 0 w 3367801"/>
              <a:gd name="connsiteY6" fmla="*/ 0 h 5441155"/>
              <a:gd name="connsiteX0" fmla="*/ 0 w 3367801"/>
              <a:gd name="connsiteY0" fmla="*/ 0 h 5425883"/>
              <a:gd name="connsiteX1" fmla="*/ 3194695 w 3367801"/>
              <a:gd name="connsiteY1" fmla="*/ 2709713 h 5425883"/>
              <a:gd name="connsiteX2" fmla="*/ 3367633 w 3367801"/>
              <a:gd name="connsiteY2" fmla="*/ 3242322 h 5425883"/>
              <a:gd name="connsiteX3" fmla="*/ 3362203 w 3367801"/>
              <a:gd name="connsiteY3" fmla="*/ 4566670 h 5425883"/>
              <a:gd name="connsiteX4" fmla="*/ 2854493 w 3367801"/>
              <a:gd name="connsiteY4" fmla="*/ 5425883 h 5425883"/>
              <a:gd name="connsiteX5" fmla="*/ 8475 w 3367801"/>
              <a:gd name="connsiteY5" fmla="*/ 5425828 h 5425883"/>
              <a:gd name="connsiteX6" fmla="*/ 0 w 3367801"/>
              <a:gd name="connsiteY6" fmla="*/ 0 h 5425883"/>
              <a:gd name="connsiteX0" fmla="*/ 0 w 3369267"/>
              <a:gd name="connsiteY0" fmla="*/ 0 h 5425883"/>
              <a:gd name="connsiteX1" fmla="*/ 3194695 w 3369267"/>
              <a:gd name="connsiteY1" fmla="*/ 2709713 h 5425883"/>
              <a:gd name="connsiteX2" fmla="*/ 3367633 w 3369267"/>
              <a:gd name="connsiteY2" fmla="*/ 3242322 h 5425883"/>
              <a:gd name="connsiteX3" fmla="*/ 3369267 w 3369267"/>
              <a:gd name="connsiteY3" fmla="*/ 4602304 h 5425883"/>
              <a:gd name="connsiteX4" fmla="*/ 2854493 w 3369267"/>
              <a:gd name="connsiteY4" fmla="*/ 5425883 h 5425883"/>
              <a:gd name="connsiteX5" fmla="*/ 8475 w 3369267"/>
              <a:gd name="connsiteY5" fmla="*/ 5425828 h 5425883"/>
              <a:gd name="connsiteX6" fmla="*/ 0 w 3369267"/>
              <a:gd name="connsiteY6" fmla="*/ 0 h 5425883"/>
              <a:gd name="connsiteX0" fmla="*/ 0 w 3369275"/>
              <a:gd name="connsiteY0" fmla="*/ 0 h 5425883"/>
              <a:gd name="connsiteX1" fmla="*/ 3194695 w 3369275"/>
              <a:gd name="connsiteY1" fmla="*/ 2709713 h 5425883"/>
              <a:gd name="connsiteX2" fmla="*/ 3367633 w 3369275"/>
              <a:gd name="connsiteY2" fmla="*/ 3242322 h 5425883"/>
              <a:gd name="connsiteX3" fmla="*/ 3369267 w 3369275"/>
              <a:gd name="connsiteY3" fmla="*/ 4602304 h 5425883"/>
              <a:gd name="connsiteX4" fmla="*/ 2854493 w 3369275"/>
              <a:gd name="connsiteY4" fmla="*/ 5425883 h 5425883"/>
              <a:gd name="connsiteX5" fmla="*/ 8475 w 3369275"/>
              <a:gd name="connsiteY5" fmla="*/ 5425828 h 5425883"/>
              <a:gd name="connsiteX6" fmla="*/ 0 w 3369275"/>
              <a:gd name="connsiteY6" fmla="*/ 0 h 5425883"/>
              <a:gd name="connsiteX0" fmla="*/ 0 w 3369275"/>
              <a:gd name="connsiteY0" fmla="*/ 0 h 5425887"/>
              <a:gd name="connsiteX1" fmla="*/ 3194695 w 3369275"/>
              <a:gd name="connsiteY1" fmla="*/ 2709713 h 5425887"/>
              <a:gd name="connsiteX2" fmla="*/ 3367633 w 3369275"/>
              <a:gd name="connsiteY2" fmla="*/ 3242322 h 5425887"/>
              <a:gd name="connsiteX3" fmla="*/ 3369267 w 3369275"/>
              <a:gd name="connsiteY3" fmla="*/ 4602304 h 5425887"/>
              <a:gd name="connsiteX4" fmla="*/ 2854493 w 3369275"/>
              <a:gd name="connsiteY4" fmla="*/ 5425883 h 5425887"/>
              <a:gd name="connsiteX5" fmla="*/ 8475 w 3369275"/>
              <a:gd name="connsiteY5" fmla="*/ 5425828 h 5425887"/>
              <a:gd name="connsiteX6" fmla="*/ 0 w 3369275"/>
              <a:gd name="connsiteY6" fmla="*/ 0 h 5425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69275" h="5425887">
                <a:moveTo>
                  <a:pt x="0" y="0"/>
                </a:moveTo>
                <a:lnTo>
                  <a:pt x="3194695" y="2709713"/>
                </a:lnTo>
                <a:cubicBezTo>
                  <a:pt x="3269962" y="2817613"/>
                  <a:pt x="3370114" y="3008428"/>
                  <a:pt x="3367633" y="3242322"/>
                </a:cubicBezTo>
                <a:cubicBezTo>
                  <a:pt x="3369071" y="3448577"/>
                  <a:pt x="3369329" y="3990156"/>
                  <a:pt x="3369267" y="4602304"/>
                </a:cubicBezTo>
                <a:cubicBezTo>
                  <a:pt x="3369205" y="5214452"/>
                  <a:pt x="3018445" y="5426838"/>
                  <a:pt x="2854493" y="5425883"/>
                </a:cubicBezTo>
                <a:lnTo>
                  <a:pt x="8475" y="5425828"/>
                </a:lnTo>
                <a:cubicBezTo>
                  <a:pt x="2453" y="3613826"/>
                  <a:pt x="6022" y="1812002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rgbClr val="EC0026"/>
              </a:gs>
              <a:gs pos="100000">
                <a:srgbClr val="520CA5"/>
              </a:gs>
            </a:gsLst>
            <a:lin ang="180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/>
              <a:t> 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EB54CFEF-1524-1AEC-1A4F-4F2401EE217F}"/>
              </a:ext>
            </a:extLst>
          </p:cNvPr>
          <p:cNvSpPr txBox="1"/>
          <p:nvPr userDrawn="1"/>
        </p:nvSpPr>
        <p:spPr>
          <a:xfrm>
            <a:off x="10010042" y="6299135"/>
            <a:ext cx="176371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A21B3F1-837B-BB4B-BD1F-B451170A8EEB}" type="slidenum">
              <a:rPr lang="it-IT" sz="1000" smtClean="0">
                <a:solidFill>
                  <a:schemeClr val="bg1"/>
                </a:solidFill>
                <a:latin typeface="TIM Sans" pitchFamily="2" charset="77"/>
              </a:rPr>
              <a:t>‹N›</a:t>
            </a:fld>
            <a:endParaRPr lang="it-IT" sz="1000">
              <a:solidFill>
                <a:schemeClr val="bg1"/>
              </a:solidFill>
              <a:latin typeface="TIM Sans" pitchFamily="2" charset="77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757D2C59-4D55-3219-ECE4-E077A88FDB01}"/>
              </a:ext>
            </a:extLst>
          </p:cNvPr>
          <p:cNvSpPr txBox="1"/>
          <p:nvPr userDrawn="1"/>
        </p:nvSpPr>
        <p:spPr>
          <a:xfrm>
            <a:off x="320955" y="357559"/>
            <a:ext cx="74083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>
                <a:solidFill>
                  <a:schemeClr val="bg1"/>
                </a:solidFill>
                <a:latin typeface="TIM Sans" panose="00000500000000000000" pitchFamily="50" charset="0"/>
              </a:rPr>
              <a:t>Divisione – Titolo presentazione AAAA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A0074105-BC1D-C614-DC1C-5F2A376AA07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8246" y="6025577"/>
            <a:ext cx="522216" cy="43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52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57">
          <p15:clr>
            <a:srgbClr val="F26B43"/>
          </p15:clr>
        </p15:guide>
        <p15:guide id="2" pos="778">
          <p15:clr>
            <a:srgbClr val="F26B43"/>
          </p15:clr>
        </p15:guide>
        <p15:guide id="3" pos="869">
          <p15:clr>
            <a:srgbClr val="F26B43"/>
          </p15:clr>
        </p15:guide>
        <p15:guide id="4" pos="1368">
          <p15:clr>
            <a:srgbClr val="F26B43"/>
          </p15:clr>
        </p15:guide>
        <p15:guide id="5" pos="1459">
          <p15:clr>
            <a:srgbClr val="F26B43"/>
          </p15:clr>
        </p15:guide>
        <p15:guide id="6" pos="1980">
          <p15:clr>
            <a:srgbClr val="F26B43"/>
          </p15:clr>
        </p15:guide>
        <p15:guide id="7" pos="2071">
          <p15:clr>
            <a:srgbClr val="F26B43"/>
          </p15:clr>
        </p15:guide>
        <p15:guide id="8" pos="2570">
          <p15:clr>
            <a:srgbClr val="F26B43"/>
          </p15:clr>
        </p15:guide>
        <p15:guide id="9" pos="2683">
          <p15:clr>
            <a:srgbClr val="F26B43"/>
          </p15:clr>
        </p15:guide>
        <p15:guide id="10" pos="3182">
          <p15:clr>
            <a:srgbClr val="F26B43"/>
          </p15:clr>
        </p15:guide>
        <p15:guide id="11" pos="3273">
          <p15:clr>
            <a:srgbClr val="F26B43"/>
          </p15:clr>
        </p15:guide>
        <p15:guide id="12" pos="3772">
          <p15:clr>
            <a:srgbClr val="F26B43"/>
          </p15:clr>
        </p15:guide>
        <p15:guide id="13" pos="3885">
          <p15:clr>
            <a:srgbClr val="F26B43"/>
          </p15:clr>
        </p15:guide>
        <p15:guide id="14" pos="4384">
          <p15:clr>
            <a:srgbClr val="F26B43"/>
          </p15:clr>
        </p15:guide>
        <p15:guide id="15" pos="4475">
          <p15:clr>
            <a:srgbClr val="F26B43"/>
          </p15:clr>
        </p15:guide>
        <p15:guide id="16" pos="4997">
          <p15:clr>
            <a:srgbClr val="F26B43"/>
          </p15:clr>
        </p15:guide>
        <p15:guide id="17" pos="5087">
          <p15:clr>
            <a:srgbClr val="F26B43"/>
          </p15:clr>
        </p15:guide>
        <p15:guide id="18" pos="5609">
          <p15:clr>
            <a:srgbClr val="F26B43"/>
          </p15:clr>
        </p15:guide>
        <p15:guide id="19" pos="5700">
          <p15:clr>
            <a:srgbClr val="F26B43"/>
          </p15:clr>
        </p15:guide>
        <p15:guide id="20" pos="6199">
          <p15:clr>
            <a:srgbClr val="F26B43"/>
          </p15:clr>
        </p15:guide>
        <p15:guide id="21" pos="6289">
          <p15:clr>
            <a:srgbClr val="F26B43"/>
          </p15:clr>
        </p15:guide>
        <p15:guide id="22" pos="6811">
          <p15:clr>
            <a:srgbClr val="F26B43"/>
          </p15:clr>
        </p15:guide>
        <p15:guide id="23" pos="6902">
          <p15:clr>
            <a:srgbClr val="F26B43"/>
          </p15:clr>
        </p15:guide>
        <p15:guide id="24" pos="7423">
          <p15:clr>
            <a:srgbClr val="F26B43"/>
          </p15:clr>
        </p15:guide>
        <p15:guide id="25" orient="horz" pos="255">
          <p15:clr>
            <a:srgbClr val="F26B43"/>
          </p15:clr>
        </p15:guide>
        <p15:guide id="26" orient="horz" pos="4065">
          <p15:clr>
            <a:srgbClr val="F26B43"/>
          </p15:clr>
        </p15:guide>
        <p15:guide id="27" orient="horz" pos="216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tangolo 15">
            <a:extLst>
              <a:ext uri="{FF2B5EF4-FFF2-40B4-BE49-F238E27FC236}">
                <a16:creationId xmlns:a16="http://schemas.microsoft.com/office/drawing/2014/main" id="{8566E3B6-757A-E09B-2E77-E01450D2EC8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4FE3C2"/>
              </a:gs>
              <a:gs pos="100000">
                <a:srgbClr val="B6F11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Rettangolo con un angolo ritagliato 5">
            <a:extLst>
              <a:ext uri="{FF2B5EF4-FFF2-40B4-BE49-F238E27FC236}">
                <a16:creationId xmlns:a16="http://schemas.microsoft.com/office/drawing/2014/main" id="{B0CA58FA-97FE-4188-134E-464C314FFAE3}"/>
              </a:ext>
            </a:extLst>
          </p:cNvPr>
          <p:cNvSpPr>
            <a:spLocks noChangeAspect="1"/>
          </p:cNvSpPr>
          <p:nvPr userDrawn="1"/>
        </p:nvSpPr>
        <p:spPr>
          <a:xfrm flipH="1">
            <a:off x="8134714" y="2324923"/>
            <a:ext cx="4057286" cy="4533077"/>
          </a:xfrm>
          <a:custGeom>
            <a:avLst/>
            <a:gdLst>
              <a:gd name="connsiteX0" fmla="*/ 0 w 3909764"/>
              <a:gd name="connsiteY0" fmla="*/ 0 h 5436006"/>
              <a:gd name="connsiteX1" fmla="*/ 3171483 w 3909764"/>
              <a:gd name="connsiteY1" fmla="*/ 0 h 5436006"/>
              <a:gd name="connsiteX2" fmla="*/ 3909764 w 3909764"/>
              <a:gd name="connsiteY2" fmla="*/ 738281 h 5436006"/>
              <a:gd name="connsiteX3" fmla="*/ 3909764 w 3909764"/>
              <a:gd name="connsiteY3" fmla="*/ 5436006 h 5436006"/>
              <a:gd name="connsiteX4" fmla="*/ 0 w 3909764"/>
              <a:gd name="connsiteY4" fmla="*/ 5436006 h 5436006"/>
              <a:gd name="connsiteX5" fmla="*/ 0 w 3909764"/>
              <a:gd name="connsiteY5" fmla="*/ 0 h 5436006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280010 w 3909764"/>
              <a:gd name="connsiteY3" fmla="*/ 109182 h 5439208"/>
              <a:gd name="connsiteX4" fmla="*/ 3909764 w 3909764"/>
              <a:gd name="connsiteY4" fmla="*/ 741483 h 5439208"/>
              <a:gd name="connsiteX5" fmla="*/ 3909764 w 3909764"/>
              <a:gd name="connsiteY5" fmla="*/ 5439208 h 5439208"/>
              <a:gd name="connsiteX6" fmla="*/ 0 w 3909764"/>
              <a:gd name="connsiteY6" fmla="*/ 5439208 h 5439208"/>
              <a:gd name="connsiteX7" fmla="*/ 0 w 3909764"/>
              <a:gd name="connsiteY7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909764 w 3909932"/>
              <a:gd name="connsiteY3" fmla="*/ 741483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764 w 3909932"/>
              <a:gd name="connsiteY4" fmla="*/ 741483 h 5439208"/>
              <a:gd name="connsiteX5" fmla="*/ 3909932 w 3909932"/>
              <a:gd name="connsiteY5" fmla="*/ 1016217 h 5439208"/>
              <a:gd name="connsiteX6" fmla="*/ 3909764 w 3909932"/>
              <a:gd name="connsiteY6" fmla="*/ 5439208 h 5439208"/>
              <a:gd name="connsiteX7" fmla="*/ 0 w 3909932"/>
              <a:gd name="connsiteY7" fmla="*/ 5439208 h 5439208"/>
              <a:gd name="connsiteX8" fmla="*/ 0 w 3909932"/>
              <a:gd name="connsiteY8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10458"/>
              <a:gd name="connsiteY0" fmla="*/ 3202 h 5439208"/>
              <a:gd name="connsiteX1" fmla="*/ 3057097 w 3910458"/>
              <a:gd name="connsiteY1" fmla="*/ 0 h 5439208"/>
              <a:gd name="connsiteX2" fmla="*/ 3280010 w 3910458"/>
              <a:gd name="connsiteY2" fmla="*/ 109182 h 5439208"/>
              <a:gd name="connsiteX3" fmla="*/ 3715060 w 3910458"/>
              <a:gd name="connsiteY3" fmla="*/ 544027 h 5439208"/>
              <a:gd name="connsiteX4" fmla="*/ 3909932 w 3910458"/>
              <a:gd name="connsiteY4" fmla="*/ 1016217 h 5439208"/>
              <a:gd name="connsiteX5" fmla="*/ 3909764 w 3910458"/>
              <a:gd name="connsiteY5" fmla="*/ 5439208 h 5439208"/>
              <a:gd name="connsiteX6" fmla="*/ 0 w 3910458"/>
              <a:gd name="connsiteY6" fmla="*/ 5439208 h 5439208"/>
              <a:gd name="connsiteX7" fmla="*/ 0 w 3910458"/>
              <a:gd name="connsiteY7" fmla="*/ 3202 h 5439208"/>
              <a:gd name="connsiteX0" fmla="*/ 0 w 4200678"/>
              <a:gd name="connsiteY0" fmla="*/ 3202 h 5515789"/>
              <a:gd name="connsiteX1" fmla="*/ 3057097 w 4200678"/>
              <a:gd name="connsiteY1" fmla="*/ 0 h 5515789"/>
              <a:gd name="connsiteX2" fmla="*/ 3280010 w 4200678"/>
              <a:gd name="connsiteY2" fmla="*/ 109182 h 5515789"/>
              <a:gd name="connsiteX3" fmla="*/ 3715060 w 4200678"/>
              <a:gd name="connsiteY3" fmla="*/ 544027 h 5515789"/>
              <a:gd name="connsiteX4" fmla="*/ 3909932 w 4200678"/>
              <a:gd name="connsiteY4" fmla="*/ 1016217 h 5515789"/>
              <a:gd name="connsiteX5" fmla="*/ 3913680 w 4200678"/>
              <a:gd name="connsiteY5" fmla="*/ 5082299 h 5515789"/>
              <a:gd name="connsiteX6" fmla="*/ 3909764 w 4200678"/>
              <a:gd name="connsiteY6" fmla="*/ 5439208 h 5515789"/>
              <a:gd name="connsiteX7" fmla="*/ 0 w 4200678"/>
              <a:gd name="connsiteY7" fmla="*/ 5439208 h 5515789"/>
              <a:gd name="connsiteX8" fmla="*/ 0 w 4200678"/>
              <a:gd name="connsiteY8" fmla="*/ 3202 h 5515789"/>
              <a:gd name="connsiteX0" fmla="*/ 0 w 4200678"/>
              <a:gd name="connsiteY0" fmla="*/ 3202 h 5439208"/>
              <a:gd name="connsiteX1" fmla="*/ 3057097 w 4200678"/>
              <a:gd name="connsiteY1" fmla="*/ 0 h 5439208"/>
              <a:gd name="connsiteX2" fmla="*/ 3280010 w 4200678"/>
              <a:gd name="connsiteY2" fmla="*/ 109182 h 5439208"/>
              <a:gd name="connsiteX3" fmla="*/ 3715060 w 4200678"/>
              <a:gd name="connsiteY3" fmla="*/ 544027 h 5439208"/>
              <a:gd name="connsiteX4" fmla="*/ 3909932 w 4200678"/>
              <a:gd name="connsiteY4" fmla="*/ 1016217 h 5439208"/>
              <a:gd name="connsiteX5" fmla="*/ 3913680 w 4200678"/>
              <a:gd name="connsiteY5" fmla="*/ 5082299 h 5439208"/>
              <a:gd name="connsiteX6" fmla="*/ 3909764 w 4200678"/>
              <a:gd name="connsiteY6" fmla="*/ 5439208 h 5439208"/>
              <a:gd name="connsiteX7" fmla="*/ 0 w 4200678"/>
              <a:gd name="connsiteY7" fmla="*/ 5439208 h 5439208"/>
              <a:gd name="connsiteX8" fmla="*/ 0 w 4200678"/>
              <a:gd name="connsiteY8" fmla="*/ 3202 h 5439208"/>
              <a:gd name="connsiteX0" fmla="*/ 0 w 3995172"/>
              <a:gd name="connsiteY0" fmla="*/ 3202 h 5439208"/>
              <a:gd name="connsiteX1" fmla="*/ 3057097 w 3995172"/>
              <a:gd name="connsiteY1" fmla="*/ 0 h 5439208"/>
              <a:gd name="connsiteX2" fmla="*/ 3280010 w 3995172"/>
              <a:gd name="connsiteY2" fmla="*/ 109182 h 5439208"/>
              <a:gd name="connsiteX3" fmla="*/ 3715060 w 3995172"/>
              <a:gd name="connsiteY3" fmla="*/ 544027 h 5439208"/>
              <a:gd name="connsiteX4" fmla="*/ 3909932 w 3995172"/>
              <a:gd name="connsiteY4" fmla="*/ 1016217 h 5439208"/>
              <a:gd name="connsiteX5" fmla="*/ 3913680 w 3995172"/>
              <a:gd name="connsiteY5" fmla="*/ 5082299 h 5439208"/>
              <a:gd name="connsiteX6" fmla="*/ 3587476 w 3995172"/>
              <a:gd name="connsiteY6" fmla="*/ 5439208 h 5439208"/>
              <a:gd name="connsiteX7" fmla="*/ 0 w 3995172"/>
              <a:gd name="connsiteY7" fmla="*/ 5439208 h 5439208"/>
              <a:gd name="connsiteX8" fmla="*/ 0 w 3995172"/>
              <a:gd name="connsiteY8" fmla="*/ 3202 h 5439208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39209"/>
              <a:gd name="connsiteX1" fmla="*/ 3057097 w 3925690"/>
              <a:gd name="connsiteY1" fmla="*/ 0 h 5439209"/>
              <a:gd name="connsiteX2" fmla="*/ 3280010 w 3925690"/>
              <a:gd name="connsiteY2" fmla="*/ 109182 h 5439209"/>
              <a:gd name="connsiteX3" fmla="*/ 3715060 w 3925690"/>
              <a:gd name="connsiteY3" fmla="*/ 544027 h 5439209"/>
              <a:gd name="connsiteX4" fmla="*/ 3909932 w 3925690"/>
              <a:gd name="connsiteY4" fmla="*/ 1016217 h 5439209"/>
              <a:gd name="connsiteX5" fmla="*/ 3913680 w 3925690"/>
              <a:gd name="connsiteY5" fmla="*/ 5082299 h 5439209"/>
              <a:gd name="connsiteX6" fmla="*/ 3587476 w 3925690"/>
              <a:gd name="connsiteY6" fmla="*/ 5439208 h 5439209"/>
              <a:gd name="connsiteX7" fmla="*/ 0 w 3925690"/>
              <a:gd name="connsiteY7" fmla="*/ 5439208 h 5439209"/>
              <a:gd name="connsiteX8" fmla="*/ 0 w 3925690"/>
              <a:gd name="connsiteY8" fmla="*/ 3202 h 5439209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42955"/>
              <a:gd name="connsiteX1" fmla="*/ 3057097 w 3925690"/>
              <a:gd name="connsiteY1" fmla="*/ 0 h 5442955"/>
              <a:gd name="connsiteX2" fmla="*/ 3280010 w 3925690"/>
              <a:gd name="connsiteY2" fmla="*/ 109182 h 5442955"/>
              <a:gd name="connsiteX3" fmla="*/ 3715060 w 3925690"/>
              <a:gd name="connsiteY3" fmla="*/ 544027 h 5442955"/>
              <a:gd name="connsiteX4" fmla="*/ 3909932 w 3925690"/>
              <a:gd name="connsiteY4" fmla="*/ 1016217 h 5442955"/>
              <a:gd name="connsiteX5" fmla="*/ 3913680 w 3925690"/>
              <a:gd name="connsiteY5" fmla="*/ 5082299 h 5442955"/>
              <a:gd name="connsiteX6" fmla="*/ 3531263 w 3925690"/>
              <a:gd name="connsiteY6" fmla="*/ 5442955 h 5442955"/>
              <a:gd name="connsiteX7" fmla="*/ 0 w 3925690"/>
              <a:gd name="connsiteY7" fmla="*/ 5439208 h 5442955"/>
              <a:gd name="connsiteX8" fmla="*/ 0 w 3925690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5 h 5442958"/>
              <a:gd name="connsiteX1" fmla="*/ 3057097 w 3914046"/>
              <a:gd name="connsiteY1" fmla="*/ 3 h 5442958"/>
              <a:gd name="connsiteX2" fmla="*/ 3280010 w 3914046"/>
              <a:gd name="connsiteY2" fmla="*/ 109185 h 5442958"/>
              <a:gd name="connsiteX3" fmla="*/ 3715060 w 3914046"/>
              <a:gd name="connsiteY3" fmla="*/ 544030 h 5442958"/>
              <a:gd name="connsiteX4" fmla="*/ 3909932 w 3914046"/>
              <a:gd name="connsiteY4" fmla="*/ 1016220 h 5442958"/>
              <a:gd name="connsiteX5" fmla="*/ 3913680 w 3914046"/>
              <a:gd name="connsiteY5" fmla="*/ 5082302 h 5442958"/>
              <a:gd name="connsiteX6" fmla="*/ 3531263 w 3914046"/>
              <a:gd name="connsiteY6" fmla="*/ 5442958 h 5442958"/>
              <a:gd name="connsiteX7" fmla="*/ 0 w 3914046"/>
              <a:gd name="connsiteY7" fmla="*/ 5439211 h 5442958"/>
              <a:gd name="connsiteX8" fmla="*/ 0 w 3914046"/>
              <a:gd name="connsiteY8" fmla="*/ 3205 h 5442958"/>
              <a:gd name="connsiteX0" fmla="*/ 1318732 w 5232778"/>
              <a:gd name="connsiteY0" fmla="*/ 3205 h 5442958"/>
              <a:gd name="connsiteX1" fmla="*/ 4375829 w 5232778"/>
              <a:gd name="connsiteY1" fmla="*/ 3 h 5442958"/>
              <a:gd name="connsiteX2" fmla="*/ 4598742 w 5232778"/>
              <a:gd name="connsiteY2" fmla="*/ 109185 h 5442958"/>
              <a:gd name="connsiteX3" fmla="*/ 5033792 w 5232778"/>
              <a:gd name="connsiteY3" fmla="*/ 544030 h 5442958"/>
              <a:gd name="connsiteX4" fmla="*/ 5228664 w 5232778"/>
              <a:gd name="connsiteY4" fmla="*/ 1016220 h 5442958"/>
              <a:gd name="connsiteX5" fmla="*/ 5232412 w 5232778"/>
              <a:gd name="connsiteY5" fmla="*/ 5082302 h 5442958"/>
              <a:gd name="connsiteX6" fmla="*/ 4849995 w 5232778"/>
              <a:gd name="connsiteY6" fmla="*/ 5442958 h 5442958"/>
              <a:gd name="connsiteX7" fmla="*/ 0 w 5232778"/>
              <a:gd name="connsiteY7" fmla="*/ 5428379 h 5442958"/>
              <a:gd name="connsiteX8" fmla="*/ 1318732 w 5232778"/>
              <a:gd name="connsiteY8" fmla="*/ 3205 h 5442958"/>
              <a:gd name="connsiteX0" fmla="*/ 0 w 5250843"/>
              <a:gd name="connsiteY0" fmla="*/ 0 h 5450585"/>
              <a:gd name="connsiteX1" fmla="*/ 4393894 w 5250843"/>
              <a:gd name="connsiteY1" fmla="*/ 7630 h 5450585"/>
              <a:gd name="connsiteX2" fmla="*/ 4616807 w 5250843"/>
              <a:gd name="connsiteY2" fmla="*/ 116812 h 5450585"/>
              <a:gd name="connsiteX3" fmla="*/ 5051857 w 5250843"/>
              <a:gd name="connsiteY3" fmla="*/ 551657 h 5450585"/>
              <a:gd name="connsiteX4" fmla="*/ 5246729 w 5250843"/>
              <a:gd name="connsiteY4" fmla="*/ 1023847 h 5450585"/>
              <a:gd name="connsiteX5" fmla="*/ 5250477 w 5250843"/>
              <a:gd name="connsiteY5" fmla="*/ 5089929 h 5450585"/>
              <a:gd name="connsiteX6" fmla="*/ 4868060 w 5250843"/>
              <a:gd name="connsiteY6" fmla="*/ 5450585 h 5450585"/>
              <a:gd name="connsiteX7" fmla="*/ 18065 w 5250843"/>
              <a:gd name="connsiteY7" fmla="*/ 5436006 h 5450585"/>
              <a:gd name="connsiteX8" fmla="*/ 0 w 5250843"/>
              <a:gd name="connsiteY8" fmla="*/ 0 h 5450585"/>
              <a:gd name="connsiteX0" fmla="*/ 77326 w 5233071"/>
              <a:gd name="connsiteY0" fmla="*/ 142704 h 5442959"/>
              <a:gd name="connsiteX1" fmla="*/ 4376122 w 5233071"/>
              <a:gd name="connsiteY1" fmla="*/ 4 h 5442959"/>
              <a:gd name="connsiteX2" fmla="*/ 4599035 w 5233071"/>
              <a:gd name="connsiteY2" fmla="*/ 109186 h 5442959"/>
              <a:gd name="connsiteX3" fmla="*/ 5034085 w 5233071"/>
              <a:gd name="connsiteY3" fmla="*/ 544031 h 5442959"/>
              <a:gd name="connsiteX4" fmla="*/ 5228957 w 5233071"/>
              <a:gd name="connsiteY4" fmla="*/ 1016221 h 5442959"/>
              <a:gd name="connsiteX5" fmla="*/ 5232705 w 5233071"/>
              <a:gd name="connsiteY5" fmla="*/ 5082303 h 5442959"/>
              <a:gd name="connsiteX6" fmla="*/ 4850288 w 5233071"/>
              <a:gd name="connsiteY6" fmla="*/ 5442959 h 5442959"/>
              <a:gd name="connsiteX7" fmla="*/ 293 w 5233071"/>
              <a:gd name="connsiteY7" fmla="*/ 5428380 h 5442959"/>
              <a:gd name="connsiteX8" fmla="*/ 77326 w 5233071"/>
              <a:gd name="connsiteY8" fmla="*/ 142704 h 5442959"/>
              <a:gd name="connsiteX0" fmla="*/ 0 w 5246521"/>
              <a:gd name="connsiteY0" fmla="*/ 0 h 5445400"/>
              <a:gd name="connsiteX1" fmla="*/ 4389572 w 5246521"/>
              <a:gd name="connsiteY1" fmla="*/ 2445 h 5445400"/>
              <a:gd name="connsiteX2" fmla="*/ 4612485 w 5246521"/>
              <a:gd name="connsiteY2" fmla="*/ 111627 h 5445400"/>
              <a:gd name="connsiteX3" fmla="*/ 5047535 w 5246521"/>
              <a:gd name="connsiteY3" fmla="*/ 546472 h 5445400"/>
              <a:gd name="connsiteX4" fmla="*/ 5242407 w 5246521"/>
              <a:gd name="connsiteY4" fmla="*/ 1018662 h 5445400"/>
              <a:gd name="connsiteX5" fmla="*/ 5246155 w 5246521"/>
              <a:gd name="connsiteY5" fmla="*/ 5084744 h 5445400"/>
              <a:gd name="connsiteX6" fmla="*/ 4863738 w 5246521"/>
              <a:gd name="connsiteY6" fmla="*/ 5445400 h 5445400"/>
              <a:gd name="connsiteX7" fmla="*/ 13743 w 5246521"/>
              <a:gd name="connsiteY7" fmla="*/ 5430821 h 5445400"/>
              <a:gd name="connsiteX8" fmla="*/ 0 w 5246521"/>
              <a:gd name="connsiteY8" fmla="*/ 0 h 5445400"/>
              <a:gd name="connsiteX0" fmla="*/ 0 w 5246521"/>
              <a:gd name="connsiteY0" fmla="*/ 0 h 5445400"/>
              <a:gd name="connsiteX1" fmla="*/ 4389572 w 5246521"/>
              <a:gd name="connsiteY1" fmla="*/ 2445 h 5445400"/>
              <a:gd name="connsiteX2" fmla="*/ 4612485 w 5246521"/>
              <a:gd name="connsiteY2" fmla="*/ 111627 h 5445400"/>
              <a:gd name="connsiteX3" fmla="*/ 5047535 w 5246521"/>
              <a:gd name="connsiteY3" fmla="*/ 546472 h 5445400"/>
              <a:gd name="connsiteX4" fmla="*/ 5242407 w 5246521"/>
              <a:gd name="connsiteY4" fmla="*/ 1018662 h 5445400"/>
              <a:gd name="connsiteX5" fmla="*/ 5246155 w 5246521"/>
              <a:gd name="connsiteY5" fmla="*/ 5084744 h 5445400"/>
              <a:gd name="connsiteX6" fmla="*/ 4863738 w 5246521"/>
              <a:gd name="connsiteY6" fmla="*/ 5445400 h 5445400"/>
              <a:gd name="connsiteX7" fmla="*/ 173288 w 5246521"/>
              <a:gd name="connsiteY7" fmla="*/ 5252689 h 5445400"/>
              <a:gd name="connsiteX8" fmla="*/ 0 w 5246521"/>
              <a:gd name="connsiteY8" fmla="*/ 0 h 5445400"/>
              <a:gd name="connsiteX0" fmla="*/ 3797 w 5250318"/>
              <a:gd name="connsiteY0" fmla="*/ 0 h 5449801"/>
              <a:gd name="connsiteX1" fmla="*/ 4393369 w 5250318"/>
              <a:gd name="connsiteY1" fmla="*/ 2445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018662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0 h 5449801"/>
              <a:gd name="connsiteX1" fmla="*/ 4393369 w 5250318"/>
              <a:gd name="connsiteY1" fmla="*/ 2445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10401 h 5460202"/>
              <a:gd name="connsiteX1" fmla="*/ 4034550 w 5250318"/>
              <a:gd name="connsiteY1" fmla="*/ 2 h 5460202"/>
              <a:gd name="connsiteX2" fmla="*/ 4616282 w 5250318"/>
              <a:gd name="connsiteY2" fmla="*/ 122028 h 5460202"/>
              <a:gd name="connsiteX3" fmla="*/ 5051332 w 5250318"/>
              <a:gd name="connsiteY3" fmla="*/ 556873 h 5460202"/>
              <a:gd name="connsiteX4" fmla="*/ 5246204 w 5250318"/>
              <a:gd name="connsiteY4" fmla="*/ 1960307 h 5460202"/>
              <a:gd name="connsiteX5" fmla="*/ 5249952 w 5250318"/>
              <a:gd name="connsiteY5" fmla="*/ 5095145 h 5460202"/>
              <a:gd name="connsiteX6" fmla="*/ 4867535 w 5250318"/>
              <a:gd name="connsiteY6" fmla="*/ 5455801 h 5460202"/>
              <a:gd name="connsiteX7" fmla="*/ 1511 w 5250318"/>
              <a:gd name="connsiteY7" fmla="*/ 5460202 h 5460202"/>
              <a:gd name="connsiteX8" fmla="*/ 3797 w 5250318"/>
              <a:gd name="connsiteY8" fmla="*/ 10401 h 5460202"/>
              <a:gd name="connsiteX0" fmla="*/ 3797 w 5250318"/>
              <a:gd name="connsiteY0" fmla="*/ 0 h 5449801"/>
              <a:gd name="connsiteX1" fmla="*/ 4061328 w 5250318"/>
              <a:gd name="connsiteY1" fmla="*/ 92360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0 h 5449801"/>
              <a:gd name="connsiteX1" fmla="*/ 4141661 w 5250318"/>
              <a:gd name="connsiteY1" fmla="*/ 8868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61042"/>
              <a:gd name="connsiteY0" fmla="*/ 0 h 5449801"/>
              <a:gd name="connsiteX1" fmla="*/ 4141661 w 5261042"/>
              <a:gd name="connsiteY1" fmla="*/ 8868 h 5449801"/>
              <a:gd name="connsiteX2" fmla="*/ 4616282 w 5261042"/>
              <a:gd name="connsiteY2" fmla="*/ 111627 h 5449801"/>
              <a:gd name="connsiteX3" fmla="*/ 5201286 w 5261042"/>
              <a:gd name="connsiteY3" fmla="*/ 1342846 h 5449801"/>
              <a:gd name="connsiteX4" fmla="*/ 5246204 w 5261042"/>
              <a:gd name="connsiteY4" fmla="*/ 1949906 h 5449801"/>
              <a:gd name="connsiteX5" fmla="*/ 5249952 w 5261042"/>
              <a:gd name="connsiteY5" fmla="*/ 5084744 h 5449801"/>
              <a:gd name="connsiteX6" fmla="*/ 4867535 w 5261042"/>
              <a:gd name="connsiteY6" fmla="*/ 5445400 h 5449801"/>
              <a:gd name="connsiteX7" fmla="*/ 1511 w 5261042"/>
              <a:gd name="connsiteY7" fmla="*/ 5449801 h 5449801"/>
              <a:gd name="connsiteX8" fmla="*/ 3797 w 5261042"/>
              <a:gd name="connsiteY8" fmla="*/ 0 h 5449801"/>
              <a:gd name="connsiteX0" fmla="*/ 3797 w 5261042"/>
              <a:gd name="connsiteY0" fmla="*/ 0 h 5449801"/>
              <a:gd name="connsiteX1" fmla="*/ 4141661 w 5261042"/>
              <a:gd name="connsiteY1" fmla="*/ 8868 h 5449801"/>
              <a:gd name="connsiteX2" fmla="*/ 4562727 w 5261042"/>
              <a:gd name="connsiteY2" fmla="*/ 496969 h 5449801"/>
              <a:gd name="connsiteX3" fmla="*/ 5201286 w 5261042"/>
              <a:gd name="connsiteY3" fmla="*/ 1342846 h 5449801"/>
              <a:gd name="connsiteX4" fmla="*/ 5246204 w 5261042"/>
              <a:gd name="connsiteY4" fmla="*/ 1949906 h 5449801"/>
              <a:gd name="connsiteX5" fmla="*/ 5249952 w 5261042"/>
              <a:gd name="connsiteY5" fmla="*/ 5084744 h 5449801"/>
              <a:gd name="connsiteX6" fmla="*/ 4867535 w 5261042"/>
              <a:gd name="connsiteY6" fmla="*/ 5445400 h 5449801"/>
              <a:gd name="connsiteX7" fmla="*/ 1511 w 5261042"/>
              <a:gd name="connsiteY7" fmla="*/ 5449801 h 5449801"/>
              <a:gd name="connsiteX8" fmla="*/ 3797 w 5261042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27940 h 5477741"/>
              <a:gd name="connsiteX1" fmla="*/ 4141661 w 5251134"/>
              <a:gd name="connsiteY1" fmla="*/ 36808 h 5477741"/>
              <a:gd name="connsiteX2" fmla="*/ 4587826 w 5251134"/>
              <a:gd name="connsiteY2" fmla="*/ 501498 h 5477741"/>
              <a:gd name="connsiteX3" fmla="*/ 5201286 w 5251134"/>
              <a:gd name="connsiteY3" fmla="*/ 1370786 h 5477741"/>
              <a:gd name="connsiteX4" fmla="*/ 5246204 w 5251134"/>
              <a:gd name="connsiteY4" fmla="*/ 1977846 h 5477741"/>
              <a:gd name="connsiteX5" fmla="*/ 5249952 w 5251134"/>
              <a:gd name="connsiteY5" fmla="*/ 5112684 h 5477741"/>
              <a:gd name="connsiteX6" fmla="*/ 4867535 w 5251134"/>
              <a:gd name="connsiteY6" fmla="*/ 5473340 h 5477741"/>
              <a:gd name="connsiteX7" fmla="*/ 1511 w 5251134"/>
              <a:gd name="connsiteY7" fmla="*/ 5477741 h 5477741"/>
              <a:gd name="connsiteX8" fmla="*/ 3797 w 5251134"/>
              <a:gd name="connsiteY8" fmla="*/ 27940 h 5477741"/>
              <a:gd name="connsiteX0" fmla="*/ 3797 w 5251134"/>
              <a:gd name="connsiteY0" fmla="*/ 27940 h 5477741"/>
              <a:gd name="connsiteX1" fmla="*/ 4141661 w 5251134"/>
              <a:gd name="connsiteY1" fmla="*/ 36808 h 5477741"/>
              <a:gd name="connsiteX2" fmla="*/ 4587826 w 5251134"/>
              <a:gd name="connsiteY2" fmla="*/ 501498 h 5477741"/>
              <a:gd name="connsiteX3" fmla="*/ 5201286 w 5251134"/>
              <a:gd name="connsiteY3" fmla="*/ 1370786 h 5477741"/>
              <a:gd name="connsiteX4" fmla="*/ 5246204 w 5251134"/>
              <a:gd name="connsiteY4" fmla="*/ 1977846 h 5477741"/>
              <a:gd name="connsiteX5" fmla="*/ 5249952 w 5251134"/>
              <a:gd name="connsiteY5" fmla="*/ 5112684 h 5477741"/>
              <a:gd name="connsiteX6" fmla="*/ 4867535 w 5251134"/>
              <a:gd name="connsiteY6" fmla="*/ 5473340 h 5477741"/>
              <a:gd name="connsiteX7" fmla="*/ 1511 w 5251134"/>
              <a:gd name="connsiteY7" fmla="*/ 5477741 h 5477741"/>
              <a:gd name="connsiteX8" fmla="*/ 3797 w 5251134"/>
              <a:gd name="connsiteY8" fmla="*/ 27940 h 547774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87826 w 5251134"/>
              <a:gd name="connsiteY2" fmla="*/ 473558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87826 w 5251134"/>
              <a:gd name="connsiteY2" fmla="*/ 473558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5201286 w 5251134"/>
              <a:gd name="connsiteY2" fmla="*/ 1342846 h 5449801"/>
              <a:gd name="connsiteX3" fmla="*/ 5246204 w 5251134"/>
              <a:gd name="connsiteY3" fmla="*/ 1949906 h 5449801"/>
              <a:gd name="connsiteX4" fmla="*/ 5249952 w 5251134"/>
              <a:gd name="connsiteY4" fmla="*/ 5084744 h 5449801"/>
              <a:gd name="connsiteX5" fmla="*/ 4867535 w 5251134"/>
              <a:gd name="connsiteY5" fmla="*/ 5445400 h 5449801"/>
              <a:gd name="connsiteX6" fmla="*/ 1511 w 5251134"/>
              <a:gd name="connsiteY6" fmla="*/ 5449801 h 5449801"/>
              <a:gd name="connsiteX7" fmla="*/ 3797 w 5251134"/>
              <a:gd name="connsiteY7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5201286 w 5251134"/>
              <a:gd name="connsiteY2" fmla="*/ 1342846 h 5449801"/>
              <a:gd name="connsiteX3" fmla="*/ 5246204 w 5251134"/>
              <a:gd name="connsiteY3" fmla="*/ 1949906 h 5449801"/>
              <a:gd name="connsiteX4" fmla="*/ 5249952 w 5251134"/>
              <a:gd name="connsiteY4" fmla="*/ 5084744 h 5449801"/>
              <a:gd name="connsiteX5" fmla="*/ 4867535 w 5251134"/>
              <a:gd name="connsiteY5" fmla="*/ 5445400 h 5449801"/>
              <a:gd name="connsiteX6" fmla="*/ 1511 w 5251134"/>
              <a:gd name="connsiteY6" fmla="*/ 5449801 h 5449801"/>
              <a:gd name="connsiteX7" fmla="*/ 3797 w 5251134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5201286 w 5249952"/>
              <a:gd name="connsiteY2" fmla="*/ 1342846 h 5449801"/>
              <a:gd name="connsiteX3" fmla="*/ 5246204 w 5249952"/>
              <a:gd name="connsiteY3" fmla="*/ 1949906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949906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099118 w 5249952"/>
              <a:gd name="connsiteY3" fmla="*/ 1422124 h 5449801"/>
              <a:gd name="connsiteX4" fmla="*/ 5246204 w 5249952"/>
              <a:gd name="connsiteY4" fmla="*/ 1949906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07882 w 5249952"/>
              <a:gd name="connsiteY3" fmla="*/ 1375303 h 5449801"/>
              <a:gd name="connsiteX4" fmla="*/ 5246204 w 5249952"/>
              <a:gd name="connsiteY4" fmla="*/ 1949906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07882 w 5249952"/>
              <a:gd name="connsiteY3" fmla="*/ 1375303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465137"/>
              <a:gd name="connsiteY0" fmla="*/ 0 h 5449801"/>
              <a:gd name="connsiteX1" fmla="*/ 4141661 w 5465137"/>
              <a:gd name="connsiteY1" fmla="*/ 8868 h 5449801"/>
              <a:gd name="connsiteX2" fmla="*/ 4980970 w 5465137"/>
              <a:gd name="connsiteY2" fmla="*/ 1018443 h 5449801"/>
              <a:gd name="connsiteX3" fmla="*/ 5246204 w 5465137"/>
              <a:gd name="connsiteY3" fmla="*/ 1595404 h 5449801"/>
              <a:gd name="connsiteX4" fmla="*/ 5249952 w 5465137"/>
              <a:gd name="connsiteY4" fmla="*/ 5084744 h 5449801"/>
              <a:gd name="connsiteX5" fmla="*/ 2328766 w 5465137"/>
              <a:gd name="connsiteY5" fmla="*/ 3427523 h 5449801"/>
              <a:gd name="connsiteX6" fmla="*/ 1511 w 5465137"/>
              <a:gd name="connsiteY6" fmla="*/ 5449801 h 5449801"/>
              <a:gd name="connsiteX7" fmla="*/ 3797 w 5465137"/>
              <a:gd name="connsiteY7" fmla="*/ 0 h 5449801"/>
              <a:gd name="connsiteX0" fmla="*/ 3797 w 5353875"/>
              <a:gd name="connsiteY0" fmla="*/ 0 h 5449801"/>
              <a:gd name="connsiteX1" fmla="*/ 4141661 w 5353875"/>
              <a:gd name="connsiteY1" fmla="*/ 8868 h 5449801"/>
              <a:gd name="connsiteX2" fmla="*/ 4980970 w 5353875"/>
              <a:gd name="connsiteY2" fmla="*/ 1018443 h 5449801"/>
              <a:gd name="connsiteX3" fmla="*/ 5246204 w 5353875"/>
              <a:gd name="connsiteY3" fmla="*/ 1595404 h 5449801"/>
              <a:gd name="connsiteX4" fmla="*/ 3139231 w 5353875"/>
              <a:gd name="connsiteY4" fmla="*/ 3341228 h 5449801"/>
              <a:gd name="connsiteX5" fmla="*/ 2328766 w 5353875"/>
              <a:gd name="connsiteY5" fmla="*/ 3427523 h 5449801"/>
              <a:gd name="connsiteX6" fmla="*/ 1511 w 5353875"/>
              <a:gd name="connsiteY6" fmla="*/ 5449801 h 5449801"/>
              <a:gd name="connsiteX7" fmla="*/ 3797 w 5353875"/>
              <a:gd name="connsiteY7" fmla="*/ 0 h 5449801"/>
              <a:gd name="connsiteX0" fmla="*/ 3797 w 5353875"/>
              <a:gd name="connsiteY0" fmla="*/ 0 h 5449801"/>
              <a:gd name="connsiteX1" fmla="*/ 4141661 w 5353875"/>
              <a:gd name="connsiteY1" fmla="*/ 8868 h 5449801"/>
              <a:gd name="connsiteX2" fmla="*/ 4980970 w 5353875"/>
              <a:gd name="connsiteY2" fmla="*/ 1018443 h 5449801"/>
              <a:gd name="connsiteX3" fmla="*/ 5246204 w 5353875"/>
              <a:gd name="connsiteY3" fmla="*/ 1595404 h 5449801"/>
              <a:gd name="connsiteX4" fmla="*/ 3139231 w 5353875"/>
              <a:gd name="connsiteY4" fmla="*/ 3341228 h 5449801"/>
              <a:gd name="connsiteX5" fmla="*/ 2454229 w 5353875"/>
              <a:gd name="connsiteY5" fmla="*/ 4055898 h 5449801"/>
              <a:gd name="connsiteX6" fmla="*/ 1511 w 5353875"/>
              <a:gd name="connsiteY6" fmla="*/ 5449801 h 5449801"/>
              <a:gd name="connsiteX7" fmla="*/ 3797 w 5353875"/>
              <a:gd name="connsiteY7" fmla="*/ 0 h 5449801"/>
              <a:gd name="connsiteX0" fmla="*/ 0 w 5350078"/>
              <a:gd name="connsiteY0" fmla="*/ 0 h 4055926"/>
              <a:gd name="connsiteX1" fmla="*/ 4137864 w 5350078"/>
              <a:gd name="connsiteY1" fmla="*/ 8868 h 4055926"/>
              <a:gd name="connsiteX2" fmla="*/ 4977173 w 5350078"/>
              <a:gd name="connsiteY2" fmla="*/ 1018443 h 4055926"/>
              <a:gd name="connsiteX3" fmla="*/ 5242407 w 5350078"/>
              <a:gd name="connsiteY3" fmla="*/ 1595404 h 4055926"/>
              <a:gd name="connsiteX4" fmla="*/ 3135434 w 5350078"/>
              <a:gd name="connsiteY4" fmla="*/ 3341228 h 4055926"/>
              <a:gd name="connsiteX5" fmla="*/ 2450432 w 5350078"/>
              <a:gd name="connsiteY5" fmla="*/ 4055898 h 4055926"/>
              <a:gd name="connsiteX6" fmla="*/ 56755 w 5350078"/>
              <a:gd name="connsiteY6" fmla="*/ 3785938 h 4055926"/>
              <a:gd name="connsiteX7" fmla="*/ 0 w 5350078"/>
              <a:gd name="connsiteY7" fmla="*/ 0 h 4055926"/>
              <a:gd name="connsiteX0" fmla="*/ 10733 w 5360811"/>
              <a:gd name="connsiteY0" fmla="*/ 0 h 4387761"/>
              <a:gd name="connsiteX1" fmla="*/ 4148597 w 5360811"/>
              <a:gd name="connsiteY1" fmla="*/ 8868 h 4387761"/>
              <a:gd name="connsiteX2" fmla="*/ 4987906 w 5360811"/>
              <a:gd name="connsiteY2" fmla="*/ 1018443 h 4387761"/>
              <a:gd name="connsiteX3" fmla="*/ 5253140 w 5360811"/>
              <a:gd name="connsiteY3" fmla="*/ 1595404 h 4387761"/>
              <a:gd name="connsiteX4" fmla="*/ 3146167 w 5360811"/>
              <a:gd name="connsiteY4" fmla="*/ 3341228 h 4387761"/>
              <a:gd name="connsiteX5" fmla="*/ 2461165 w 5360811"/>
              <a:gd name="connsiteY5" fmla="*/ 4055898 h 4387761"/>
              <a:gd name="connsiteX6" fmla="*/ 1066 w 5360811"/>
              <a:gd name="connsiteY6" fmla="*/ 4387761 h 4387761"/>
              <a:gd name="connsiteX7" fmla="*/ 10733 w 5360811"/>
              <a:gd name="connsiteY7" fmla="*/ 0 h 4387761"/>
              <a:gd name="connsiteX0" fmla="*/ 10733 w 4987906"/>
              <a:gd name="connsiteY0" fmla="*/ 0 h 4387761"/>
              <a:gd name="connsiteX1" fmla="*/ 4148597 w 4987906"/>
              <a:gd name="connsiteY1" fmla="*/ 8868 h 4387761"/>
              <a:gd name="connsiteX2" fmla="*/ 4987906 w 4987906"/>
              <a:gd name="connsiteY2" fmla="*/ 1018443 h 4387761"/>
              <a:gd name="connsiteX3" fmla="*/ 3146167 w 4987906"/>
              <a:gd name="connsiteY3" fmla="*/ 3341228 h 4387761"/>
              <a:gd name="connsiteX4" fmla="*/ 2461165 w 4987906"/>
              <a:gd name="connsiteY4" fmla="*/ 4055898 h 4387761"/>
              <a:gd name="connsiteX5" fmla="*/ 1066 w 4987906"/>
              <a:gd name="connsiteY5" fmla="*/ 4387761 h 4387761"/>
              <a:gd name="connsiteX6" fmla="*/ 10733 w 4987906"/>
              <a:gd name="connsiteY6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2461165 w 4148597"/>
              <a:gd name="connsiteY3" fmla="*/ 4055898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2461165 w 4148597"/>
              <a:gd name="connsiteY3" fmla="*/ 4055898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3007296 w 4148597"/>
              <a:gd name="connsiteY3" fmla="*/ 4383361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269096"/>
              <a:gd name="connsiteY0" fmla="*/ 0 h 4387761"/>
              <a:gd name="connsiteX1" fmla="*/ 4148597 w 4269096"/>
              <a:gd name="connsiteY1" fmla="*/ 8868 h 4387761"/>
              <a:gd name="connsiteX2" fmla="*/ 3146167 w 4269096"/>
              <a:gd name="connsiteY2" fmla="*/ 3341228 h 4387761"/>
              <a:gd name="connsiteX3" fmla="*/ 3007296 w 4269096"/>
              <a:gd name="connsiteY3" fmla="*/ 4383361 h 4387761"/>
              <a:gd name="connsiteX4" fmla="*/ 1066 w 4269096"/>
              <a:gd name="connsiteY4" fmla="*/ 4387761 h 4387761"/>
              <a:gd name="connsiteX5" fmla="*/ 10733 w 4269096"/>
              <a:gd name="connsiteY5" fmla="*/ 0 h 4387761"/>
              <a:gd name="connsiteX0" fmla="*/ 10733 w 4284865"/>
              <a:gd name="connsiteY0" fmla="*/ 0 h 4436798"/>
              <a:gd name="connsiteX1" fmla="*/ 4148597 w 4284865"/>
              <a:gd name="connsiteY1" fmla="*/ 8868 h 4436798"/>
              <a:gd name="connsiteX2" fmla="*/ 3345431 w 4284865"/>
              <a:gd name="connsiteY2" fmla="*/ 3677541 h 4436798"/>
              <a:gd name="connsiteX3" fmla="*/ 3007296 w 4284865"/>
              <a:gd name="connsiteY3" fmla="*/ 4383361 h 4436798"/>
              <a:gd name="connsiteX4" fmla="*/ 1066 w 4284865"/>
              <a:gd name="connsiteY4" fmla="*/ 4387761 h 4436798"/>
              <a:gd name="connsiteX5" fmla="*/ 10733 w 4284865"/>
              <a:gd name="connsiteY5" fmla="*/ 0 h 4436798"/>
              <a:gd name="connsiteX0" fmla="*/ 10733 w 3467988"/>
              <a:gd name="connsiteY0" fmla="*/ 0 h 4436798"/>
              <a:gd name="connsiteX1" fmla="*/ 1882894 w 3467988"/>
              <a:gd name="connsiteY1" fmla="*/ 955853 h 4436798"/>
              <a:gd name="connsiteX2" fmla="*/ 3345431 w 3467988"/>
              <a:gd name="connsiteY2" fmla="*/ 3677541 h 4436798"/>
              <a:gd name="connsiteX3" fmla="*/ 3007296 w 3467988"/>
              <a:gd name="connsiteY3" fmla="*/ 4383361 h 4436798"/>
              <a:gd name="connsiteX4" fmla="*/ 1066 w 3467988"/>
              <a:gd name="connsiteY4" fmla="*/ 4387761 h 4436798"/>
              <a:gd name="connsiteX5" fmla="*/ 10733 w 346798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242390"/>
              <a:gd name="connsiteY0" fmla="*/ 0 h 4387761"/>
              <a:gd name="connsiteX1" fmla="*/ 975137 w 3242390"/>
              <a:gd name="connsiteY1" fmla="*/ 17 h 4387761"/>
              <a:gd name="connsiteX2" fmla="*/ 3124026 w 3242390"/>
              <a:gd name="connsiteY2" fmla="*/ 2916412 h 4387761"/>
              <a:gd name="connsiteX3" fmla="*/ 2498066 w 3242390"/>
              <a:gd name="connsiteY3" fmla="*/ 4020497 h 4387761"/>
              <a:gd name="connsiteX4" fmla="*/ 1066 w 3242390"/>
              <a:gd name="connsiteY4" fmla="*/ 4387761 h 4387761"/>
              <a:gd name="connsiteX5" fmla="*/ 10733 w 3242390"/>
              <a:gd name="connsiteY5" fmla="*/ 0 h 4387761"/>
              <a:gd name="connsiteX0" fmla="*/ 10733 w 3319637"/>
              <a:gd name="connsiteY0" fmla="*/ 0 h 4461918"/>
              <a:gd name="connsiteX1" fmla="*/ 975137 w 3319637"/>
              <a:gd name="connsiteY1" fmla="*/ 17 h 4461918"/>
              <a:gd name="connsiteX2" fmla="*/ 3124026 w 3319637"/>
              <a:gd name="connsiteY2" fmla="*/ 2916412 h 4461918"/>
              <a:gd name="connsiteX3" fmla="*/ 2837553 w 3319637"/>
              <a:gd name="connsiteY3" fmla="*/ 4339109 h 4461918"/>
              <a:gd name="connsiteX4" fmla="*/ 1066 w 3319637"/>
              <a:gd name="connsiteY4" fmla="*/ 4387761 h 4461918"/>
              <a:gd name="connsiteX5" fmla="*/ 10733 w 3319637"/>
              <a:gd name="connsiteY5" fmla="*/ 0 h 4461918"/>
              <a:gd name="connsiteX0" fmla="*/ 10733 w 3387320"/>
              <a:gd name="connsiteY0" fmla="*/ 0 h 4415469"/>
              <a:gd name="connsiteX1" fmla="*/ 975137 w 3387320"/>
              <a:gd name="connsiteY1" fmla="*/ 17 h 4415469"/>
              <a:gd name="connsiteX2" fmla="*/ 3124026 w 3387320"/>
              <a:gd name="connsiteY2" fmla="*/ 2916412 h 4415469"/>
              <a:gd name="connsiteX3" fmla="*/ 3320537 w 3387320"/>
              <a:gd name="connsiteY3" fmla="*/ 3563619 h 4415469"/>
              <a:gd name="connsiteX4" fmla="*/ 2837553 w 3387320"/>
              <a:gd name="connsiteY4" fmla="*/ 4339109 h 4415469"/>
              <a:gd name="connsiteX5" fmla="*/ 1066 w 3387320"/>
              <a:gd name="connsiteY5" fmla="*/ 4387761 h 4415469"/>
              <a:gd name="connsiteX6" fmla="*/ 10733 w 3387320"/>
              <a:gd name="connsiteY6" fmla="*/ 0 h 4415469"/>
              <a:gd name="connsiteX0" fmla="*/ 10733 w 3422878"/>
              <a:gd name="connsiteY0" fmla="*/ 0 h 4415469"/>
              <a:gd name="connsiteX1" fmla="*/ 975137 w 3422878"/>
              <a:gd name="connsiteY1" fmla="*/ 17 h 4415469"/>
              <a:gd name="connsiteX2" fmla="*/ 3124026 w 3422878"/>
              <a:gd name="connsiteY2" fmla="*/ 2916412 h 4415469"/>
              <a:gd name="connsiteX3" fmla="*/ 3379578 w 3422878"/>
              <a:gd name="connsiteY3" fmla="*/ 3475115 h 4415469"/>
              <a:gd name="connsiteX4" fmla="*/ 2837553 w 3422878"/>
              <a:gd name="connsiteY4" fmla="*/ 4339109 h 4415469"/>
              <a:gd name="connsiteX5" fmla="*/ 1066 w 3422878"/>
              <a:gd name="connsiteY5" fmla="*/ 4387761 h 4415469"/>
              <a:gd name="connsiteX6" fmla="*/ 10733 w 3422878"/>
              <a:gd name="connsiteY6" fmla="*/ 0 h 4415469"/>
              <a:gd name="connsiteX0" fmla="*/ 10733 w 3422878"/>
              <a:gd name="connsiteY0" fmla="*/ 0 h 4394640"/>
              <a:gd name="connsiteX1" fmla="*/ 975137 w 3422878"/>
              <a:gd name="connsiteY1" fmla="*/ 17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422878"/>
              <a:gd name="connsiteY0" fmla="*/ 0 h 4394640"/>
              <a:gd name="connsiteX1" fmla="*/ 852107 w 3422878"/>
              <a:gd name="connsiteY1" fmla="*/ 7992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422878"/>
              <a:gd name="connsiteY0" fmla="*/ 0 h 4394640"/>
              <a:gd name="connsiteX1" fmla="*/ 998413 w 3422878"/>
              <a:gd name="connsiteY1" fmla="*/ 4005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333953"/>
              <a:gd name="connsiteY0" fmla="*/ 0 h 4394640"/>
              <a:gd name="connsiteX1" fmla="*/ 998413 w 3333953"/>
              <a:gd name="connsiteY1" fmla="*/ 4005 h 4394640"/>
              <a:gd name="connsiteX2" fmla="*/ 3124026 w 3333953"/>
              <a:gd name="connsiteY2" fmla="*/ 2916412 h 4394640"/>
              <a:gd name="connsiteX3" fmla="*/ 2983889 w 3333953"/>
              <a:gd name="connsiteY3" fmla="*/ 3658541 h 4394640"/>
              <a:gd name="connsiteX4" fmla="*/ 3320537 w 3333953"/>
              <a:gd name="connsiteY4" fmla="*/ 3882232 h 4394640"/>
              <a:gd name="connsiteX5" fmla="*/ 2837553 w 3333953"/>
              <a:gd name="connsiteY5" fmla="*/ 4339109 h 4394640"/>
              <a:gd name="connsiteX6" fmla="*/ 1066 w 3333953"/>
              <a:gd name="connsiteY6" fmla="*/ 4387761 h 4394640"/>
              <a:gd name="connsiteX7" fmla="*/ 10733 w 3333953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0 w 3350005"/>
              <a:gd name="connsiteY0" fmla="*/ 0 h 4356553"/>
              <a:gd name="connsiteX1" fmla="*/ 987680 w 3350005"/>
              <a:gd name="connsiteY1" fmla="*/ 4005 h 4356553"/>
              <a:gd name="connsiteX2" fmla="*/ 3216372 w 3350005"/>
              <a:gd name="connsiteY2" fmla="*/ 3016099 h 4356553"/>
              <a:gd name="connsiteX3" fmla="*/ 2973156 w 3350005"/>
              <a:gd name="connsiteY3" fmla="*/ 3658541 h 4356553"/>
              <a:gd name="connsiteX4" fmla="*/ 3309804 w 3350005"/>
              <a:gd name="connsiteY4" fmla="*/ 3882232 h 4356553"/>
              <a:gd name="connsiteX5" fmla="*/ 2826820 w 3350005"/>
              <a:gd name="connsiteY5" fmla="*/ 4339109 h 4356553"/>
              <a:gd name="connsiteX6" fmla="*/ 113363 w 3350005"/>
              <a:gd name="connsiteY6" fmla="*/ 4176423 h 4356553"/>
              <a:gd name="connsiteX7" fmla="*/ 0 w 3350005"/>
              <a:gd name="connsiteY7" fmla="*/ 0 h 4356553"/>
              <a:gd name="connsiteX0" fmla="*/ 1465 w 3351470"/>
              <a:gd name="connsiteY0" fmla="*/ 0 h 4394640"/>
              <a:gd name="connsiteX1" fmla="*/ 989145 w 3351470"/>
              <a:gd name="connsiteY1" fmla="*/ 4005 h 4394640"/>
              <a:gd name="connsiteX2" fmla="*/ 3217837 w 3351470"/>
              <a:gd name="connsiteY2" fmla="*/ 3016099 h 4394640"/>
              <a:gd name="connsiteX3" fmla="*/ 2974621 w 3351470"/>
              <a:gd name="connsiteY3" fmla="*/ 3658541 h 4394640"/>
              <a:gd name="connsiteX4" fmla="*/ 3311269 w 3351470"/>
              <a:gd name="connsiteY4" fmla="*/ 3882232 h 4394640"/>
              <a:gd name="connsiteX5" fmla="*/ 2828285 w 3351470"/>
              <a:gd name="connsiteY5" fmla="*/ 4339109 h 4394640"/>
              <a:gd name="connsiteX6" fmla="*/ 1774 w 3351470"/>
              <a:gd name="connsiteY6" fmla="*/ 4387762 h 4394640"/>
              <a:gd name="connsiteX7" fmla="*/ 1465 w 3351470"/>
              <a:gd name="connsiteY7" fmla="*/ 0 h 4394640"/>
              <a:gd name="connsiteX0" fmla="*/ 0 w 3350005"/>
              <a:gd name="connsiteY0" fmla="*/ 0 h 4392502"/>
              <a:gd name="connsiteX1" fmla="*/ 987680 w 3350005"/>
              <a:gd name="connsiteY1" fmla="*/ 4005 h 4392502"/>
              <a:gd name="connsiteX2" fmla="*/ 3216372 w 3350005"/>
              <a:gd name="connsiteY2" fmla="*/ 3016099 h 4392502"/>
              <a:gd name="connsiteX3" fmla="*/ 2973156 w 3350005"/>
              <a:gd name="connsiteY3" fmla="*/ 3658541 h 4392502"/>
              <a:gd name="connsiteX4" fmla="*/ 3309804 w 3350005"/>
              <a:gd name="connsiteY4" fmla="*/ 3882232 h 4392502"/>
              <a:gd name="connsiteX5" fmla="*/ 2826820 w 3350005"/>
              <a:gd name="connsiteY5" fmla="*/ 4339109 h 4392502"/>
              <a:gd name="connsiteX6" fmla="*/ 103388 w 3350005"/>
              <a:gd name="connsiteY6" fmla="*/ 4383775 h 4392502"/>
              <a:gd name="connsiteX7" fmla="*/ 0 w 3350005"/>
              <a:gd name="connsiteY7" fmla="*/ 0 h 4392502"/>
              <a:gd name="connsiteX0" fmla="*/ 4465 w 3354470"/>
              <a:gd name="connsiteY0" fmla="*/ 0 h 4390514"/>
              <a:gd name="connsiteX1" fmla="*/ 992145 w 3354470"/>
              <a:gd name="connsiteY1" fmla="*/ 4005 h 4390514"/>
              <a:gd name="connsiteX2" fmla="*/ 3220837 w 3354470"/>
              <a:gd name="connsiteY2" fmla="*/ 3016099 h 4390514"/>
              <a:gd name="connsiteX3" fmla="*/ 2977621 w 3354470"/>
              <a:gd name="connsiteY3" fmla="*/ 3658541 h 4390514"/>
              <a:gd name="connsiteX4" fmla="*/ 3314269 w 3354470"/>
              <a:gd name="connsiteY4" fmla="*/ 3882232 h 4390514"/>
              <a:gd name="connsiteX5" fmla="*/ 2831285 w 3354470"/>
              <a:gd name="connsiteY5" fmla="*/ 4339109 h 4390514"/>
              <a:gd name="connsiteX6" fmla="*/ 1450 w 3354470"/>
              <a:gd name="connsiteY6" fmla="*/ 4379787 h 4390514"/>
              <a:gd name="connsiteX7" fmla="*/ 4465 w 3354470"/>
              <a:gd name="connsiteY7" fmla="*/ 0 h 4390514"/>
              <a:gd name="connsiteX0" fmla="*/ 4465 w 3354470"/>
              <a:gd name="connsiteY0" fmla="*/ 0 h 4422334"/>
              <a:gd name="connsiteX1" fmla="*/ 992145 w 3354470"/>
              <a:gd name="connsiteY1" fmla="*/ 4005 h 4422334"/>
              <a:gd name="connsiteX2" fmla="*/ 3220837 w 3354470"/>
              <a:gd name="connsiteY2" fmla="*/ 3016099 h 4422334"/>
              <a:gd name="connsiteX3" fmla="*/ 2977621 w 3354470"/>
              <a:gd name="connsiteY3" fmla="*/ 3658541 h 4422334"/>
              <a:gd name="connsiteX4" fmla="*/ 3314269 w 3354470"/>
              <a:gd name="connsiteY4" fmla="*/ 3882232 h 4422334"/>
              <a:gd name="connsiteX5" fmla="*/ 2834610 w 3354470"/>
              <a:gd name="connsiteY5" fmla="*/ 4386959 h 4422334"/>
              <a:gd name="connsiteX6" fmla="*/ 1450 w 3354470"/>
              <a:gd name="connsiteY6" fmla="*/ 4379787 h 4422334"/>
              <a:gd name="connsiteX7" fmla="*/ 4465 w 3354470"/>
              <a:gd name="connsiteY7" fmla="*/ 0 h 4422334"/>
              <a:gd name="connsiteX0" fmla="*/ 4465 w 3354470"/>
              <a:gd name="connsiteY0" fmla="*/ 0 h 4422334"/>
              <a:gd name="connsiteX1" fmla="*/ 992145 w 3354470"/>
              <a:gd name="connsiteY1" fmla="*/ 4005 h 4422334"/>
              <a:gd name="connsiteX2" fmla="*/ 3220837 w 3354470"/>
              <a:gd name="connsiteY2" fmla="*/ 3016099 h 4422334"/>
              <a:gd name="connsiteX3" fmla="*/ 2977621 w 3354470"/>
              <a:gd name="connsiteY3" fmla="*/ 3658541 h 4422334"/>
              <a:gd name="connsiteX4" fmla="*/ 3314269 w 3354470"/>
              <a:gd name="connsiteY4" fmla="*/ 3882232 h 4422334"/>
              <a:gd name="connsiteX5" fmla="*/ 2834610 w 3354470"/>
              <a:gd name="connsiteY5" fmla="*/ 4386959 h 4422334"/>
              <a:gd name="connsiteX6" fmla="*/ 1450 w 3354470"/>
              <a:gd name="connsiteY6" fmla="*/ 4379787 h 4422334"/>
              <a:gd name="connsiteX7" fmla="*/ 4465 w 3354470"/>
              <a:gd name="connsiteY7" fmla="*/ 0 h 4422334"/>
              <a:gd name="connsiteX0" fmla="*/ 4465 w 3354470"/>
              <a:gd name="connsiteY0" fmla="*/ 0 h 4387070"/>
              <a:gd name="connsiteX1" fmla="*/ 992145 w 3354470"/>
              <a:gd name="connsiteY1" fmla="*/ 4005 h 4387070"/>
              <a:gd name="connsiteX2" fmla="*/ 3220837 w 3354470"/>
              <a:gd name="connsiteY2" fmla="*/ 3016099 h 4387070"/>
              <a:gd name="connsiteX3" fmla="*/ 2977621 w 3354470"/>
              <a:gd name="connsiteY3" fmla="*/ 3658541 h 4387070"/>
              <a:gd name="connsiteX4" fmla="*/ 3314269 w 3354470"/>
              <a:gd name="connsiteY4" fmla="*/ 3882232 h 4387070"/>
              <a:gd name="connsiteX5" fmla="*/ 2834610 w 3354470"/>
              <a:gd name="connsiteY5" fmla="*/ 4386959 h 4387070"/>
              <a:gd name="connsiteX6" fmla="*/ 1450 w 3354470"/>
              <a:gd name="connsiteY6" fmla="*/ 4379787 h 4387070"/>
              <a:gd name="connsiteX7" fmla="*/ 4465 w 3354470"/>
              <a:gd name="connsiteY7" fmla="*/ 0 h 4387070"/>
              <a:gd name="connsiteX0" fmla="*/ 4465 w 3354470"/>
              <a:gd name="connsiteY0" fmla="*/ 0 h 4386983"/>
              <a:gd name="connsiteX1" fmla="*/ 992145 w 3354470"/>
              <a:gd name="connsiteY1" fmla="*/ 4005 h 4386983"/>
              <a:gd name="connsiteX2" fmla="*/ 3220837 w 3354470"/>
              <a:gd name="connsiteY2" fmla="*/ 3016099 h 4386983"/>
              <a:gd name="connsiteX3" fmla="*/ 2977621 w 3354470"/>
              <a:gd name="connsiteY3" fmla="*/ 3658541 h 4386983"/>
              <a:gd name="connsiteX4" fmla="*/ 3314269 w 3354470"/>
              <a:gd name="connsiteY4" fmla="*/ 3882232 h 4386983"/>
              <a:gd name="connsiteX5" fmla="*/ 2834610 w 3354470"/>
              <a:gd name="connsiteY5" fmla="*/ 4386959 h 4386983"/>
              <a:gd name="connsiteX6" fmla="*/ 1450 w 3354470"/>
              <a:gd name="connsiteY6" fmla="*/ 4379787 h 4386983"/>
              <a:gd name="connsiteX7" fmla="*/ 4465 w 3354470"/>
              <a:gd name="connsiteY7" fmla="*/ 0 h 4386983"/>
              <a:gd name="connsiteX0" fmla="*/ 4465 w 3354470"/>
              <a:gd name="connsiteY0" fmla="*/ 0 h 4386959"/>
              <a:gd name="connsiteX1" fmla="*/ 992145 w 3354470"/>
              <a:gd name="connsiteY1" fmla="*/ 4005 h 4386959"/>
              <a:gd name="connsiteX2" fmla="*/ 3220837 w 3354470"/>
              <a:gd name="connsiteY2" fmla="*/ 3016099 h 4386959"/>
              <a:gd name="connsiteX3" fmla="*/ 2977621 w 3354470"/>
              <a:gd name="connsiteY3" fmla="*/ 3658541 h 4386959"/>
              <a:gd name="connsiteX4" fmla="*/ 3314269 w 3354470"/>
              <a:gd name="connsiteY4" fmla="*/ 3882232 h 4386959"/>
              <a:gd name="connsiteX5" fmla="*/ 2834610 w 3354470"/>
              <a:gd name="connsiteY5" fmla="*/ 4386959 h 4386959"/>
              <a:gd name="connsiteX6" fmla="*/ 1450 w 3354470"/>
              <a:gd name="connsiteY6" fmla="*/ 4379787 h 4386959"/>
              <a:gd name="connsiteX7" fmla="*/ 4465 w 3354470"/>
              <a:gd name="connsiteY7" fmla="*/ 0 h 4386959"/>
              <a:gd name="connsiteX0" fmla="*/ 4465 w 3376244"/>
              <a:gd name="connsiteY0" fmla="*/ 0 h 4414869"/>
              <a:gd name="connsiteX1" fmla="*/ 992145 w 3376244"/>
              <a:gd name="connsiteY1" fmla="*/ 4005 h 4414869"/>
              <a:gd name="connsiteX2" fmla="*/ 3220837 w 3376244"/>
              <a:gd name="connsiteY2" fmla="*/ 3016099 h 4414869"/>
              <a:gd name="connsiteX3" fmla="*/ 2977621 w 3376244"/>
              <a:gd name="connsiteY3" fmla="*/ 3658541 h 4414869"/>
              <a:gd name="connsiteX4" fmla="*/ 3364146 w 3376244"/>
              <a:gd name="connsiteY4" fmla="*/ 3985907 h 4414869"/>
              <a:gd name="connsiteX5" fmla="*/ 2834610 w 3376244"/>
              <a:gd name="connsiteY5" fmla="*/ 4386959 h 4414869"/>
              <a:gd name="connsiteX6" fmla="*/ 1450 w 3376244"/>
              <a:gd name="connsiteY6" fmla="*/ 4379787 h 4414869"/>
              <a:gd name="connsiteX7" fmla="*/ 4465 w 3376244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386973"/>
              <a:gd name="connsiteX1" fmla="*/ 992145 w 3365177"/>
              <a:gd name="connsiteY1" fmla="*/ 4005 h 4386973"/>
              <a:gd name="connsiteX2" fmla="*/ 3220837 w 3365177"/>
              <a:gd name="connsiteY2" fmla="*/ 3016099 h 4386973"/>
              <a:gd name="connsiteX3" fmla="*/ 2977621 w 3365177"/>
              <a:gd name="connsiteY3" fmla="*/ 3658541 h 4386973"/>
              <a:gd name="connsiteX4" fmla="*/ 3364146 w 3365177"/>
              <a:gd name="connsiteY4" fmla="*/ 3985907 h 4386973"/>
              <a:gd name="connsiteX5" fmla="*/ 2834610 w 3365177"/>
              <a:gd name="connsiteY5" fmla="*/ 4386959 h 4386973"/>
              <a:gd name="connsiteX6" fmla="*/ 1450 w 3365177"/>
              <a:gd name="connsiteY6" fmla="*/ 4379787 h 4386973"/>
              <a:gd name="connsiteX7" fmla="*/ 4465 w 3365177"/>
              <a:gd name="connsiteY7" fmla="*/ 0 h 4386973"/>
              <a:gd name="connsiteX0" fmla="*/ 4465 w 3368288"/>
              <a:gd name="connsiteY0" fmla="*/ 0 h 4386972"/>
              <a:gd name="connsiteX1" fmla="*/ 992145 w 3368288"/>
              <a:gd name="connsiteY1" fmla="*/ 4005 h 4386972"/>
              <a:gd name="connsiteX2" fmla="*/ 3220837 w 3368288"/>
              <a:gd name="connsiteY2" fmla="*/ 3016099 h 4386972"/>
              <a:gd name="connsiteX3" fmla="*/ 2977621 w 3368288"/>
              <a:gd name="connsiteY3" fmla="*/ 3658541 h 4386972"/>
              <a:gd name="connsiteX4" fmla="*/ 3364146 w 3368288"/>
              <a:gd name="connsiteY4" fmla="*/ 3985907 h 4386972"/>
              <a:gd name="connsiteX5" fmla="*/ 2834610 w 3368288"/>
              <a:gd name="connsiteY5" fmla="*/ 4386959 h 4386972"/>
              <a:gd name="connsiteX6" fmla="*/ 1450 w 3368288"/>
              <a:gd name="connsiteY6" fmla="*/ 4379787 h 4386972"/>
              <a:gd name="connsiteX7" fmla="*/ 4465 w 3368288"/>
              <a:gd name="connsiteY7" fmla="*/ 0 h 4386972"/>
              <a:gd name="connsiteX0" fmla="*/ 4465 w 3452833"/>
              <a:gd name="connsiteY0" fmla="*/ 0 h 4386971"/>
              <a:gd name="connsiteX1" fmla="*/ 992145 w 3452833"/>
              <a:gd name="connsiteY1" fmla="*/ 4005 h 4386971"/>
              <a:gd name="connsiteX2" fmla="*/ 3220837 w 3452833"/>
              <a:gd name="connsiteY2" fmla="*/ 3016099 h 4386971"/>
              <a:gd name="connsiteX3" fmla="*/ 3353360 w 3452833"/>
              <a:gd name="connsiteY3" fmla="*/ 3630629 h 4386971"/>
              <a:gd name="connsiteX4" fmla="*/ 3364146 w 3452833"/>
              <a:gd name="connsiteY4" fmla="*/ 3985907 h 4386971"/>
              <a:gd name="connsiteX5" fmla="*/ 2834610 w 3452833"/>
              <a:gd name="connsiteY5" fmla="*/ 4386959 h 4386971"/>
              <a:gd name="connsiteX6" fmla="*/ 1450 w 3452833"/>
              <a:gd name="connsiteY6" fmla="*/ 4379787 h 4386971"/>
              <a:gd name="connsiteX7" fmla="*/ 4465 w 3452833"/>
              <a:gd name="connsiteY7" fmla="*/ 0 h 4386971"/>
              <a:gd name="connsiteX0" fmla="*/ 4465 w 3441757"/>
              <a:gd name="connsiteY0" fmla="*/ 0 h 4386971"/>
              <a:gd name="connsiteX1" fmla="*/ 992145 w 3441757"/>
              <a:gd name="connsiteY1" fmla="*/ 4005 h 4386971"/>
              <a:gd name="connsiteX2" fmla="*/ 3220837 w 3441757"/>
              <a:gd name="connsiteY2" fmla="*/ 3016099 h 4386971"/>
              <a:gd name="connsiteX3" fmla="*/ 3353360 w 3441757"/>
              <a:gd name="connsiteY3" fmla="*/ 3630629 h 4386971"/>
              <a:gd name="connsiteX4" fmla="*/ 3364146 w 3441757"/>
              <a:gd name="connsiteY4" fmla="*/ 3985907 h 4386971"/>
              <a:gd name="connsiteX5" fmla="*/ 2834610 w 3441757"/>
              <a:gd name="connsiteY5" fmla="*/ 4386959 h 4386971"/>
              <a:gd name="connsiteX6" fmla="*/ 1450 w 3441757"/>
              <a:gd name="connsiteY6" fmla="*/ 4379787 h 4386971"/>
              <a:gd name="connsiteX7" fmla="*/ 4465 w 3441757"/>
              <a:gd name="connsiteY7" fmla="*/ 0 h 4386971"/>
              <a:gd name="connsiteX0" fmla="*/ 4465 w 3441757"/>
              <a:gd name="connsiteY0" fmla="*/ 0 h 4386971"/>
              <a:gd name="connsiteX1" fmla="*/ 992145 w 3441757"/>
              <a:gd name="connsiteY1" fmla="*/ 4005 h 4386971"/>
              <a:gd name="connsiteX2" fmla="*/ 3220837 w 3441757"/>
              <a:gd name="connsiteY2" fmla="*/ 3016099 h 4386971"/>
              <a:gd name="connsiteX3" fmla="*/ 3353360 w 3441757"/>
              <a:gd name="connsiteY3" fmla="*/ 3630629 h 4386971"/>
              <a:gd name="connsiteX4" fmla="*/ 3364146 w 3441757"/>
              <a:gd name="connsiteY4" fmla="*/ 3985907 h 4386971"/>
              <a:gd name="connsiteX5" fmla="*/ 2834610 w 3441757"/>
              <a:gd name="connsiteY5" fmla="*/ 4386959 h 4386971"/>
              <a:gd name="connsiteX6" fmla="*/ 1450 w 3441757"/>
              <a:gd name="connsiteY6" fmla="*/ 4379787 h 4386971"/>
              <a:gd name="connsiteX7" fmla="*/ 4465 w 3441757"/>
              <a:gd name="connsiteY7" fmla="*/ 0 h 4386971"/>
              <a:gd name="connsiteX0" fmla="*/ 4465 w 3441757"/>
              <a:gd name="connsiteY0" fmla="*/ 0 h 4386973"/>
              <a:gd name="connsiteX1" fmla="*/ 992145 w 3441757"/>
              <a:gd name="connsiteY1" fmla="*/ 4005 h 4386973"/>
              <a:gd name="connsiteX2" fmla="*/ 3220837 w 3441757"/>
              <a:gd name="connsiteY2" fmla="*/ 3016099 h 4386973"/>
              <a:gd name="connsiteX3" fmla="*/ 3353360 w 3441757"/>
              <a:gd name="connsiteY3" fmla="*/ 3630629 h 4386973"/>
              <a:gd name="connsiteX4" fmla="*/ 3364146 w 3441757"/>
              <a:gd name="connsiteY4" fmla="*/ 3985907 h 4386973"/>
              <a:gd name="connsiteX5" fmla="*/ 2834610 w 3441757"/>
              <a:gd name="connsiteY5" fmla="*/ 4386959 h 4386973"/>
              <a:gd name="connsiteX6" fmla="*/ 1450 w 3441757"/>
              <a:gd name="connsiteY6" fmla="*/ 4379787 h 4386973"/>
              <a:gd name="connsiteX7" fmla="*/ 4465 w 3441757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20837 w 3364449"/>
              <a:gd name="connsiteY2" fmla="*/ 3016099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65"/>
              <a:gd name="connsiteX1" fmla="*/ 992145 w 3364449"/>
              <a:gd name="connsiteY1" fmla="*/ 4005 h 4386965"/>
              <a:gd name="connsiteX2" fmla="*/ 3237193 w 3364449"/>
              <a:gd name="connsiteY2" fmla="*/ 3031791 h 4386965"/>
              <a:gd name="connsiteX3" fmla="*/ 3353360 w 3364449"/>
              <a:gd name="connsiteY3" fmla="*/ 3630629 h 4386965"/>
              <a:gd name="connsiteX4" fmla="*/ 3364146 w 3364449"/>
              <a:gd name="connsiteY4" fmla="*/ 3985907 h 4386965"/>
              <a:gd name="connsiteX5" fmla="*/ 2834610 w 3364449"/>
              <a:gd name="connsiteY5" fmla="*/ 4386959 h 4386965"/>
              <a:gd name="connsiteX6" fmla="*/ 1450 w 3364449"/>
              <a:gd name="connsiteY6" fmla="*/ 4379787 h 4386965"/>
              <a:gd name="connsiteX7" fmla="*/ 4465 w 3364449"/>
              <a:gd name="connsiteY7" fmla="*/ 0 h 4386965"/>
              <a:gd name="connsiteX0" fmla="*/ 4465 w 3364146"/>
              <a:gd name="connsiteY0" fmla="*/ 0 h 4386965"/>
              <a:gd name="connsiteX1" fmla="*/ 992145 w 3364146"/>
              <a:gd name="connsiteY1" fmla="*/ 4005 h 4386965"/>
              <a:gd name="connsiteX2" fmla="*/ 3237193 w 3364146"/>
              <a:gd name="connsiteY2" fmla="*/ 3031791 h 4386965"/>
              <a:gd name="connsiteX3" fmla="*/ 3353360 w 3364146"/>
              <a:gd name="connsiteY3" fmla="*/ 3630629 h 4386965"/>
              <a:gd name="connsiteX4" fmla="*/ 3364146 w 3364146"/>
              <a:gd name="connsiteY4" fmla="*/ 3985907 h 4386965"/>
              <a:gd name="connsiteX5" fmla="*/ 2834610 w 3364146"/>
              <a:gd name="connsiteY5" fmla="*/ 4386959 h 4386965"/>
              <a:gd name="connsiteX6" fmla="*/ 1450 w 3364146"/>
              <a:gd name="connsiteY6" fmla="*/ 4379787 h 4386965"/>
              <a:gd name="connsiteX7" fmla="*/ 4465 w 3364146"/>
              <a:gd name="connsiteY7" fmla="*/ 0 h 4386965"/>
              <a:gd name="connsiteX0" fmla="*/ 4465 w 3362060"/>
              <a:gd name="connsiteY0" fmla="*/ 0 h 4412820"/>
              <a:gd name="connsiteX1" fmla="*/ 992145 w 3362060"/>
              <a:gd name="connsiteY1" fmla="*/ 4005 h 4412820"/>
              <a:gd name="connsiteX2" fmla="*/ 3237193 w 3362060"/>
              <a:gd name="connsiteY2" fmla="*/ 3031791 h 4412820"/>
              <a:gd name="connsiteX3" fmla="*/ 3353360 w 3362060"/>
              <a:gd name="connsiteY3" fmla="*/ 3630629 h 4412820"/>
              <a:gd name="connsiteX4" fmla="*/ 3353640 w 3362060"/>
              <a:gd name="connsiteY4" fmla="*/ 4013626 h 4412820"/>
              <a:gd name="connsiteX5" fmla="*/ 2834610 w 3362060"/>
              <a:gd name="connsiteY5" fmla="*/ 4386959 h 4412820"/>
              <a:gd name="connsiteX6" fmla="*/ 1450 w 3362060"/>
              <a:gd name="connsiteY6" fmla="*/ 4379787 h 4412820"/>
              <a:gd name="connsiteX7" fmla="*/ 4465 w 3362060"/>
              <a:gd name="connsiteY7" fmla="*/ 0 h 4412820"/>
              <a:gd name="connsiteX0" fmla="*/ 4465 w 3362060"/>
              <a:gd name="connsiteY0" fmla="*/ 0 h 4412820"/>
              <a:gd name="connsiteX1" fmla="*/ 992145 w 3362060"/>
              <a:gd name="connsiteY1" fmla="*/ 4005 h 4412820"/>
              <a:gd name="connsiteX2" fmla="*/ 3237193 w 3362060"/>
              <a:gd name="connsiteY2" fmla="*/ 3031791 h 4412820"/>
              <a:gd name="connsiteX3" fmla="*/ 3353360 w 3362060"/>
              <a:gd name="connsiteY3" fmla="*/ 3630629 h 4412820"/>
              <a:gd name="connsiteX4" fmla="*/ 3353640 w 3362060"/>
              <a:gd name="connsiteY4" fmla="*/ 4013626 h 4412820"/>
              <a:gd name="connsiteX5" fmla="*/ 2834610 w 3362060"/>
              <a:gd name="connsiteY5" fmla="*/ 4386959 h 4412820"/>
              <a:gd name="connsiteX6" fmla="*/ 1450 w 3362060"/>
              <a:gd name="connsiteY6" fmla="*/ 4379787 h 4412820"/>
              <a:gd name="connsiteX7" fmla="*/ 4465 w 3362060"/>
              <a:gd name="connsiteY7" fmla="*/ 0 h 4412820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593908"/>
              <a:gd name="connsiteY0" fmla="*/ 0 h 4555979"/>
              <a:gd name="connsiteX1" fmla="*/ 992145 w 3593908"/>
              <a:gd name="connsiteY1" fmla="*/ 4005 h 4555979"/>
              <a:gd name="connsiteX2" fmla="*/ 3237193 w 3593908"/>
              <a:gd name="connsiteY2" fmla="*/ 3031791 h 4555979"/>
              <a:gd name="connsiteX3" fmla="*/ 3353360 w 3593908"/>
              <a:gd name="connsiteY3" fmla="*/ 3630629 h 4555979"/>
              <a:gd name="connsiteX4" fmla="*/ 1450 w 3593908"/>
              <a:gd name="connsiteY4" fmla="*/ 4379787 h 4555979"/>
              <a:gd name="connsiteX5" fmla="*/ 4465 w 3593908"/>
              <a:gd name="connsiteY5" fmla="*/ 0 h 4555979"/>
              <a:gd name="connsiteX0" fmla="*/ 4465 w 3237193"/>
              <a:gd name="connsiteY0" fmla="*/ 0 h 4506229"/>
              <a:gd name="connsiteX1" fmla="*/ 992145 w 3237193"/>
              <a:gd name="connsiteY1" fmla="*/ 4005 h 4506229"/>
              <a:gd name="connsiteX2" fmla="*/ 3237193 w 3237193"/>
              <a:gd name="connsiteY2" fmla="*/ 3031791 h 4506229"/>
              <a:gd name="connsiteX3" fmla="*/ 1450 w 3237193"/>
              <a:gd name="connsiteY3" fmla="*/ 4379787 h 4506229"/>
              <a:gd name="connsiteX4" fmla="*/ 4465 w 3237193"/>
              <a:gd name="connsiteY4" fmla="*/ 0 h 4506229"/>
              <a:gd name="connsiteX0" fmla="*/ 4465 w 3237193"/>
              <a:gd name="connsiteY0" fmla="*/ 0 h 4502203"/>
              <a:gd name="connsiteX1" fmla="*/ 992145 w 3237193"/>
              <a:gd name="connsiteY1" fmla="*/ 4005 h 4502203"/>
              <a:gd name="connsiteX2" fmla="*/ 3237193 w 3237193"/>
              <a:gd name="connsiteY2" fmla="*/ 3031791 h 4502203"/>
              <a:gd name="connsiteX3" fmla="*/ 1450 w 3237193"/>
              <a:gd name="connsiteY3" fmla="*/ 4379787 h 4502203"/>
              <a:gd name="connsiteX4" fmla="*/ 4465 w 3237193"/>
              <a:gd name="connsiteY4" fmla="*/ 0 h 4502203"/>
              <a:gd name="connsiteX0" fmla="*/ 4465 w 3237193"/>
              <a:gd name="connsiteY0" fmla="*/ 0 h 4379787"/>
              <a:gd name="connsiteX1" fmla="*/ 992145 w 3237193"/>
              <a:gd name="connsiteY1" fmla="*/ 4005 h 4379787"/>
              <a:gd name="connsiteX2" fmla="*/ 3237193 w 3237193"/>
              <a:gd name="connsiteY2" fmla="*/ 3031791 h 4379787"/>
              <a:gd name="connsiteX3" fmla="*/ 1450 w 3237193"/>
              <a:gd name="connsiteY3" fmla="*/ 4379787 h 4379787"/>
              <a:gd name="connsiteX4" fmla="*/ 4465 w 3237193"/>
              <a:gd name="connsiteY4" fmla="*/ 0 h 4379787"/>
              <a:gd name="connsiteX0" fmla="*/ 4465 w 3237193"/>
              <a:gd name="connsiteY0" fmla="*/ 0 h 4379787"/>
              <a:gd name="connsiteX1" fmla="*/ 992145 w 3237193"/>
              <a:gd name="connsiteY1" fmla="*/ 4005 h 4379787"/>
              <a:gd name="connsiteX2" fmla="*/ 3237193 w 3237193"/>
              <a:gd name="connsiteY2" fmla="*/ 3031791 h 4379787"/>
              <a:gd name="connsiteX3" fmla="*/ 1443030 w 3237193"/>
              <a:gd name="connsiteY3" fmla="*/ 3777881 h 4379787"/>
              <a:gd name="connsiteX4" fmla="*/ 1450 w 3237193"/>
              <a:gd name="connsiteY4" fmla="*/ 4379787 h 4379787"/>
              <a:gd name="connsiteX5" fmla="*/ 4465 w 3237193"/>
              <a:gd name="connsiteY5" fmla="*/ 0 h 4379787"/>
              <a:gd name="connsiteX0" fmla="*/ 4465 w 3237193"/>
              <a:gd name="connsiteY0" fmla="*/ 0 h 4379842"/>
              <a:gd name="connsiteX1" fmla="*/ 992145 w 3237193"/>
              <a:gd name="connsiteY1" fmla="*/ 4005 h 4379842"/>
              <a:gd name="connsiteX2" fmla="*/ 3237193 w 3237193"/>
              <a:gd name="connsiteY2" fmla="*/ 3031791 h 4379842"/>
              <a:gd name="connsiteX3" fmla="*/ 3117809 w 3237193"/>
              <a:gd name="connsiteY3" fmla="*/ 4379842 h 4379842"/>
              <a:gd name="connsiteX4" fmla="*/ 1450 w 3237193"/>
              <a:gd name="connsiteY4" fmla="*/ 4379787 h 4379842"/>
              <a:gd name="connsiteX5" fmla="*/ 4465 w 3237193"/>
              <a:gd name="connsiteY5" fmla="*/ 0 h 4379842"/>
              <a:gd name="connsiteX0" fmla="*/ 4465 w 3237193"/>
              <a:gd name="connsiteY0" fmla="*/ 0 h 4379842"/>
              <a:gd name="connsiteX1" fmla="*/ 992145 w 3237193"/>
              <a:gd name="connsiteY1" fmla="*/ 4005 h 4379842"/>
              <a:gd name="connsiteX2" fmla="*/ 3237193 w 3237193"/>
              <a:gd name="connsiteY2" fmla="*/ 3031791 h 4379842"/>
              <a:gd name="connsiteX3" fmla="*/ 3136573 w 3237193"/>
              <a:gd name="connsiteY3" fmla="*/ 4205442 h 4379842"/>
              <a:gd name="connsiteX4" fmla="*/ 3117809 w 3237193"/>
              <a:gd name="connsiteY4" fmla="*/ 4379842 h 4379842"/>
              <a:gd name="connsiteX5" fmla="*/ 1450 w 3237193"/>
              <a:gd name="connsiteY5" fmla="*/ 4379787 h 4379842"/>
              <a:gd name="connsiteX6" fmla="*/ 4465 w 3237193"/>
              <a:gd name="connsiteY6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66445 w 3366445"/>
              <a:gd name="connsiteY3" fmla="*/ 4042294 h 4379842"/>
              <a:gd name="connsiteX4" fmla="*/ 3117809 w 3366445"/>
              <a:gd name="connsiteY4" fmla="*/ 4379842 h 4379842"/>
              <a:gd name="connsiteX5" fmla="*/ 1450 w 3366445"/>
              <a:gd name="connsiteY5" fmla="*/ 4379787 h 4379842"/>
              <a:gd name="connsiteX6" fmla="*/ 4465 w 3366445"/>
              <a:gd name="connsiteY6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10150 w 3366445"/>
              <a:gd name="connsiteY3" fmla="*/ 3524721 h 4379842"/>
              <a:gd name="connsiteX4" fmla="*/ 3366445 w 3366445"/>
              <a:gd name="connsiteY4" fmla="*/ 4042294 h 4379842"/>
              <a:gd name="connsiteX5" fmla="*/ 3117809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57927 w 3366445"/>
              <a:gd name="connsiteY3" fmla="*/ 3395809 h 4379842"/>
              <a:gd name="connsiteX4" fmla="*/ 3366445 w 3366445"/>
              <a:gd name="connsiteY4" fmla="*/ 4042294 h 4379842"/>
              <a:gd name="connsiteX5" fmla="*/ 3117809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57927 w 3366445"/>
              <a:gd name="connsiteY3" fmla="*/ 3395809 h 4379842"/>
              <a:gd name="connsiteX4" fmla="*/ 3366445 w 3366445"/>
              <a:gd name="connsiteY4" fmla="*/ 4042294 h 4379842"/>
              <a:gd name="connsiteX5" fmla="*/ 3094695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62130 w 3366445"/>
              <a:gd name="connsiteY3" fmla="*/ 3423528 h 4379842"/>
              <a:gd name="connsiteX4" fmla="*/ 3366445 w 3366445"/>
              <a:gd name="connsiteY4" fmla="*/ 4042294 h 4379842"/>
              <a:gd name="connsiteX5" fmla="*/ 3094695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5461319"/>
              <a:gd name="connsiteX1" fmla="*/ 992145 w 3362558"/>
              <a:gd name="connsiteY1" fmla="*/ 1085482 h 5461319"/>
              <a:gd name="connsiteX2" fmla="*/ 3237193 w 3362558"/>
              <a:gd name="connsiteY2" fmla="*/ 4113268 h 5461319"/>
              <a:gd name="connsiteX3" fmla="*/ 3362130 w 3362558"/>
              <a:gd name="connsiteY3" fmla="*/ 4505005 h 5461319"/>
              <a:gd name="connsiteX4" fmla="*/ 3362242 w 3362558"/>
              <a:gd name="connsiteY4" fmla="*/ 5111172 h 5461319"/>
              <a:gd name="connsiteX5" fmla="*/ 3094695 w 3362558"/>
              <a:gd name="connsiteY5" fmla="*/ 5461319 h 5461319"/>
              <a:gd name="connsiteX6" fmla="*/ 1450 w 3362558"/>
              <a:gd name="connsiteY6" fmla="*/ 5461264 h 5461319"/>
              <a:gd name="connsiteX7" fmla="*/ 4465 w 3362558"/>
              <a:gd name="connsiteY7" fmla="*/ 0 h 5461319"/>
              <a:gd name="connsiteX0" fmla="*/ 4465 w 3362558"/>
              <a:gd name="connsiteY0" fmla="*/ 0 h 5375939"/>
              <a:gd name="connsiteX1" fmla="*/ 992145 w 3362558"/>
              <a:gd name="connsiteY1" fmla="*/ 1000102 h 5375939"/>
              <a:gd name="connsiteX2" fmla="*/ 3237193 w 3362558"/>
              <a:gd name="connsiteY2" fmla="*/ 4027888 h 5375939"/>
              <a:gd name="connsiteX3" fmla="*/ 3362130 w 3362558"/>
              <a:gd name="connsiteY3" fmla="*/ 4419625 h 5375939"/>
              <a:gd name="connsiteX4" fmla="*/ 3362242 w 3362558"/>
              <a:gd name="connsiteY4" fmla="*/ 5025792 h 5375939"/>
              <a:gd name="connsiteX5" fmla="*/ 3094695 w 3362558"/>
              <a:gd name="connsiteY5" fmla="*/ 5375939 h 5375939"/>
              <a:gd name="connsiteX6" fmla="*/ 1450 w 3362558"/>
              <a:gd name="connsiteY6" fmla="*/ 5375884 h 5375939"/>
              <a:gd name="connsiteX7" fmla="*/ 4465 w 3362558"/>
              <a:gd name="connsiteY7" fmla="*/ 0 h 5375939"/>
              <a:gd name="connsiteX0" fmla="*/ 1543 w 3362872"/>
              <a:gd name="connsiteY0" fmla="*/ 0 h 5449676"/>
              <a:gd name="connsiteX1" fmla="*/ 992459 w 3362872"/>
              <a:gd name="connsiteY1" fmla="*/ 1073839 h 5449676"/>
              <a:gd name="connsiteX2" fmla="*/ 3237507 w 3362872"/>
              <a:gd name="connsiteY2" fmla="*/ 4101625 h 5449676"/>
              <a:gd name="connsiteX3" fmla="*/ 3362444 w 3362872"/>
              <a:gd name="connsiteY3" fmla="*/ 4493362 h 5449676"/>
              <a:gd name="connsiteX4" fmla="*/ 3362556 w 3362872"/>
              <a:gd name="connsiteY4" fmla="*/ 5099529 h 5449676"/>
              <a:gd name="connsiteX5" fmla="*/ 3095009 w 3362872"/>
              <a:gd name="connsiteY5" fmla="*/ 5449676 h 5449676"/>
              <a:gd name="connsiteX6" fmla="*/ 1764 w 3362872"/>
              <a:gd name="connsiteY6" fmla="*/ 5449621 h 5449676"/>
              <a:gd name="connsiteX7" fmla="*/ 1543 w 3362872"/>
              <a:gd name="connsiteY7" fmla="*/ 0 h 5449676"/>
              <a:gd name="connsiteX0" fmla="*/ 1543 w 3362872"/>
              <a:gd name="connsiteY0" fmla="*/ 0 h 5449676"/>
              <a:gd name="connsiteX1" fmla="*/ 196351 w 3362872"/>
              <a:gd name="connsiteY1" fmla="*/ 2711 h 5449676"/>
              <a:gd name="connsiteX2" fmla="*/ 3237507 w 3362872"/>
              <a:gd name="connsiteY2" fmla="*/ 4101625 h 5449676"/>
              <a:gd name="connsiteX3" fmla="*/ 3362444 w 3362872"/>
              <a:gd name="connsiteY3" fmla="*/ 4493362 h 5449676"/>
              <a:gd name="connsiteX4" fmla="*/ 3362556 w 3362872"/>
              <a:gd name="connsiteY4" fmla="*/ 5099529 h 5449676"/>
              <a:gd name="connsiteX5" fmla="*/ 3095009 w 3362872"/>
              <a:gd name="connsiteY5" fmla="*/ 5449676 h 5449676"/>
              <a:gd name="connsiteX6" fmla="*/ 1764 w 3362872"/>
              <a:gd name="connsiteY6" fmla="*/ 5449621 h 5449676"/>
              <a:gd name="connsiteX7" fmla="*/ 1543 w 3362872"/>
              <a:gd name="connsiteY7" fmla="*/ 0 h 5449676"/>
              <a:gd name="connsiteX0" fmla="*/ 1543 w 3362872"/>
              <a:gd name="connsiteY0" fmla="*/ 0 h 5449676"/>
              <a:gd name="connsiteX1" fmla="*/ 3237507 w 3362872"/>
              <a:gd name="connsiteY1" fmla="*/ 4101625 h 5449676"/>
              <a:gd name="connsiteX2" fmla="*/ 3362444 w 3362872"/>
              <a:gd name="connsiteY2" fmla="*/ 4493362 h 5449676"/>
              <a:gd name="connsiteX3" fmla="*/ 3362556 w 3362872"/>
              <a:gd name="connsiteY3" fmla="*/ 5099529 h 5449676"/>
              <a:gd name="connsiteX4" fmla="*/ 3095009 w 3362872"/>
              <a:gd name="connsiteY4" fmla="*/ 5449676 h 5449676"/>
              <a:gd name="connsiteX5" fmla="*/ 1764 w 3362872"/>
              <a:gd name="connsiteY5" fmla="*/ 5449621 h 5449676"/>
              <a:gd name="connsiteX6" fmla="*/ 1543 w 3362872"/>
              <a:gd name="connsiteY6" fmla="*/ 0 h 5449676"/>
              <a:gd name="connsiteX0" fmla="*/ 0 w 3369583"/>
              <a:gd name="connsiteY0" fmla="*/ 0 h 5128466"/>
              <a:gd name="connsiteX1" fmla="*/ 3244218 w 3369583"/>
              <a:gd name="connsiteY1" fmla="*/ 3780415 h 5128466"/>
              <a:gd name="connsiteX2" fmla="*/ 3369155 w 3369583"/>
              <a:gd name="connsiteY2" fmla="*/ 4172152 h 5128466"/>
              <a:gd name="connsiteX3" fmla="*/ 3369267 w 3369583"/>
              <a:gd name="connsiteY3" fmla="*/ 4778319 h 5128466"/>
              <a:gd name="connsiteX4" fmla="*/ 3101720 w 3369583"/>
              <a:gd name="connsiteY4" fmla="*/ 5128466 h 5128466"/>
              <a:gd name="connsiteX5" fmla="*/ 8475 w 3369583"/>
              <a:gd name="connsiteY5" fmla="*/ 5128411 h 5128466"/>
              <a:gd name="connsiteX6" fmla="*/ 0 w 3369583"/>
              <a:gd name="connsiteY6" fmla="*/ 0 h 5128466"/>
              <a:gd name="connsiteX0" fmla="*/ 0 w 3369583"/>
              <a:gd name="connsiteY0" fmla="*/ 0 h 5425883"/>
              <a:gd name="connsiteX1" fmla="*/ 3244218 w 3369583"/>
              <a:gd name="connsiteY1" fmla="*/ 4077832 h 5425883"/>
              <a:gd name="connsiteX2" fmla="*/ 3369155 w 3369583"/>
              <a:gd name="connsiteY2" fmla="*/ 4469569 h 5425883"/>
              <a:gd name="connsiteX3" fmla="*/ 3369267 w 3369583"/>
              <a:gd name="connsiteY3" fmla="*/ 5075736 h 5425883"/>
              <a:gd name="connsiteX4" fmla="*/ 3101720 w 3369583"/>
              <a:gd name="connsiteY4" fmla="*/ 5425883 h 5425883"/>
              <a:gd name="connsiteX5" fmla="*/ 8475 w 3369583"/>
              <a:gd name="connsiteY5" fmla="*/ 5425828 h 5425883"/>
              <a:gd name="connsiteX6" fmla="*/ 0 w 3369583"/>
              <a:gd name="connsiteY6" fmla="*/ 0 h 5425883"/>
              <a:gd name="connsiteX0" fmla="*/ 0 w 3369583"/>
              <a:gd name="connsiteY0" fmla="*/ 0 h 5425883"/>
              <a:gd name="connsiteX1" fmla="*/ 3194695 w 3369583"/>
              <a:gd name="connsiteY1" fmla="*/ 2709713 h 5425883"/>
              <a:gd name="connsiteX2" fmla="*/ 3369155 w 3369583"/>
              <a:gd name="connsiteY2" fmla="*/ 4469569 h 5425883"/>
              <a:gd name="connsiteX3" fmla="*/ 3369267 w 3369583"/>
              <a:gd name="connsiteY3" fmla="*/ 5075736 h 5425883"/>
              <a:gd name="connsiteX4" fmla="*/ 3101720 w 3369583"/>
              <a:gd name="connsiteY4" fmla="*/ 5425883 h 5425883"/>
              <a:gd name="connsiteX5" fmla="*/ 8475 w 3369583"/>
              <a:gd name="connsiteY5" fmla="*/ 5425828 h 5425883"/>
              <a:gd name="connsiteX6" fmla="*/ 0 w 3369583"/>
              <a:gd name="connsiteY6" fmla="*/ 0 h 5425883"/>
              <a:gd name="connsiteX0" fmla="*/ 0 w 3377538"/>
              <a:gd name="connsiteY0" fmla="*/ 0 h 5425883"/>
              <a:gd name="connsiteX1" fmla="*/ 3194695 w 3377538"/>
              <a:gd name="connsiteY1" fmla="*/ 2709713 h 5425883"/>
              <a:gd name="connsiteX2" fmla="*/ 3377409 w 3377538"/>
              <a:gd name="connsiteY2" fmla="*/ 3279901 h 5425883"/>
              <a:gd name="connsiteX3" fmla="*/ 3369267 w 3377538"/>
              <a:gd name="connsiteY3" fmla="*/ 5075736 h 5425883"/>
              <a:gd name="connsiteX4" fmla="*/ 3101720 w 3377538"/>
              <a:gd name="connsiteY4" fmla="*/ 5425883 h 5425883"/>
              <a:gd name="connsiteX5" fmla="*/ 8475 w 3377538"/>
              <a:gd name="connsiteY5" fmla="*/ 5425828 h 5425883"/>
              <a:gd name="connsiteX6" fmla="*/ 0 w 3377538"/>
              <a:gd name="connsiteY6" fmla="*/ 0 h 5425883"/>
              <a:gd name="connsiteX0" fmla="*/ 0 w 3369267"/>
              <a:gd name="connsiteY0" fmla="*/ 0 h 5425883"/>
              <a:gd name="connsiteX1" fmla="*/ 3194695 w 3369267"/>
              <a:gd name="connsiteY1" fmla="*/ 2709713 h 5425883"/>
              <a:gd name="connsiteX2" fmla="*/ 3367632 w 3369267"/>
              <a:gd name="connsiteY2" fmla="*/ 3261112 h 5425883"/>
              <a:gd name="connsiteX3" fmla="*/ 3369267 w 3369267"/>
              <a:gd name="connsiteY3" fmla="*/ 5075736 h 5425883"/>
              <a:gd name="connsiteX4" fmla="*/ 3101720 w 3369267"/>
              <a:gd name="connsiteY4" fmla="*/ 5425883 h 5425883"/>
              <a:gd name="connsiteX5" fmla="*/ 8475 w 3369267"/>
              <a:gd name="connsiteY5" fmla="*/ 5425828 h 5425883"/>
              <a:gd name="connsiteX6" fmla="*/ 0 w 3369267"/>
              <a:gd name="connsiteY6" fmla="*/ 0 h 5425883"/>
              <a:gd name="connsiteX0" fmla="*/ 0 w 3369267"/>
              <a:gd name="connsiteY0" fmla="*/ 0 h 5425883"/>
              <a:gd name="connsiteX1" fmla="*/ 3194695 w 3369267"/>
              <a:gd name="connsiteY1" fmla="*/ 2709713 h 5425883"/>
              <a:gd name="connsiteX2" fmla="*/ 3348079 w 3369267"/>
              <a:gd name="connsiteY2" fmla="*/ 3261112 h 5425883"/>
              <a:gd name="connsiteX3" fmla="*/ 3369267 w 3369267"/>
              <a:gd name="connsiteY3" fmla="*/ 5075736 h 5425883"/>
              <a:gd name="connsiteX4" fmla="*/ 3101720 w 3369267"/>
              <a:gd name="connsiteY4" fmla="*/ 5425883 h 5425883"/>
              <a:gd name="connsiteX5" fmla="*/ 8475 w 3369267"/>
              <a:gd name="connsiteY5" fmla="*/ 5425828 h 5425883"/>
              <a:gd name="connsiteX6" fmla="*/ 0 w 3369267"/>
              <a:gd name="connsiteY6" fmla="*/ 0 h 5425883"/>
              <a:gd name="connsiteX0" fmla="*/ 0 w 3369267"/>
              <a:gd name="connsiteY0" fmla="*/ 0 h 5425883"/>
              <a:gd name="connsiteX1" fmla="*/ 3194695 w 3369267"/>
              <a:gd name="connsiteY1" fmla="*/ 2709713 h 5425883"/>
              <a:gd name="connsiteX2" fmla="*/ 3367633 w 3369267"/>
              <a:gd name="connsiteY2" fmla="*/ 3242322 h 5425883"/>
              <a:gd name="connsiteX3" fmla="*/ 3369267 w 3369267"/>
              <a:gd name="connsiteY3" fmla="*/ 5075736 h 5425883"/>
              <a:gd name="connsiteX4" fmla="*/ 3101720 w 3369267"/>
              <a:gd name="connsiteY4" fmla="*/ 5425883 h 5425883"/>
              <a:gd name="connsiteX5" fmla="*/ 8475 w 3369267"/>
              <a:gd name="connsiteY5" fmla="*/ 5425828 h 5425883"/>
              <a:gd name="connsiteX6" fmla="*/ 0 w 3369267"/>
              <a:gd name="connsiteY6" fmla="*/ 0 h 5425883"/>
              <a:gd name="connsiteX0" fmla="*/ 0 w 3369267"/>
              <a:gd name="connsiteY0" fmla="*/ 0 h 5425883"/>
              <a:gd name="connsiteX1" fmla="*/ 3194695 w 3369267"/>
              <a:gd name="connsiteY1" fmla="*/ 2709713 h 5425883"/>
              <a:gd name="connsiteX2" fmla="*/ 3367633 w 3369267"/>
              <a:gd name="connsiteY2" fmla="*/ 3242322 h 5425883"/>
              <a:gd name="connsiteX3" fmla="*/ 3369267 w 3369267"/>
              <a:gd name="connsiteY3" fmla="*/ 4800841 h 5425883"/>
              <a:gd name="connsiteX4" fmla="*/ 3101720 w 3369267"/>
              <a:gd name="connsiteY4" fmla="*/ 5425883 h 5425883"/>
              <a:gd name="connsiteX5" fmla="*/ 8475 w 3369267"/>
              <a:gd name="connsiteY5" fmla="*/ 5425828 h 5425883"/>
              <a:gd name="connsiteX6" fmla="*/ 0 w 3369267"/>
              <a:gd name="connsiteY6" fmla="*/ 0 h 5425883"/>
              <a:gd name="connsiteX0" fmla="*/ 0 w 3367801"/>
              <a:gd name="connsiteY0" fmla="*/ 0 h 5425883"/>
              <a:gd name="connsiteX1" fmla="*/ 3194695 w 3367801"/>
              <a:gd name="connsiteY1" fmla="*/ 2709713 h 5425883"/>
              <a:gd name="connsiteX2" fmla="*/ 3367633 w 3367801"/>
              <a:gd name="connsiteY2" fmla="*/ 3242322 h 5425883"/>
              <a:gd name="connsiteX3" fmla="*/ 3362203 w 3367801"/>
              <a:gd name="connsiteY3" fmla="*/ 4566670 h 5425883"/>
              <a:gd name="connsiteX4" fmla="*/ 3101720 w 3367801"/>
              <a:gd name="connsiteY4" fmla="*/ 5425883 h 5425883"/>
              <a:gd name="connsiteX5" fmla="*/ 8475 w 3367801"/>
              <a:gd name="connsiteY5" fmla="*/ 5425828 h 5425883"/>
              <a:gd name="connsiteX6" fmla="*/ 0 w 3367801"/>
              <a:gd name="connsiteY6" fmla="*/ 0 h 5425883"/>
              <a:gd name="connsiteX0" fmla="*/ 0 w 3367801"/>
              <a:gd name="connsiteY0" fmla="*/ 0 h 5441155"/>
              <a:gd name="connsiteX1" fmla="*/ 3194695 w 3367801"/>
              <a:gd name="connsiteY1" fmla="*/ 2709713 h 5441155"/>
              <a:gd name="connsiteX2" fmla="*/ 3367633 w 3367801"/>
              <a:gd name="connsiteY2" fmla="*/ 3242322 h 5441155"/>
              <a:gd name="connsiteX3" fmla="*/ 3362203 w 3367801"/>
              <a:gd name="connsiteY3" fmla="*/ 4566670 h 5441155"/>
              <a:gd name="connsiteX4" fmla="*/ 2713220 w 3367801"/>
              <a:gd name="connsiteY4" fmla="*/ 5441155 h 5441155"/>
              <a:gd name="connsiteX5" fmla="*/ 8475 w 3367801"/>
              <a:gd name="connsiteY5" fmla="*/ 5425828 h 5441155"/>
              <a:gd name="connsiteX6" fmla="*/ 0 w 3367801"/>
              <a:gd name="connsiteY6" fmla="*/ 0 h 5441155"/>
              <a:gd name="connsiteX0" fmla="*/ 0 w 3367801"/>
              <a:gd name="connsiteY0" fmla="*/ 0 h 5425883"/>
              <a:gd name="connsiteX1" fmla="*/ 3194695 w 3367801"/>
              <a:gd name="connsiteY1" fmla="*/ 2709713 h 5425883"/>
              <a:gd name="connsiteX2" fmla="*/ 3367633 w 3367801"/>
              <a:gd name="connsiteY2" fmla="*/ 3242322 h 5425883"/>
              <a:gd name="connsiteX3" fmla="*/ 3362203 w 3367801"/>
              <a:gd name="connsiteY3" fmla="*/ 4566670 h 5425883"/>
              <a:gd name="connsiteX4" fmla="*/ 2854493 w 3367801"/>
              <a:gd name="connsiteY4" fmla="*/ 5425883 h 5425883"/>
              <a:gd name="connsiteX5" fmla="*/ 8475 w 3367801"/>
              <a:gd name="connsiteY5" fmla="*/ 5425828 h 5425883"/>
              <a:gd name="connsiteX6" fmla="*/ 0 w 3367801"/>
              <a:gd name="connsiteY6" fmla="*/ 0 h 5425883"/>
              <a:gd name="connsiteX0" fmla="*/ 0 w 3369267"/>
              <a:gd name="connsiteY0" fmla="*/ 0 h 5425883"/>
              <a:gd name="connsiteX1" fmla="*/ 3194695 w 3369267"/>
              <a:gd name="connsiteY1" fmla="*/ 2709713 h 5425883"/>
              <a:gd name="connsiteX2" fmla="*/ 3367633 w 3369267"/>
              <a:gd name="connsiteY2" fmla="*/ 3242322 h 5425883"/>
              <a:gd name="connsiteX3" fmla="*/ 3369267 w 3369267"/>
              <a:gd name="connsiteY3" fmla="*/ 4602304 h 5425883"/>
              <a:gd name="connsiteX4" fmla="*/ 2854493 w 3369267"/>
              <a:gd name="connsiteY4" fmla="*/ 5425883 h 5425883"/>
              <a:gd name="connsiteX5" fmla="*/ 8475 w 3369267"/>
              <a:gd name="connsiteY5" fmla="*/ 5425828 h 5425883"/>
              <a:gd name="connsiteX6" fmla="*/ 0 w 3369267"/>
              <a:gd name="connsiteY6" fmla="*/ 0 h 5425883"/>
              <a:gd name="connsiteX0" fmla="*/ 0 w 3369275"/>
              <a:gd name="connsiteY0" fmla="*/ 0 h 5425883"/>
              <a:gd name="connsiteX1" fmla="*/ 3194695 w 3369275"/>
              <a:gd name="connsiteY1" fmla="*/ 2709713 h 5425883"/>
              <a:gd name="connsiteX2" fmla="*/ 3367633 w 3369275"/>
              <a:gd name="connsiteY2" fmla="*/ 3242322 h 5425883"/>
              <a:gd name="connsiteX3" fmla="*/ 3369267 w 3369275"/>
              <a:gd name="connsiteY3" fmla="*/ 4602304 h 5425883"/>
              <a:gd name="connsiteX4" fmla="*/ 2854493 w 3369275"/>
              <a:gd name="connsiteY4" fmla="*/ 5425883 h 5425883"/>
              <a:gd name="connsiteX5" fmla="*/ 8475 w 3369275"/>
              <a:gd name="connsiteY5" fmla="*/ 5425828 h 5425883"/>
              <a:gd name="connsiteX6" fmla="*/ 0 w 3369275"/>
              <a:gd name="connsiteY6" fmla="*/ 0 h 5425883"/>
              <a:gd name="connsiteX0" fmla="*/ 0 w 3369275"/>
              <a:gd name="connsiteY0" fmla="*/ 0 h 5425887"/>
              <a:gd name="connsiteX1" fmla="*/ 3194695 w 3369275"/>
              <a:gd name="connsiteY1" fmla="*/ 2709713 h 5425887"/>
              <a:gd name="connsiteX2" fmla="*/ 3367633 w 3369275"/>
              <a:gd name="connsiteY2" fmla="*/ 3242322 h 5425887"/>
              <a:gd name="connsiteX3" fmla="*/ 3369267 w 3369275"/>
              <a:gd name="connsiteY3" fmla="*/ 4602304 h 5425887"/>
              <a:gd name="connsiteX4" fmla="*/ 2854493 w 3369275"/>
              <a:gd name="connsiteY4" fmla="*/ 5425883 h 5425887"/>
              <a:gd name="connsiteX5" fmla="*/ 8475 w 3369275"/>
              <a:gd name="connsiteY5" fmla="*/ 5425828 h 5425887"/>
              <a:gd name="connsiteX6" fmla="*/ 0 w 3369275"/>
              <a:gd name="connsiteY6" fmla="*/ 0 h 5425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69275" h="5425887">
                <a:moveTo>
                  <a:pt x="0" y="0"/>
                </a:moveTo>
                <a:lnTo>
                  <a:pt x="3194695" y="2709713"/>
                </a:lnTo>
                <a:cubicBezTo>
                  <a:pt x="3269962" y="2817613"/>
                  <a:pt x="3370114" y="3008428"/>
                  <a:pt x="3367633" y="3242322"/>
                </a:cubicBezTo>
                <a:cubicBezTo>
                  <a:pt x="3369071" y="3448577"/>
                  <a:pt x="3369329" y="3990156"/>
                  <a:pt x="3369267" y="4602304"/>
                </a:cubicBezTo>
                <a:cubicBezTo>
                  <a:pt x="3369205" y="5214452"/>
                  <a:pt x="3018445" y="5426838"/>
                  <a:pt x="2854493" y="5425883"/>
                </a:cubicBezTo>
                <a:lnTo>
                  <a:pt x="8475" y="5425828"/>
                </a:lnTo>
                <a:cubicBezTo>
                  <a:pt x="2453" y="3613826"/>
                  <a:pt x="6022" y="1812002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rgbClr val="4FE3C2"/>
              </a:gs>
              <a:gs pos="100000">
                <a:srgbClr val="B6F11F"/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/>
              <a:t> </a:t>
            </a:r>
          </a:p>
        </p:txBody>
      </p:sp>
      <p:sp>
        <p:nvSpPr>
          <p:cNvPr id="14" name="Rettangolo con un angolo ritagliato 5">
            <a:extLst>
              <a:ext uri="{FF2B5EF4-FFF2-40B4-BE49-F238E27FC236}">
                <a16:creationId xmlns:a16="http://schemas.microsoft.com/office/drawing/2014/main" id="{6328C654-9FB9-7EAD-47DD-6CCBB4688ED0}"/>
              </a:ext>
            </a:extLst>
          </p:cNvPr>
          <p:cNvSpPr>
            <a:spLocks noChangeAspect="1"/>
          </p:cNvSpPr>
          <p:nvPr userDrawn="1"/>
        </p:nvSpPr>
        <p:spPr>
          <a:xfrm rot="10800000" flipH="1">
            <a:off x="-8081" y="-6"/>
            <a:ext cx="4057286" cy="4533077"/>
          </a:xfrm>
          <a:custGeom>
            <a:avLst/>
            <a:gdLst>
              <a:gd name="connsiteX0" fmla="*/ 0 w 3909764"/>
              <a:gd name="connsiteY0" fmla="*/ 0 h 5436006"/>
              <a:gd name="connsiteX1" fmla="*/ 3171483 w 3909764"/>
              <a:gd name="connsiteY1" fmla="*/ 0 h 5436006"/>
              <a:gd name="connsiteX2" fmla="*/ 3909764 w 3909764"/>
              <a:gd name="connsiteY2" fmla="*/ 738281 h 5436006"/>
              <a:gd name="connsiteX3" fmla="*/ 3909764 w 3909764"/>
              <a:gd name="connsiteY3" fmla="*/ 5436006 h 5436006"/>
              <a:gd name="connsiteX4" fmla="*/ 0 w 3909764"/>
              <a:gd name="connsiteY4" fmla="*/ 5436006 h 5436006"/>
              <a:gd name="connsiteX5" fmla="*/ 0 w 3909764"/>
              <a:gd name="connsiteY5" fmla="*/ 0 h 5436006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171483 w 3909764"/>
              <a:gd name="connsiteY2" fmla="*/ 3202 h 5439208"/>
              <a:gd name="connsiteX3" fmla="*/ 3280010 w 3909764"/>
              <a:gd name="connsiteY3" fmla="*/ 109182 h 5439208"/>
              <a:gd name="connsiteX4" fmla="*/ 3909764 w 3909764"/>
              <a:gd name="connsiteY4" fmla="*/ 741483 h 5439208"/>
              <a:gd name="connsiteX5" fmla="*/ 3909764 w 3909764"/>
              <a:gd name="connsiteY5" fmla="*/ 5439208 h 5439208"/>
              <a:gd name="connsiteX6" fmla="*/ 0 w 3909764"/>
              <a:gd name="connsiteY6" fmla="*/ 5439208 h 5439208"/>
              <a:gd name="connsiteX7" fmla="*/ 0 w 3909764"/>
              <a:gd name="connsiteY7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764"/>
              <a:gd name="connsiteY0" fmla="*/ 3202 h 5439208"/>
              <a:gd name="connsiteX1" fmla="*/ 3057097 w 3909764"/>
              <a:gd name="connsiteY1" fmla="*/ 0 h 5439208"/>
              <a:gd name="connsiteX2" fmla="*/ 3280010 w 3909764"/>
              <a:gd name="connsiteY2" fmla="*/ 109182 h 5439208"/>
              <a:gd name="connsiteX3" fmla="*/ 3909764 w 3909764"/>
              <a:gd name="connsiteY3" fmla="*/ 741483 h 5439208"/>
              <a:gd name="connsiteX4" fmla="*/ 3909764 w 3909764"/>
              <a:gd name="connsiteY4" fmla="*/ 5439208 h 5439208"/>
              <a:gd name="connsiteX5" fmla="*/ 0 w 3909764"/>
              <a:gd name="connsiteY5" fmla="*/ 5439208 h 5439208"/>
              <a:gd name="connsiteX6" fmla="*/ 0 w 3909764"/>
              <a:gd name="connsiteY6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909764 w 3909932"/>
              <a:gd name="connsiteY3" fmla="*/ 741483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764 w 3909932"/>
              <a:gd name="connsiteY4" fmla="*/ 741483 h 5439208"/>
              <a:gd name="connsiteX5" fmla="*/ 3909932 w 3909932"/>
              <a:gd name="connsiteY5" fmla="*/ 1016217 h 5439208"/>
              <a:gd name="connsiteX6" fmla="*/ 3909764 w 3909932"/>
              <a:gd name="connsiteY6" fmla="*/ 5439208 h 5439208"/>
              <a:gd name="connsiteX7" fmla="*/ 0 w 3909932"/>
              <a:gd name="connsiteY7" fmla="*/ 5439208 h 5439208"/>
              <a:gd name="connsiteX8" fmla="*/ 0 w 3909932"/>
              <a:gd name="connsiteY8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09932"/>
              <a:gd name="connsiteY0" fmla="*/ 3202 h 5439208"/>
              <a:gd name="connsiteX1" fmla="*/ 3057097 w 3909932"/>
              <a:gd name="connsiteY1" fmla="*/ 0 h 5439208"/>
              <a:gd name="connsiteX2" fmla="*/ 3280010 w 3909932"/>
              <a:gd name="connsiteY2" fmla="*/ 109182 h 5439208"/>
              <a:gd name="connsiteX3" fmla="*/ 3715060 w 3909932"/>
              <a:gd name="connsiteY3" fmla="*/ 544027 h 5439208"/>
              <a:gd name="connsiteX4" fmla="*/ 3909932 w 3909932"/>
              <a:gd name="connsiteY4" fmla="*/ 1016217 h 5439208"/>
              <a:gd name="connsiteX5" fmla="*/ 3909764 w 3909932"/>
              <a:gd name="connsiteY5" fmla="*/ 5439208 h 5439208"/>
              <a:gd name="connsiteX6" fmla="*/ 0 w 3909932"/>
              <a:gd name="connsiteY6" fmla="*/ 5439208 h 5439208"/>
              <a:gd name="connsiteX7" fmla="*/ 0 w 3909932"/>
              <a:gd name="connsiteY7" fmla="*/ 3202 h 5439208"/>
              <a:gd name="connsiteX0" fmla="*/ 0 w 3910458"/>
              <a:gd name="connsiteY0" fmla="*/ 3202 h 5439208"/>
              <a:gd name="connsiteX1" fmla="*/ 3057097 w 3910458"/>
              <a:gd name="connsiteY1" fmla="*/ 0 h 5439208"/>
              <a:gd name="connsiteX2" fmla="*/ 3280010 w 3910458"/>
              <a:gd name="connsiteY2" fmla="*/ 109182 h 5439208"/>
              <a:gd name="connsiteX3" fmla="*/ 3715060 w 3910458"/>
              <a:gd name="connsiteY3" fmla="*/ 544027 h 5439208"/>
              <a:gd name="connsiteX4" fmla="*/ 3909932 w 3910458"/>
              <a:gd name="connsiteY4" fmla="*/ 1016217 h 5439208"/>
              <a:gd name="connsiteX5" fmla="*/ 3909764 w 3910458"/>
              <a:gd name="connsiteY5" fmla="*/ 5439208 h 5439208"/>
              <a:gd name="connsiteX6" fmla="*/ 0 w 3910458"/>
              <a:gd name="connsiteY6" fmla="*/ 5439208 h 5439208"/>
              <a:gd name="connsiteX7" fmla="*/ 0 w 3910458"/>
              <a:gd name="connsiteY7" fmla="*/ 3202 h 5439208"/>
              <a:gd name="connsiteX0" fmla="*/ 0 w 4200678"/>
              <a:gd name="connsiteY0" fmla="*/ 3202 h 5515789"/>
              <a:gd name="connsiteX1" fmla="*/ 3057097 w 4200678"/>
              <a:gd name="connsiteY1" fmla="*/ 0 h 5515789"/>
              <a:gd name="connsiteX2" fmla="*/ 3280010 w 4200678"/>
              <a:gd name="connsiteY2" fmla="*/ 109182 h 5515789"/>
              <a:gd name="connsiteX3" fmla="*/ 3715060 w 4200678"/>
              <a:gd name="connsiteY3" fmla="*/ 544027 h 5515789"/>
              <a:gd name="connsiteX4" fmla="*/ 3909932 w 4200678"/>
              <a:gd name="connsiteY4" fmla="*/ 1016217 h 5515789"/>
              <a:gd name="connsiteX5" fmla="*/ 3913680 w 4200678"/>
              <a:gd name="connsiteY5" fmla="*/ 5082299 h 5515789"/>
              <a:gd name="connsiteX6" fmla="*/ 3909764 w 4200678"/>
              <a:gd name="connsiteY6" fmla="*/ 5439208 h 5515789"/>
              <a:gd name="connsiteX7" fmla="*/ 0 w 4200678"/>
              <a:gd name="connsiteY7" fmla="*/ 5439208 h 5515789"/>
              <a:gd name="connsiteX8" fmla="*/ 0 w 4200678"/>
              <a:gd name="connsiteY8" fmla="*/ 3202 h 5515789"/>
              <a:gd name="connsiteX0" fmla="*/ 0 w 4200678"/>
              <a:gd name="connsiteY0" fmla="*/ 3202 h 5439208"/>
              <a:gd name="connsiteX1" fmla="*/ 3057097 w 4200678"/>
              <a:gd name="connsiteY1" fmla="*/ 0 h 5439208"/>
              <a:gd name="connsiteX2" fmla="*/ 3280010 w 4200678"/>
              <a:gd name="connsiteY2" fmla="*/ 109182 h 5439208"/>
              <a:gd name="connsiteX3" fmla="*/ 3715060 w 4200678"/>
              <a:gd name="connsiteY3" fmla="*/ 544027 h 5439208"/>
              <a:gd name="connsiteX4" fmla="*/ 3909932 w 4200678"/>
              <a:gd name="connsiteY4" fmla="*/ 1016217 h 5439208"/>
              <a:gd name="connsiteX5" fmla="*/ 3913680 w 4200678"/>
              <a:gd name="connsiteY5" fmla="*/ 5082299 h 5439208"/>
              <a:gd name="connsiteX6" fmla="*/ 3909764 w 4200678"/>
              <a:gd name="connsiteY6" fmla="*/ 5439208 h 5439208"/>
              <a:gd name="connsiteX7" fmla="*/ 0 w 4200678"/>
              <a:gd name="connsiteY7" fmla="*/ 5439208 h 5439208"/>
              <a:gd name="connsiteX8" fmla="*/ 0 w 4200678"/>
              <a:gd name="connsiteY8" fmla="*/ 3202 h 5439208"/>
              <a:gd name="connsiteX0" fmla="*/ 0 w 3995172"/>
              <a:gd name="connsiteY0" fmla="*/ 3202 h 5439208"/>
              <a:gd name="connsiteX1" fmla="*/ 3057097 w 3995172"/>
              <a:gd name="connsiteY1" fmla="*/ 0 h 5439208"/>
              <a:gd name="connsiteX2" fmla="*/ 3280010 w 3995172"/>
              <a:gd name="connsiteY2" fmla="*/ 109182 h 5439208"/>
              <a:gd name="connsiteX3" fmla="*/ 3715060 w 3995172"/>
              <a:gd name="connsiteY3" fmla="*/ 544027 h 5439208"/>
              <a:gd name="connsiteX4" fmla="*/ 3909932 w 3995172"/>
              <a:gd name="connsiteY4" fmla="*/ 1016217 h 5439208"/>
              <a:gd name="connsiteX5" fmla="*/ 3913680 w 3995172"/>
              <a:gd name="connsiteY5" fmla="*/ 5082299 h 5439208"/>
              <a:gd name="connsiteX6" fmla="*/ 3587476 w 3995172"/>
              <a:gd name="connsiteY6" fmla="*/ 5439208 h 5439208"/>
              <a:gd name="connsiteX7" fmla="*/ 0 w 3995172"/>
              <a:gd name="connsiteY7" fmla="*/ 5439208 h 5439208"/>
              <a:gd name="connsiteX8" fmla="*/ 0 w 3995172"/>
              <a:gd name="connsiteY8" fmla="*/ 3202 h 5439208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39209"/>
              <a:gd name="connsiteX1" fmla="*/ 3057097 w 3925690"/>
              <a:gd name="connsiteY1" fmla="*/ 0 h 5439209"/>
              <a:gd name="connsiteX2" fmla="*/ 3280010 w 3925690"/>
              <a:gd name="connsiteY2" fmla="*/ 109182 h 5439209"/>
              <a:gd name="connsiteX3" fmla="*/ 3715060 w 3925690"/>
              <a:gd name="connsiteY3" fmla="*/ 544027 h 5439209"/>
              <a:gd name="connsiteX4" fmla="*/ 3909932 w 3925690"/>
              <a:gd name="connsiteY4" fmla="*/ 1016217 h 5439209"/>
              <a:gd name="connsiteX5" fmla="*/ 3913680 w 3925690"/>
              <a:gd name="connsiteY5" fmla="*/ 5082299 h 5439209"/>
              <a:gd name="connsiteX6" fmla="*/ 3587476 w 3925690"/>
              <a:gd name="connsiteY6" fmla="*/ 5439208 h 5439209"/>
              <a:gd name="connsiteX7" fmla="*/ 0 w 3925690"/>
              <a:gd name="connsiteY7" fmla="*/ 5439208 h 5439209"/>
              <a:gd name="connsiteX8" fmla="*/ 0 w 3925690"/>
              <a:gd name="connsiteY8" fmla="*/ 3202 h 5439209"/>
              <a:gd name="connsiteX0" fmla="*/ 0 w 3925690"/>
              <a:gd name="connsiteY0" fmla="*/ 3202 h 5439208"/>
              <a:gd name="connsiteX1" fmla="*/ 3057097 w 3925690"/>
              <a:gd name="connsiteY1" fmla="*/ 0 h 5439208"/>
              <a:gd name="connsiteX2" fmla="*/ 3280010 w 3925690"/>
              <a:gd name="connsiteY2" fmla="*/ 109182 h 5439208"/>
              <a:gd name="connsiteX3" fmla="*/ 3715060 w 3925690"/>
              <a:gd name="connsiteY3" fmla="*/ 544027 h 5439208"/>
              <a:gd name="connsiteX4" fmla="*/ 3909932 w 3925690"/>
              <a:gd name="connsiteY4" fmla="*/ 1016217 h 5439208"/>
              <a:gd name="connsiteX5" fmla="*/ 3913680 w 3925690"/>
              <a:gd name="connsiteY5" fmla="*/ 5082299 h 5439208"/>
              <a:gd name="connsiteX6" fmla="*/ 3587476 w 3925690"/>
              <a:gd name="connsiteY6" fmla="*/ 5439208 h 5439208"/>
              <a:gd name="connsiteX7" fmla="*/ 0 w 3925690"/>
              <a:gd name="connsiteY7" fmla="*/ 5439208 h 5439208"/>
              <a:gd name="connsiteX8" fmla="*/ 0 w 3925690"/>
              <a:gd name="connsiteY8" fmla="*/ 3202 h 5439208"/>
              <a:gd name="connsiteX0" fmla="*/ 0 w 3925690"/>
              <a:gd name="connsiteY0" fmla="*/ 3202 h 5442955"/>
              <a:gd name="connsiteX1" fmla="*/ 3057097 w 3925690"/>
              <a:gd name="connsiteY1" fmla="*/ 0 h 5442955"/>
              <a:gd name="connsiteX2" fmla="*/ 3280010 w 3925690"/>
              <a:gd name="connsiteY2" fmla="*/ 109182 h 5442955"/>
              <a:gd name="connsiteX3" fmla="*/ 3715060 w 3925690"/>
              <a:gd name="connsiteY3" fmla="*/ 544027 h 5442955"/>
              <a:gd name="connsiteX4" fmla="*/ 3909932 w 3925690"/>
              <a:gd name="connsiteY4" fmla="*/ 1016217 h 5442955"/>
              <a:gd name="connsiteX5" fmla="*/ 3913680 w 3925690"/>
              <a:gd name="connsiteY5" fmla="*/ 5082299 h 5442955"/>
              <a:gd name="connsiteX6" fmla="*/ 3531263 w 3925690"/>
              <a:gd name="connsiteY6" fmla="*/ 5442955 h 5442955"/>
              <a:gd name="connsiteX7" fmla="*/ 0 w 3925690"/>
              <a:gd name="connsiteY7" fmla="*/ 5439208 h 5442955"/>
              <a:gd name="connsiteX8" fmla="*/ 0 w 3925690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2 h 5442955"/>
              <a:gd name="connsiteX1" fmla="*/ 3057097 w 3914046"/>
              <a:gd name="connsiteY1" fmla="*/ 0 h 5442955"/>
              <a:gd name="connsiteX2" fmla="*/ 3280010 w 3914046"/>
              <a:gd name="connsiteY2" fmla="*/ 109182 h 5442955"/>
              <a:gd name="connsiteX3" fmla="*/ 3715060 w 3914046"/>
              <a:gd name="connsiteY3" fmla="*/ 544027 h 5442955"/>
              <a:gd name="connsiteX4" fmla="*/ 3909932 w 3914046"/>
              <a:gd name="connsiteY4" fmla="*/ 1016217 h 5442955"/>
              <a:gd name="connsiteX5" fmla="*/ 3913680 w 3914046"/>
              <a:gd name="connsiteY5" fmla="*/ 5082299 h 5442955"/>
              <a:gd name="connsiteX6" fmla="*/ 3531263 w 3914046"/>
              <a:gd name="connsiteY6" fmla="*/ 5442955 h 5442955"/>
              <a:gd name="connsiteX7" fmla="*/ 0 w 3914046"/>
              <a:gd name="connsiteY7" fmla="*/ 5439208 h 5442955"/>
              <a:gd name="connsiteX8" fmla="*/ 0 w 3914046"/>
              <a:gd name="connsiteY8" fmla="*/ 3202 h 5442955"/>
              <a:gd name="connsiteX0" fmla="*/ 0 w 3914046"/>
              <a:gd name="connsiteY0" fmla="*/ 3205 h 5442958"/>
              <a:gd name="connsiteX1" fmla="*/ 3057097 w 3914046"/>
              <a:gd name="connsiteY1" fmla="*/ 3 h 5442958"/>
              <a:gd name="connsiteX2" fmla="*/ 3280010 w 3914046"/>
              <a:gd name="connsiteY2" fmla="*/ 109185 h 5442958"/>
              <a:gd name="connsiteX3" fmla="*/ 3715060 w 3914046"/>
              <a:gd name="connsiteY3" fmla="*/ 544030 h 5442958"/>
              <a:gd name="connsiteX4" fmla="*/ 3909932 w 3914046"/>
              <a:gd name="connsiteY4" fmla="*/ 1016220 h 5442958"/>
              <a:gd name="connsiteX5" fmla="*/ 3913680 w 3914046"/>
              <a:gd name="connsiteY5" fmla="*/ 5082302 h 5442958"/>
              <a:gd name="connsiteX6" fmla="*/ 3531263 w 3914046"/>
              <a:gd name="connsiteY6" fmla="*/ 5442958 h 5442958"/>
              <a:gd name="connsiteX7" fmla="*/ 0 w 3914046"/>
              <a:gd name="connsiteY7" fmla="*/ 5439211 h 5442958"/>
              <a:gd name="connsiteX8" fmla="*/ 0 w 3914046"/>
              <a:gd name="connsiteY8" fmla="*/ 3205 h 5442958"/>
              <a:gd name="connsiteX0" fmla="*/ 1318732 w 5232778"/>
              <a:gd name="connsiteY0" fmla="*/ 3205 h 5442958"/>
              <a:gd name="connsiteX1" fmla="*/ 4375829 w 5232778"/>
              <a:gd name="connsiteY1" fmla="*/ 3 h 5442958"/>
              <a:gd name="connsiteX2" fmla="*/ 4598742 w 5232778"/>
              <a:gd name="connsiteY2" fmla="*/ 109185 h 5442958"/>
              <a:gd name="connsiteX3" fmla="*/ 5033792 w 5232778"/>
              <a:gd name="connsiteY3" fmla="*/ 544030 h 5442958"/>
              <a:gd name="connsiteX4" fmla="*/ 5228664 w 5232778"/>
              <a:gd name="connsiteY4" fmla="*/ 1016220 h 5442958"/>
              <a:gd name="connsiteX5" fmla="*/ 5232412 w 5232778"/>
              <a:gd name="connsiteY5" fmla="*/ 5082302 h 5442958"/>
              <a:gd name="connsiteX6" fmla="*/ 4849995 w 5232778"/>
              <a:gd name="connsiteY6" fmla="*/ 5442958 h 5442958"/>
              <a:gd name="connsiteX7" fmla="*/ 0 w 5232778"/>
              <a:gd name="connsiteY7" fmla="*/ 5428379 h 5442958"/>
              <a:gd name="connsiteX8" fmla="*/ 1318732 w 5232778"/>
              <a:gd name="connsiteY8" fmla="*/ 3205 h 5442958"/>
              <a:gd name="connsiteX0" fmla="*/ 0 w 5250843"/>
              <a:gd name="connsiteY0" fmla="*/ 0 h 5450585"/>
              <a:gd name="connsiteX1" fmla="*/ 4393894 w 5250843"/>
              <a:gd name="connsiteY1" fmla="*/ 7630 h 5450585"/>
              <a:gd name="connsiteX2" fmla="*/ 4616807 w 5250843"/>
              <a:gd name="connsiteY2" fmla="*/ 116812 h 5450585"/>
              <a:gd name="connsiteX3" fmla="*/ 5051857 w 5250843"/>
              <a:gd name="connsiteY3" fmla="*/ 551657 h 5450585"/>
              <a:gd name="connsiteX4" fmla="*/ 5246729 w 5250843"/>
              <a:gd name="connsiteY4" fmla="*/ 1023847 h 5450585"/>
              <a:gd name="connsiteX5" fmla="*/ 5250477 w 5250843"/>
              <a:gd name="connsiteY5" fmla="*/ 5089929 h 5450585"/>
              <a:gd name="connsiteX6" fmla="*/ 4868060 w 5250843"/>
              <a:gd name="connsiteY6" fmla="*/ 5450585 h 5450585"/>
              <a:gd name="connsiteX7" fmla="*/ 18065 w 5250843"/>
              <a:gd name="connsiteY7" fmla="*/ 5436006 h 5450585"/>
              <a:gd name="connsiteX8" fmla="*/ 0 w 5250843"/>
              <a:gd name="connsiteY8" fmla="*/ 0 h 5450585"/>
              <a:gd name="connsiteX0" fmla="*/ 77326 w 5233071"/>
              <a:gd name="connsiteY0" fmla="*/ 142704 h 5442959"/>
              <a:gd name="connsiteX1" fmla="*/ 4376122 w 5233071"/>
              <a:gd name="connsiteY1" fmla="*/ 4 h 5442959"/>
              <a:gd name="connsiteX2" fmla="*/ 4599035 w 5233071"/>
              <a:gd name="connsiteY2" fmla="*/ 109186 h 5442959"/>
              <a:gd name="connsiteX3" fmla="*/ 5034085 w 5233071"/>
              <a:gd name="connsiteY3" fmla="*/ 544031 h 5442959"/>
              <a:gd name="connsiteX4" fmla="*/ 5228957 w 5233071"/>
              <a:gd name="connsiteY4" fmla="*/ 1016221 h 5442959"/>
              <a:gd name="connsiteX5" fmla="*/ 5232705 w 5233071"/>
              <a:gd name="connsiteY5" fmla="*/ 5082303 h 5442959"/>
              <a:gd name="connsiteX6" fmla="*/ 4850288 w 5233071"/>
              <a:gd name="connsiteY6" fmla="*/ 5442959 h 5442959"/>
              <a:gd name="connsiteX7" fmla="*/ 293 w 5233071"/>
              <a:gd name="connsiteY7" fmla="*/ 5428380 h 5442959"/>
              <a:gd name="connsiteX8" fmla="*/ 77326 w 5233071"/>
              <a:gd name="connsiteY8" fmla="*/ 142704 h 5442959"/>
              <a:gd name="connsiteX0" fmla="*/ 0 w 5246521"/>
              <a:gd name="connsiteY0" fmla="*/ 0 h 5445400"/>
              <a:gd name="connsiteX1" fmla="*/ 4389572 w 5246521"/>
              <a:gd name="connsiteY1" fmla="*/ 2445 h 5445400"/>
              <a:gd name="connsiteX2" fmla="*/ 4612485 w 5246521"/>
              <a:gd name="connsiteY2" fmla="*/ 111627 h 5445400"/>
              <a:gd name="connsiteX3" fmla="*/ 5047535 w 5246521"/>
              <a:gd name="connsiteY3" fmla="*/ 546472 h 5445400"/>
              <a:gd name="connsiteX4" fmla="*/ 5242407 w 5246521"/>
              <a:gd name="connsiteY4" fmla="*/ 1018662 h 5445400"/>
              <a:gd name="connsiteX5" fmla="*/ 5246155 w 5246521"/>
              <a:gd name="connsiteY5" fmla="*/ 5084744 h 5445400"/>
              <a:gd name="connsiteX6" fmla="*/ 4863738 w 5246521"/>
              <a:gd name="connsiteY6" fmla="*/ 5445400 h 5445400"/>
              <a:gd name="connsiteX7" fmla="*/ 13743 w 5246521"/>
              <a:gd name="connsiteY7" fmla="*/ 5430821 h 5445400"/>
              <a:gd name="connsiteX8" fmla="*/ 0 w 5246521"/>
              <a:gd name="connsiteY8" fmla="*/ 0 h 5445400"/>
              <a:gd name="connsiteX0" fmla="*/ 0 w 5246521"/>
              <a:gd name="connsiteY0" fmla="*/ 0 h 5445400"/>
              <a:gd name="connsiteX1" fmla="*/ 4389572 w 5246521"/>
              <a:gd name="connsiteY1" fmla="*/ 2445 h 5445400"/>
              <a:gd name="connsiteX2" fmla="*/ 4612485 w 5246521"/>
              <a:gd name="connsiteY2" fmla="*/ 111627 h 5445400"/>
              <a:gd name="connsiteX3" fmla="*/ 5047535 w 5246521"/>
              <a:gd name="connsiteY3" fmla="*/ 546472 h 5445400"/>
              <a:gd name="connsiteX4" fmla="*/ 5242407 w 5246521"/>
              <a:gd name="connsiteY4" fmla="*/ 1018662 h 5445400"/>
              <a:gd name="connsiteX5" fmla="*/ 5246155 w 5246521"/>
              <a:gd name="connsiteY5" fmla="*/ 5084744 h 5445400"/>
              <a:gd name="connsiteX6" fmla="*/ 4863738 w 5246521"/>
              <a:gd name="connsiteY6" fmla="*/ 5445400 h 5445400"/>
              <a:gd name="connsiteX7" fmla="*/ 173288 w 5246521"/>
              <a:gd name="connsiteY7" fmla="*/ 5252689 h 5445400"/>
              <a:gd name="connsiteX8" fmla="*/ 0 w 5246521"/>
              <a:gd name="connsiteY8" fmla="*/ 0 h 5445400"/>
              <a:gd name="connsiteX0" fmla="*/ 3797 w 5250318"/>
              <a:gd name="connsiteY0" fmla="*/ 0 h 5449801"/>
              <a:gd name="connsiteX1" fmla="*/ 4393369 w 5250318"/>
              <a:gd name="connsiteY1" fmla="*/ 2445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018662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0 h 5449801"/>
              <a:gd name="connsiteX1" fmla="*/ 4393369 w 5250318"/>
              <a:gd name="connsiteY1" fmla="*/ 2445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10401 h 5460202"/>
              <a:gd name="connsiteX1" fmla="*/ 4034550 w 5250318"/>
              <a:gd name="connsiteY1" fmla="*/ 2 h 5460202"/>
              <a:gd name="connsiteX2" fmla="*/ 4616282 w 5250318"/>
              <a:gd name="connsiteY2" fmla="*/ 122028 h 5460202"/>
              <a:gd name="connsiteX3" fmla="*/ 5051332 w 5250318"/>
              <a:gd name="connsiteY3" fmla="*/ 556873 h 5460202"/>
              <a:gd name="connsiteX4" fmla="*/ 5246204 w 5250318"/>
              <a:gd name="connsiteY4" fmla="*/ 1960307 h 5460202"/>
              <a:gd name="connsiteX5" fmla="*/ 5249952 w 5250318"/>
              <a:gd name="connsiteY5" fmla="*/ 5095145 h 5460202"/>
              <a:gd name="connsiteX6" fmla="*/ 4867535 w 5250318"/>
              <a:gd name="connsiteY6" fmla="*/ 5455801 h 5460202"/>
              <a:gd name="connsiteX7" fmla="*/ 1511 w 5250318"/>
              <a:gd name="connsiteY7" fmla="*/ 5460202 h 5460202"/>
              <a:gd name="connsiteX8" fmla="*/ 3797 w 5250318"/>
              <a:gd name="connsiteY8" fmla="*/ 10401 h 5460202"/>
              <a:gd name="connsiteX0" fmla="*/ 3797 w 5250318"/>
              <a:gd name="connsiteY0" fmla="*/ 0 h 5449801"/>
              <a:gd name="connsiteX1" fmla="*/ 4061328 w 5250318"/>
              <a:gd name="connsiteY1" fmla="*/ 92360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50318"/>
              <a:gd name="connsiteY0" fmla="*/ 0 h 5449801"/>
              <a:gd name="connsiteX1" fmla="*/ 4141661 w 5250318"/>
              <a:gd name="connsiteY1" fmla="*/ 8868 h 5449801"/>
              <a:gd name="connsiteX2" fmla="*/ 4616282 w 5250318"/>
              <a:gd name="connsiteY2" fmla="*/ 111627 h 5449801"/>
              <a:gd name="connsiteX3" fmla="*/ 5051332 w 5250318"/>
              <a:gd name="connsiteY3" fmla="*/ 546472 h 5449801"/>
              <a:gd name="connsiteX4" fmla="*/ 5246204 w 5250318"/>
              <a:gd name="connsiteY4" fmla="*/ 1949906 h 5449801"/>
              <a:gd name="connsiteX5" fmla="*/ 5249952 w 5250318"/>
              <a:gd name="connsiteY5" fmla="*/ 5084744 h 5449801"/>
              <a:gd name="connsiteX6" fmla="*/ 4867535 w 5250318"/>
              <a:gd name="connsiteY6" fmla="*/ 5445400 h 5449801"/>
              <a:gd name="connsiteX7" fmla="*/ 1511 w 5250318"/>
              <a:gd name="connsiteY7" fmla="*/ 5449801 h 5449801"/>
              <a:gd name="connsiteX8" fmla="*/ 3797 w 5250318"/>
              <a:gd name="connsiteY8" fmla="*/ 0 h 5449801"/>
              <a:gd name="connsiteX0" fmla="*/ 3797 w 5261042"/>
              <a:gd name="connsiteY0" fmla="*/ 0 h 5449801"/>
              <a:gd name="connsiteX1" fmla="*/ 4141661 w 5261042"/>
              <a:gd name="connsiteY1" fmla="*/ 8868 h 5449801"/>
              <a:gd name="connsiteX2" fmla="*/ 4616282 w 5261042"/>
              <a:gd name="connsiteY2" fmla="*/ 111627 h 5449801"/>
              <a:gd name="connsiteX3" fmla="*/ 5201286 w 5261042"/>
              <a:gd name="connsiteY3" fmla="*/ 1342846 h 5449801"/>
              <a:gd name="connsiteX4" fmla="*/ 5246204 w 5261042"/>
              <a:gd name="connsiteY4" fmla="*/ 1949906 h 5449801"/>
              <a:gd name="connsiteX5" fmla="*/ 5249952 w 5261042"/>
              <a:gd name="connsiteY5" fmla="*/ 5084744 h 5449801"/>
              <a:gd name="connsiteX6" fmla="*/ 4867535 w 5261042"/>
              <a:gd name="connsiteY6" fmla="*/ 5445400 h 5449801"/>
              <a:gd name="connsiteX7" fmla="*/ 1511 w 5261042"/>
              <a:gd name="connsiteY7" fmla="*/ 5449801 h 5449801"/>
              <a:gd name="connsiteX8" fmla="*/ 3797 w 5261042"/>
              <a:gd name="connsiteY8" fmla="*/ 0 h 5449801"/>
              <a:gd name="connsiteX0" fmla="*/ 3797 w 5261042"/>
              <a:gd name="connsiteY0" fmla="*/ 0 h 5449801"/>
              <a:gd name="connsiteX1" fmla="*/ 4141661 w 5261042"/>
              <a:gd name="connsiteY1" fmla="*/ 8868 h 5449801"/>
              <a:gd name="connsiteX2" fmla="*/ 4562727 w 5261042"/>
              <a:gd name="connsiteY2" fmla="*/ 496969 h 5449801"/>
              <a:gd name="connsiteX3" fmla="*/ 5201286 w 5261042"/>
              <a:gd name="connsiteY3" fmla="*/ 1342846 h 5449801"/>
              <a:gd name="connsiteX4" fmla="*/ 5246204 w 5261042"/>
              <a:gd name="connsiteY4" fmla="*/ 1949906 h 5449801"/>
              <a:gd name="connsiteX5" fmla="*/ 5249952 w 5261042"/>
              <a:gd name="connsiteY5" fmla="*/ 5084744 h 5449801"/>
              <a:gd name="connsiteX6" fmla="*/ 4867535 w 5261042"/>
              <a:gd name="connsiteY6" fmla="*/ 5445400 h 5449801"/>
              <a:gd name="connsiteX7" fmla="*/ 1511 w 5261042"/>
              <a:gd name="connsiteY7" fmla="*/ 5449801 h 5449801"/>
              <a:gd name="connsiteX8" fmla="*/ 3797 w 5261042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62727 w 5251134"/>
              <a:gd name="connsiteY2" fmla="*/ 496969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27940 h 5477741"/>
              <a:gd name="connsiteX1" fmla="*/ 4141661 w 5251134"/>
              <a:gd name="connsiteY1" fmla="*/ 36808 h 5477741"/>
              <a:gd name="connsiteX2" fmla="*/ 4587826 w 5251134"/>
              <a:gd name="connsiteY2" fmla="*/ 501498 h 5477741"/>
              <a:gd name="connsiteX3" fmla="*/ 5201286 w 5251134"/>
              <a:gd name="connsiteY3" fmla="*/ 1370786 h 5477741"/>
              <a:gd name="connsiteX4" fmla="*/ 5246204 w 5251134"/>
              <a:gd name="connsiteY4" fmla="*/ 1977846 h 5477741"/>
              <a:gd name="connsiteX5" fmla="*/ 5249952 w 5251134"/>
              <a:gd name="connsiteY5" fmla="*/ 5112684 h 5477741"/>
              <a:gd name="connsiteX6" fmla="*/ 4867535 w 5251134"/>
              <a:gd name="connsiteY6" fmla="*/ 5473340 h 5477741"/>
              <a:gd name="connsiteX7" fmla="*/ 1511 w 5251134"/>
              <a:gd name="connsiteY7" fmla="*/ 5477741 h 5477741"/>
              <a:gd name="connsiteX8" fmla="*/ 3797 w 5251134"/>
              <a:gd name="connsiteY8" fmla="*/ 27940 h 5477741"/>
              <a:gd name="connsiteX0" fmla="*/ 3797 w 5251134"/>
              <a:gd name="connsiteY0" fmla="*/ 27940 h 5477741"/>
              <a:gd name="connsiteX1" fmla="*/ 4141661 w 5251134"/>
              <a:gd name="connsiteY1" fmla="*/ 36808 h 5477741"/>
              <a:gd name="connsiteX2" fmla="*/ 4587826 w 5251134"/>
              <a:gd name="connsiteY2" fmla="*/ 501498 h 5477741"/>
              <a:gd name="connsiteX3" fmla="*/ 5201286 w 5251134"/>
              <a:gd name="connsiteY3" fmla="*/ 1370786 h 5477741"/>
              <a:gd name="connsiteX4" fmla="*/ 5246204 w 5251134"/>
              <a:gd name="connsiteY4" fmla="*/ 1977846 h 5477741"/>
              <a:gd name="connsiteX5" fmla="*/ 5249952 w 5251134"/>
              <a:gd name="connsiteY5" fmla="*/ 5112684 h 5477741"/>
              <a:gd name="connsiteX6" fmla="*/ 4867535 w 5251134"/>
              <a:gd name="connsiteY6" fmla="*/ 5473340 h 5477741"/>
              <a:gd name="connsiteX7" fmla="*/ 1511 w 5251134"/>
              <a:gd name="connsiteY7" fmla="*/ 5477741 h 5477741"/>
              <a:gd name="connsiteX8" fmla="*/ 3797 w 5251134"/>
              <a:gd name="connsiteY8" fmla="*/ 27940 h 547774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87826 w 5251134"/>
              <a:gd name="connsiteY2" fmla="*/ 473558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4587826 w 5251134"/>
              <a:gd name="connsiteY2" fmla="*/ 473558 h 5449801"/>
              <a:gd name="connsiteX3" fmla="*/ 5201286 w 5251134"/>
              <a:gd name="connsiteY3" fmla="*/ 1342846 h 5449801"/>
              <a:gd name="connsiteX4" fmla="*/ 5246204 w 5251134"/>
              <a:gd name="connsiteY4" fmla="*/ 1949906 h 5449801"/>
              <a:gd name="connsiteX5" fmla="*/ 5249952 w 5251134"/>
              <a:gd name="connsiteY5" fmla="*/ 5084744 h 5449801"/>
              <a:gd name="connsiteX6" fmla="*/ 4867535 w 5251134"/>
              <a:gd name="connsiteY6" fmla="*/ 5445400 h 5449801"/>
              <a:gd name="connsiteX7" fmla="*/ 1511 w 5251134"/>
              <a:gd name="connsiteY7" fmla="*/ 5449801 h 5449801"/>
              <a:gd name="connsiteX8" fmla="*/ 3797 w 5251134"/>
              <a:gd name="connsiteY8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94340"/>
              <a:gd name="connsiteY0" fmla="*/ 0 h 5449801"/>
              <a:gd name="connsiteX1" fmla="*/ 4141661 w 5294340"/>
              <a:gd name="connsiteY1" fmla="*/ 8868 h 5449801"/>
              <a:gd name="connsiteX2" fmla="*/ 5201286 w 5294340"/>
              <a:gd name="connsiteY2" fmla="*/ 1342846 h 5449801"/>
              <a:gd name="connsiteX3" fmla="*/ 5246204 w 5294340"/>
              <a:gd name="connsiteY3" fmla="*/ 1949906 h 5449801"/>
              <a:gd name="connsiteX4" fmla="*/ 5249952 w 5294340"/>
              <a:gd name="connsiteY4" fmla="*/ 5084744 h 5449801"/>
              <a:gd name="connsiteX5" fmla="*/ 4867535 w 5294340"/>
              <a:gd name="connsiteY5" fmla="*/ 5445400 h 5449801"/>
              <a:gd name="connsiteX6" fmla="*/ 1511 w 5294340"/>
              <a:gd name="connsiteY6" fmla="*/ 5449801 h 5449801"/>
              <a:gd name="connsiteX7" fmla="*/ 3797 w 5294340"/>
              <a:gd name="connsiteY7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5201286 w 5251134"/>
              <a:gd name="connsiteY2" fmla="*/ 1342846 h 5449801"/>
              <a:gd name="connsiteX3" fmla="*/ 5246204 w 5251134"/>
              <a:gd name="connsiteY3" fmla="*/ 1949906 h 5449801"/>
              <a:gd name="connsiteX4" fmla="*/ 5249952 w 5251134"/>
              <a:gd name="connsiteY4" fmla="*/ 5084744 h 5449801"/>
              <a:gd name="connsiteX5" fmla="*/ 4867535 w 5251134"/>
              <a:gd name="connsiteY5" fmla="*/ 5445400 h 5449801"/>
              <a:gd name="connsiteX6" fmla="*/ 1511 w 5251134"/>
              <a:gd name="connsiteY6" fmla="*/ 5449801 h 5449801"/>
              <a:gd name="connsiteX7" fmla="*/ 3797 w 5251134"/>
              <a:gd name="connsiteY7" fmla="*/ 0 h 5449801"/>
              <a:gd name="connsiteX0" fmla="*/ 3797 w 5251134"/>
              <a:gd name="connsiteY0" fmla="*/ 0 h 5449801"/>
              <a:gd name="connsiteX1" fmla="*/ 4141661 w 5251134"/>
              <a:gd name="connsiteY1" fmla="*/ 8868 h 5449801"/>
              <a:gd name="connsiteX2" fmla="*/ 5201286 w 5251134"/>
              <a:gd name="connsiteY2" fmla="*/ 1342846 h 5449801"/>
              <a:gd name="connsiteX3" fmla="*/ 5246204 w 5251134"/>
              <a:gd name="connsiteY3" fmla="*/ 1949906 h 5449801"/>
              <a:gd name="connsiteX4" fmla="*/ 5249952 w 5251134"/>
              <a:gd name="connsiteY4" fmla="*/ 5084744 h 5449801"/>
              <a:gd name="connsiteX5" fmla="*/ 4867535 w 5251134"/>
              <a:gd name="connsiteY5" fmla="*/ 5445400 h 5449801"/>
              <a:gd name="connsiteX6" fmla="*/ 1511 w 5251134"/>
              <a:gd name="connsiteY6" fmla="*/ 5449801 h 5449801"/>
              <a:gd name="connsiteX7" fmla="*/ 3797 w 5251134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5201286 w 5249952"/>
              <a:gd name="connsiteY2" fmla="*/ 1342846 h 5449801"/>
              <a:gd name="connsiteX3" fmla="*/ 5246204 w 5249952"/>
              <a:gd name="connsiteY3" fmla="*/ 1949906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949906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099118 w 5249952"/>
              <a:gd name="connsiteY3" fmla="*/ 1422124 h 5449801"/>
              <a:gd name="connsiteX4" fmla="*/ 5246204 w 5249952"/>
              <a:gd name="connsiteY4" fmla="*/ 1949906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07882 w 5249952"/>
              <a:gd name="connsiteY3" fmla="*/ 1375303 h 5449801"/>
              <a:gd name="connsiteX4" fmla="*/ 5246204 w 5249952"/>
              <a:gd name="connsiteY4" fmla="*/ 1949906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07882 w 5249952"/>
              <a:gd name="connsiteY3" fmla="*/ 1375303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174416 w 5249952"/>
              <a:gd name="connsiteY3" fmla="*/ 1281661 h 5449801"/>
              <a:gd name="connsiteX4" fmla="*/ 5246204 w 5249952"/>
              <a:gd name="connsiteY4" fmla="*/ 1595404 h 5449801"/>
              <a:gd name="connsiteX5" fmla="*/ 5249952 w 5249952"/>
              <a:gd name="connsiteY5" fmla="*/ 5084744 h 5449801"/>
              <a:gd name="connsiteX6" fmla="*/ 4867535 w 5249952"/>
              <a:gd name="connsiteY6" fmla="*/ 5445400 h 5449801"/>
              <a:gd name="connsiteX7" fmla="*/ 1511 w 5249952"/>
              <a:gd name="connsiteY7" fmla="*/ 5449801 h 5449801"/>
              <a:gd name="connsiteX8" fmla="*/ 3797 w 5249952"/>
              <a:gd name="connsiteY8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249952"/>
              <a:gd name="connsiteY0" fmla="*/ 0 h 5449801"/>
              <a:gd name="connsiteX1" fmla="*/ 4141661 w 5249952"/>
              <a:gd name="connsiteY1" fmla="*/ 8868 h 5449801"/>
              <a:gd name="connsiteX2" fmla="*/ 4980970 w 5249952"/>
              <a:gd name="connsiteY2" fmla="*/ 1018443 h 5449801"/>
              <a:gd name="connsiteX3" fmla="*/ 5246204 w 5249952"/>
              <a:gd name="connsiteY3" fmla="*/ 1595404 h 5449801"/>
              <a:gd name="connsiteX4" fmla="*/ 5249952 w 5249952"/>
              <a:gd name="connsiteY4" fmla="*/ 5084744 h 5449801"/>
              <a:gd name="connsiteX5" fmla="*/ 4867535 w 5249952"/>
              <a:gd name="connsiteY5" fmla="*/ 5445400 h 5449801"/>
              <a:gd name="connsiteX6" fmla="*/ 1511 w 5249952"/>
              <a:gd name="connsiteY6" fmla="*/ 5449801 h 5449801"/>
              <a:gd name="connsiteX7" fmla="*/ 3797 w 5249952"/>
              <a:gd name="connsiteY7" fmla="*/ 0 h 5449801"/>
              <a:gd name="connsiteX0" fmla="*/ 3797 w 5465137"/>
              <a:gd name="connsiteY0" fmla="*/ 0 h 5449801"/>
              <a:gd name="connsiteX1" fmla="*/ 4141661 w 5465137"/>
              <a:gd name="connsiteY1" fmla="*/ 8868 h 5449801"/>
              <a:gd name="connsiteX2" fmla="*/ 4980970 w 5465137"/>
              <a:gd name="connsiteY2" fmla="*/ 1018443 h 5449801"/>
              <a:gd name="connsiteX3" fmla="*/ 5246204 w 5465137"/>
              <a:gd name="connsiteY3" fmla="*/ 1595404 h 5449801"/>
              <a:gd name="connsiteX4" fmla="*/ 5249952 w 5465137"/>
              <a:gd name="connsiteY4" fmla="*/ 5084744 h 5449801"/>
              <a:gd name="connsiteX5" fmla="*/ 2328766 w 5465137"/>
              <a:gd name="connsiteY5" fmla="*/ 3427523 h 5449801"/>
              <a:gd name="connsiteX6" fmla="*/ 1511 w 5465137"/>
              <a:gd name="connsiteY6" fmla="*/ 5449801 h 5449801"/>
              <a:gd name="connsiteX7" fmla="*/ 3797 w 5465137"/>
              <a:gd name="connsiteY7" fmla="*/ 0 h 5449801"/>
              <a:gd name="connsiteX0" fmla="*/ 3797 w 5353875"/>
              <a:gd name="connsiteY0" fmla="*/ 0 h 5449801"/>
              <a:gd name="connsiteX1" fmla="*/ 4141661 w 5353875"/>
              <a:gd name="connsiteY1" fmla="*/ 8868 h 5449801"/>
              <a:gd name="connsiteX2" fmla="*/ 4980970 w 5353875"/>
              <a:gd name="connsiteY2" fmla="*/ 1018443 h 5449801"/>
              <a:gd name="connsiteX3" fmla="*/ 5246204 w 5353875"/>
              <a:gd name="connsiteY3" fmla="*/ 1595404 h 5449801"/>
              <a:gd name="connsiteX4" fmla="*/ 3139231 w 5353875"/>
              <a:gd name="connsiteY4" fmla="*/ 3341228 h 5449801"/>
              <a:gd name="connsiteX5" fmla="*/ 2328766 w 5353875"/>
              <a:gd name="connsiteY5" fmla="*/ 3427523 h 5449801"/>
              <a:gd name="connsiteX6" fmla="*/ 1511 w 5353875"/>
              <a:gd name="connsiteY6" fmla="*/ 5449801 h 5449801"/>
              <a:gd name="connsiteX7" fmla="*/ 3797 w 5353875"/>
              <a:gd name="connsiteY7" fmla="*/ 0 h 5449801"/>
              <a:gd name="connsiteX0" fmla="*/ 3797 w 5353875"/>
              <a:gd name="connsiteY0" fmla="*/ 0 h 5449801"/>
              <a:gd name="connsiteX1" fmla="*/ 4141661 w 5353875"/>
              <a:gd name="connsiteY1" fmla="*/ 8868 h 5449801"/>
              <a:gd name="connsiteX2" fmla="*/ 4980970 w 5353875"/>
              <a:gd name="connsiteY2" fmla="*/ 1018443 h 5449801"/>
              <a:gd name="connsiteX3" fmla="*/ 5246204 w 5353875"/>
              <a:gd name="connsiteY3" fmla="*/ 1595404 h 5449801"/>
              <a:gd name="connsiteX4" fmla="*/ 3139231 w 5353875"/>
              <a:gd name="connsiteY4" fmla="*/ 3341228 h 5449801"/>
              <a:gd name="connsiteX5" fmla="*/ 2454229 w 5353875"/>
              <a:gd name="connsiteY5" fmla="*/ 4055898 h 5449801"/>
              <a:gd name="connsiteX6" fmla="*/ 1511 w 5353875"/>
              <a:gd name="connsiteY6" fmla="*/ 5449801 h 5449801"/>
              <a:gd name="connsiteX7" fmla="*/ 3797 w 5353875"/>
              <a:gd name="connsiteY7" fmla="*/ 0 h 5449801"/>
              <a:gd name="connsiteX0" fmla="*/ 0 w 5350078"/>
              <a:gd name="connsiteY0" fmla="*/ 0 h 4055926"/>
              <a:gd name="connsiteX1" fmla="*/ 4137864 w 5350078"/>
              <a:gd name="connsiteY1" fmla="*/ 8868 h 4055926"/>
              <a:gd name="connsiteX2" fmla="*/ 4977173 w 5350078"/>
              <a:gd name="connsiteY2" fmla="*/ 1018443 h 4055926"/>
              <a:gd name="connsiteX3" fmla="*/ 5242407 w 5350078"/>
              <a:gd name="connsiteY3" fmla="*/ 1595404 h 4055926"/>
              <a:gd name="connsiteX4" fmla="*/ 3135434 w 5350078"/>
              <a:gd name="connsiteY4" fmla="*/ 3341228 h 4055926"/>
              <a:gd name="connsiteX5" fmla="*/ 2450432 w 5350078"/>
              <a:gd name="connsiteY5" fmla="*/ 4055898 h 4055926"/>
              <a:gd name="connsiteX6" fmla="*/ 56755 w 5350078"/>
              <a:gd name="connsiteY6" fmla="*/ 3785938 h 4055926"/>
              <a:gd name="connsiteX7" fmla="*/ 0 w 5350078"/>
              <a:gd name="connsiteY7" fmla="*/ 0 h 4055926"/>
              <a:gd name="connsiteX0" fmla="*/ 10733 w 5360811"/>
              <a:gd name="connsiteY0" fmla="*/ 0 h 4387761"/>
              <a:gd name="connsiteX1" fmla="*/ 4148597 w 5360811"/>
              <a:gd name="connsiteY1" fmla="*/ 8868 h 4387761"/>
              <a:gd name="connsiteX2" fmla="*/ 4987906 w 5360811"/>
              <a:gd name="connsiteY2" fmla="*/ 1018443 h 4387761"/>
              <a:gd name="connsiteX3" fmla="*/ 5253140 w 5360811"/>
              <a:gd name="connsiteY3" fmla="*/ 1595404 h 4387761"/>
              <a:gd name="connsiteX4" fmla="*/ 3146167 w 5360811"/>
              <a:gd name="connsiteY4" fmla="*/ 3341228 h 4387761"/>
              <a:gd name="connsiteX5" fmla="*/ 2461165 w 5360811"/>
              <a:gd name="connsiteY5" fmla="*/ 4055898 h 4387761"/>
              <a:gd name="connsiteX6" fmla="*/ 1066 w 5360811"/>
              <a:gd name="connsiteY6" fmla="*/ 4387761 h 4387761"/>
              <a:gd name="connsiteX7" fmla="*/ 10733 w 5360811"/>
              <a:gd name="connsiteY7" fmla="*/ 0 h 4387761"/>
              <a:gd name="connsiteX0" fmla="*/ 10733 w 4987906"/>
              <a:gd name="connsiteY0" fmla="*/ 0 h 4387761"/>
              <a:gd name="connsiteX1" fmla="*/ 4148597 w 4987906"/>
              <a:gd name="connsiteY1" fmla="*/ 8868 h 4387761"/>
              <a:gd name="connsiteX2" fmla="*/ 4987906 w 4987906"/>
              <a:gd name="connsiteY2" fmla="*/ 1018443 h 4387761"/>
              <a:gd name="connsiteX3" fmla="*/ 3146167 w 4987906"/>
              <a:gd name="connsiteY3" fmla="*/ 3341228 h 4387761"/>
              <a:gd name="connsiteX4" fmla="*/ 2461165 w 4987906"/>
              <a:gd name="connsiteY4" fmla="*/ 4055898 h 4387761"/>
              <a:gd name="connsiteX5" fmla="*/ 1066 w 4987906"/>
              <a:gd name="connsiteY5" fmla="*/ 4387761 h 4387761"/>
              <a:gd name="connsiteX6" fmla="*/ 10733 w 4987906"/>
              <a:gd name="connsiteY6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2461165 w 4148597"/>
              <a:gd name="connsiteY3" fmla="*/ 4055898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2461165 w 4148597"/>
              <a:gd name="connsiteY3" fmla="*/ 4055898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148597"/>
              <a:gd name="connsiteY0" fmla="*/ 0 h 4387761"/>
              <a:gd name="connsiteX1" fmla="*/ 4148597 w 4148597"/>
              <a:gd name="connsiteY1" fmla="*/ 8868 h 4387761"/>
              <a:gd name="connsiteX2" fmla="*/ 3146167 w 4148597"/>
              <a:gd name="connsiteY2" fmla="*/ 3341228 h 4387761"/>
              <a:gd name="connsiteX3" fmla="*/ 3007296 w 4148597"/>
              <a:gd name="connsiteY3" fmla="*/ 4383361 h 4387761"/>
              <a:gd name="connsiteX4" fmla="*/ 1066 w 4148597"/>
              <a:gd name="connsiteY4" fmla="*/ 4387761 h 4387761"/>
              <a:gd name="connsiteX5" fmla="*/ 10733 w 4148597"/>
              <a:gd name="connsiteY5" fmla="*/ 0 h 4387761"/>
              <a:gd name="connsiteX0" fmla="*/ 10733 w 4269096"/>
              <a:gd name="connsiteY0" fmla="*/ 0 h 4387761"/>
              <a:gd name="connsiteX1" fmla="*/ 4148597 w 4269096"/>
              <a:gd name="connsiteY1" fmla="*/ 8868 h 4387761"/>
              <a:gd name="connsiteX2" fmla="*/ 3146167 w 4269096"/>
              <a:gd name="connsiteY2" fmla="*/ 3341228 h 4387761"/>
              <a:gd name="connsiteX3" fmla="*/ 3007296 w 4269096"/>
              <a:gd name="connsiteY3" fmla="*/ 4383361 h 4387761"/>
              <a:gd name="connsiteX4" fmla="*/ 1066 w 4269096"/>
              <a:gd name="connsiteY4" fmla="*/ 4387761 h 4387761"/>
              <a:gd name="connsiteX5" fmla="*/ 10733 w 4269096"/>
              <a:gd name="connsiteY5" fmla="*/ 0 h 4387761"/>
              <a:gd name="connsiteX0" fmla="*/ 10733 w 4284865"/>
              <a:gd name="connsiteY0" fmla="*/ 0 h 4436798"/>
              <a:gd name="connsiteX1" fmla="*/ 4148597 w 4284865"/>
              <a:gd name="connsiteY1" fmla="*/ 8868 h 4436798"/>
              <a:gd name="connsiteX2" fmla="*/ 3345431 w 4284865"/>
              <a:gd name="connsiteY2" fmla="*/ 3677541 h 4436798"/>
              <a:gd name="connsiteX3" fmla="*/ 3007296 w 4284865"/>
              <a:gd name="connsiteY3" fmla="*/ 4383361 h 4436798"/>
              <a:gd name="connsiteX4" fmla="*/ 1066 w 4284865"/>
              <a:gd name="connsiteY4" fmla="*/ 4387761 h 4436798"/>
              <a:gd name="connsiteX5" fmla="*/ 10733 w 4284865"/>
              <a:gd name="connsiteY5" fmla="*/ 0 h 4436798"/>
              <a:gd name="connsiteX0" fmla="*/ 10733 w 3467988"/>
              <a:gd name="connsiteY0" fmla="*/ 0 h 4436798"/>
              <a:gd name="connsiteX1" fmla="*/ 1882894 w 3467988"/>
              <a:gd name="connsiteY1" fmla="*/ 955853 h 4436798"/>
              <a:gd name="connsiteX2" fmla="*/ 3345431 w 3467988"/>
              <a:gd name="connsiteY2" fmla="*/ 3677541 h 4436798"/>
              <a:gd name="connsiteX3" fmla="*/ 3007296 w 3467988"/>
              <a:gd name="connsiteY3" fmla="*/ 4383361 h 4436798"/>
              <a:gd name="connsiteX4" fmla="*/ 1066 w 3467988"/>
              <a:gd name="connsiteY4" fmla="*/ 4387761 h 4436798"/>
              <a:gd name="connsiteX5" fmla="*/ 10733 w 346798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534258"/>
              <a:gd name="connsiteY0" fmla="*/ 0 h 4436798"/>
              <a:gd name="connsiteX1" fmla="*/ 975137 w 3534258"/>
              <a:gd name="connsiteY1" fmla="*/ 17 h 4436798"/>
              <a:gd name="connsiteX2" fmla="*/ 3345431 w 3534258"/>
              <a:gd name="connsiteY2" fmla="*/ 3677541 h 4436798"/>
              <a:gd name="connsiteX3" fmla="*/ 3007296 w 3534258"/>
              <a:gd name="connsiteY3" fmla="*/ 4383361 h 4436798"/>
              <a:gd name="connsiteX4" fmla="*/ 1066 w 3534258"/>
              <a:gd name="connsiteY4" fmla="*/ 4387761 h 4436798"/>
              <a:gd name="connsiteX5" fmla="*/ 10733 w 3534258"/>
              <a:gd name="connsiteY5" fmla="*/ 0 h 4436798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388148"/>
              <a:gd name="connsiteY0" fmla="*/ 0 h 4493171"/>
              <a:gd name="connsiteX1" fmla="*/ 975137 w 3388148"/>
              <a:gd name="connsiteY1" fmla="*/ 17 h 4493171"/>
              <a:gd name="connsiteX2" fmla="*/ 3124026 w 3388148"/>
              <a:gd name="connsiteY2" fmla="*/ 2916412 h 4493171"/>
              <a:gd name="connsiteX3" fmla="*/ 3007296 w 3388148"/>
              <a:gd name="connsiteY3" fmla="*/ 4383361 h 4493171"/>
              <a:gd name="connsiteX4" fmla="*/ 1066 w 3388148"/>
              <a:gd name="connsiteY4" fmla="*/ 4387761 h 4493171"/>
              <a:gd name="connsiteX5" fmla="*/ 10733 w 3388148"/>
              <a:gd name="connsiteY5" fmla="*/ 0 h 4493171"/>
              <a:gd name="connsiteX0" fmla="*/ 10733 w 3242390"/>
              <a:gd name="connsiteY0" fmla="*/ 0 h 4387761"/>
              <a:gd name="connsiteX1" fmla="*/ 975137 w 3242390"/>
              <a:gd name="connsiteY1" fmla="*/ 17 h 4387761"/>
              <a:gd name="connsiteX2" fmla="*/ 3124026 w 3242390"/>
              <a:gd name="connsiteY2" fmla="*/ 2916412 h 4387761"/>
              <a:gd name="connsiteX3" fmla="*/ 2498066 w 3242390"/>
              <a:gd name="connsiteY3" fmla="*/ 4020497 h 4387761"/>
              <a:gd name="connsiteX4" fmla="*/ 1066 w 3242390"/>
              <a:gd name="connsiteY4" fmla="*/ 4387761 h 4387761"/>
              <a:gd name="connsiteX5" fmla="*/ 10733 w 3242390"/>
              <a:gd name="connsiteY5" fmla="*/ 0 h 4387761"/>
              <a:gd name="connsiteX0" fmla="*/ 10733 w 3319637"/>
              <a:gd name="connsiteY0" fmla="*/ 0 h 4461918"/>
              <a:gd name="connsiteX1" fmla="*/ 975137 w 3319637"/>
              <a:gd name="connsiteY1" fmla="*/ 17 h 4461918"/>
              <a:gd name="connsiteX2" fmla="*/ 3124026 w 3319637"/>
              <a:gd name="connsiteY2" fmla="*/ 2916412 h 4461918"/>
              <a:gd name="connsiteX3" fmla="*/ 2837553 w 3319637"/>
              <a:gd name="connsiteY3" fmla="*/ 4339109 h 4461918"/>
              <a:gd name="connsiteX4" fmla="*/ 1066 w 3319637"/>
              <a:gd name="connsiteY4" fmla="*/ 4387761 h 4461918"/>
              <a:gd name="connsiteX5" fmla="*/ 10733 w 3319637"/>
              <a:gd name="connsiteY5" fmla="*/ 0 h 4461918"/>
              <a:gd name="connsiteX0" fmla="*/ 10733 w 3387320"/>
              <a:gd name="connsiteY0" fmla="*/ 0 h 4415469"/>
              <a:gd name="connsiteX1" fmla="*/ 975137 w 3387320"/>
              <a:gd name="connsiteY1" fmla="*/ 17 h 4415469"/>
              <a:gd name="connsiteX2" fmla="*/ 3124026 w 3387320"/>
              <a:gd name="connsiteY2" fmla="*/ 2916412 h 4415469"/>
              <a:gd name="connsiteX3" fmla="*/ 3320537 w 3387320"/>
              <a:gd name="connsiteY3" fmla="*/ 3563619 h 4415469"/>
              <a:gd name="connsiteX4" fmla="*/ 2837553 w 3387320"/>
              <a:gd name="connsiteY4" fmla="*/ 4339109 h 4415469"/>
              <a:gd name="connsiteX5" fmla="*/ 1066 w 3387320"/>
              <a:gd name="connsiteY5" fmla="*/ 4387761 h 4415469"/>
              <a:gd name="connsiteX6" fmla="*/ 10733 w 3387320"/>
              <a:gd name="connsiteY6" fmla="*/ 0 h 4415469"/>
              <a:gd name="connsiteX0" fmla="*/ 10733 w 3422878"/>
              <a:gd name="connsiteY0" fmla="*/ 0 h 4415469"/>
              <a:gd name="connsiteX1" fmla="*/ 975137 w 3422878"/>
              <a:gd name="connsiteY1" fmla="*/ 17 h 4415469"/>
              <a:gd name="connsiteX2" fmla="*/ 3124026 w 3422878"/>
              <a:gd name="connsiteY2" fmla="*/ 2916412 h 4415469"/>
              <a:gd name="connsiteX3" fmla="*/ 3379578 w 3422878"/>
              <a:gd name="connsiteY3" fmla="*/ 3475115 h 4415469"/>
              <a:gd name="connsiteX4" fmla="*/ 2837553 w 3422878"/>
              <a:gd name="connsiteY4" fmla="*/ 4339109 h 4415469"/>
              <a:gd name="connsiteX5" fmla="*/ 1066 w 3422878"/>
              <a:gd name="connsiteY5" fmla="*/ 4387761 h 4415469"/>
              <a:gd name="connsiteX6" fmla="*/ 10733 w 3422878"/>
              <a:gd name="connsiteY6" fmla="*/ 0 h 4415469"/>
              <a:gd name="connsiteX0" fmla="*/ 10733 w 3422878"/>
              <a:gd name="connsiteY0" fmla="*/ 0 h 4394640"/>
              <a:gd name="connsiteX1" fmla="*/ 975137 w 3422878"/>
              <a:gd name="connsiteY1" fmla="*/ 17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422878"/>
              <a:gd name="connsiteY0" fmla="*/ 0 h 4394640"/>
              <a:gd name="connsiteX1" fmla="*/ 852107 w 3422878"/>
              <a:gd name="connsiteY1" fmla="*/ 7992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422878"/>
              <a:gd name="connsiteY0" fmla="*/ 0 h 4394640"/>
              <a:gd name="connsiteX1" fmla="*/ 998413 w 3422878"/>
              <a:gd name="connsiteY1" fmla="*/ 4005 h 4394640"/>
              <a:gd name="connsiteX2" fmla="*/ 3124026 w 3422878"/>
              <a:gd name="connsiteY2" fmla="*/ 2916412 h 4394640"/>
              <a:gd name="connsiteX3" fmla="*/ 3379578 w 3422878"/>
              <a:gd name="connsiteY3" fmla="*/ 3475115 h 4394640"/>
              <a:gd name="connsiteX4" fmla="*/ 3320537 w 3422878"/>
              <a:gd name="connsiteY4" fmla="*/ 3882232 h 4394640"/>
              <a:gd name="connsiteX5" fmla="*/ 2837553 w 3422878"/>
              <a:gd name="connsiteY5" fmla="*/ 4339109 h 4394640"/>
              <a:gd name="connsiteX6" fmla="*/ 1066 w 3422878"/>
              <a:gd name="connsiteY6" fmla="*/ 4387761 h 4394640"/>
              <a:gd name="connsiteX7" fmla="*/ 10733 w 3422878"/>
              <a:gd name="connsiteY7" fmla="*/ 0 h 4394640"/>
              <a:gd name="connsiteX0" fmla="*/ 10733 w 3333953"/>
              <a:gd name="connsiteY0" fmla="*/ 0 h 4394640"/>
              <a:gd name="connsiteX1" fmla="*/ 998413 w 3333953"/>
              <a:gd name="connsiteY1" fmla="*/ 4005 h 4394640"/>
              <a:gd name="connsiteX2" fmla="*/ 3124026 w 3333953"/>
              <a:gd name="connsiteY2" fmla="*/ 2916412 h 4394640"/>
              <a:gd name="connsiteX3" fmla="*/ 2983889 w 3333953"/>
              <a:gd name="connsiteY3" fmla="*/ 3658541 h 4394640"/>
              <a:gd name="connsiteX4" fmla="*/ 3320537 w 3333953"/>
              <a:gd name="connsiteY4" fmla="*/ 3882232 h 4394640"/>
              <a:gd name="connsiteX5" fmla="*/ 2837553 w 3333953"/>
              <a:gd name="connsiteY5" fmla="*/ 4339109 h 4394640"/>
              <a:gd name="connsiteX6" fmla="*/ 1066 w 3333953"/>
              <a:gd name="connsiteY6" fmla="*/ 4387761 h 4394640"/>
              <a:gd name="connsiteX7" fmla="*/ 10733 w 3333953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10733 w 3360738"/>
              <a:gd name="connsiteY0" fmla="*/ 0 h 4394640"/>
              <a:gd name="connsiteX1" fmla="*/ 998413 w 3360738"/>
              <a:gd name="connsiteY1" fmla="*/ 4005 h 4394640"/>
              <a:gd name="connsiteX2" fmla="*/ 3227105 w 3360738"/>
              <a:gd name="connsiteY2" fmla="*/ 3016099 h 4394640"/>
              <a:gd name="connsiteX3" fmla="*/ 2983889 w 3360738"/>
              <a:gd name="connsiteY3" fmla="*/ 3658541 h 4394640"/>
              <a:gd name="connsiteX4" fmla="*/ 3320537 w 3360738"/>
              <a:gd name="connsiteY4" fmla="*/ 3882232 h 4394640"/>
              <a:gd name="connsiteX5" fmla="*/ 2837553 w 3360738"/>
              <a:gd name="connsiteY5" fmla="*/ 4339109 h 4394640"/>
              <a:gd name="connsiteX6" fmla="*/ 1066 w 3360738"/>
              <a:gd name="connsiteY6" fmla="*/ 4387761 h 4394640"/>
              <a:gd name="connsiteX7" fmla="*/ 10733 w 3360738"/>
              <a:gd name="connsiteY7" fmla="*/ 0 h 4394640"/>
              <a:gd name="connsiteX0" fmla="*/ 0 w 3350005"/>
              <a:gd name="connsiteY0" fmla="*/ 0 h 4356553"/>
              <a:gd name="connsiteX1" fmla="*/ 987680 w 3350005"/>
              <a:gd name="connsiteY1" fmla="*/ 4005 h 4356553"/>
              <a:gd name="connsiteX2" fmla="*/ 3216372 w 3350005"/>
              <a:gd name="connsiteY2" fmla="*/ 3016099 h 4356553"/>
              <a:gd name="connsiteX3" fmla="*/ 2973156 w 3350005"/>
              <a:gd name="connsiteY3" fmla="*/ 3658541 h 4356553"/>
              <a:gd name="connsiteX4" fmla="*/ 3309804 w 3350005"/>
              <a:gd name="connsiteY4" fmla="*/ 3882232 h 4356553"/>
              <a:gd name="connsiteX5" fmla="*/ 2826820 w 3350005"/>
              <a:gd name="connsiteY5" fmla="*/ 4339109 h 4356553"/>
              <a:gd name="connsiteX6" fmla="*/ 113363 w 3350005"/>
              <a:gd name="connsiteY6" fmla="*/ 4176423 h 4356553"/>
              <a:gd name="connsiteX7" fmla="*/ 0 w 3350005"/>
              <a:gd name="connsiteY7" fmla="*/ 0 h 4356553"/>
              <a:gd name="connsiteX0" fmla="*/ 1465 w 3351470"/>
              <a:gd name="connsiteY0" fmla="*/ 0 h 4394640"/>
              <a:gd name="connsiteX1" fmla="*/ 989145 w 3351470"/>
              <a:gd name="connsiteY1" fmla="*/ 4005 h 4394640"/>
              <a:gd name="connsiteX2" fmla="*/ 3217837 w 3351470"/>
              <a:gd name="connsiteY2" fmla="*/ 3016099 h 4394640"/>
              <a:gd name="connsiteX3" fmla="*/ 2974621 w 3351470"/>
              <a:gd name="connsiteY3" fmla="*/ 3658541 h 4394640"/>
              <a:gd name="connsiteX4" fmla="*/ 3311269 w 3351470"/>
              <a:gd name="connsiteY4" fmla="*/ 3882232 h 4394640"/>
              <a:gd name="connsiteX5" fmla="*/ 2828285 w 3351470"/>
              <a:gd name="connsiteY5" fmla="*/ 4339109 h 4394640"/>
              <a:gd name="connsiteX6" fmla="*/ 1774 w 3351470"/>
              <a:gd name="connsiteY6" fmla="*/ 4387762 h 4394640"/>
              <a:gd name="connsiteX7" fmla="*/ 1465 w 3351470"/>
              <a:gd name="connsiteY7" fmla="*/ 0 h 4394640"/>
              <a:gd name="connsiteX0" fmla="*/ 0 w 3350005"/>
              <a:gd name="connsiteY0" fmla="*/ 0 h 4392502"/>
              <a:gd name="connsiteX1" fmla="*/ 987680 w 3350005"/>
              <a:gd name="connsiteY1" fmla="*/ 4005 h 4392502"/>
              <a:gd name="connsiteX2" fmla="*/ 3216372 w 3350005"/>
              <a:gd name="connsiteY2" fmla="*/ 3016099 h 4392502"/>
              <a:gd name="connsiteX3" fmla="*/ 2973156 w 3350005"/>
              <a:gd name="connsiteY3" fmla="*/ 3658541 h 4392502"/>
              <a:gd name="connsiteX4" fmla="*/ 3309804 w 3350005"/>
              <a:gd name="connsiteY4" fmla="*/ 3882232 h 4392502"/>
              <a:gd name="connsiteX5" fmla="*/ 2826820 w 3350005"/>
              <a:gd name="connsiteY5" fmla="*/ 4339109 h 4392502"/>
              <a:gd name="connsiteX6" fmla="*/ 103388 w 3350005"/>
              <a:gd name="connsiteY6" fmla="*/ 4383775 h 4392502"/>
              <a:gd name="connsiteX7" fmla="*/ 0 w 3350005"/>
              <a:gd name="connsiteY7" fmla="*/ 0 h 4392502"/>
              <a:gd name="connsiteX0" fmla="*/ 4465 w 3354470"/>
              <a:gd name="connsiteY0" fmla="*/ 0 h 4390514"/>
              <a:gd name="connsiteX1" fmla="*/ 992145 w 3354470"/>
              <a:gd name="connsiteY1" fmla="*/ 4005 h 4390514"/>
              <a:gd name="connsiteX2" fmla="*/ 3220837 w 3354470"/>
              <a:gd name="connsiteY2" fmla="*/ 3016099 h 4390514"/>
              <a:gd name="connsiteX3" fmla="*/ 2977621 w 3354470"/>
              <a:gd name="connsiteY3" fmla="*/ 3658541 h 4390514"/>
              <a:gd name="connsiteX4" fmla="*/ 3314269 w 3354470"/>
              <a:gd name="connsiteY4" fmla="*/ 3882232 h 4390514"/>
              <a:gd name="connsiteX5" fmla="*/ 2831285 w 3354470"/>
              <a:gd name="connsiteY5" fmla="*/ 4339109 h 4390514"/>
              <a:gd name="connsiteX6" fmla="*/ 1450 w 3354470"/>
              <a:gd name="connsiteY6" fmla="*/ 4379787 h 4390514"/>
              <a:gd name="connsiteX7" fmla="*/ 4465 w 3354470"/>
              <a:gd name="connsiteY7" fmla="*/ 0 h 4390514"/>
              <a:gd name="connsiteX0" fmla="*/ 4465 w 3354470"/>
              <a:gd name="connsiteY0" fmla="*/ 0 h 4422334"/>
              <a:gd name="connsiteX1" fmla="*/ 992145 w 3354470"/>
              <a:gd name="connsiteY1" fmla="*/ 4005 h 4422334"/>
              <a:gd name="connsiteX2" fmla="*/ 3220837 w 3354470"/>
              <a:gd name="connsiteY2" fmla="*/ 3016099 h 4422334"/>
              <a:gd name="connsiteX3" fmla="*/ 2977621 w 3354470"/>
              <a:gd name="connsiteY3" fmla="*/ 3658541 h 4422334"/>
              <a:gd name="connsiteX4" fmla="*/ 3314269 w 3354470"/>
              <a:gd name="connsiteY4" fmla="*/ 3882232 h 4422334"/>
              <a:gd name="connsiteX5" fmla="*/ 2834610 w 3354470"/>
              <a:gd name="connsiteY5" fmla="*/ 4386959 h 4422334"/>
              <a:gd name="connsiteX6" fmla="*/ 1450 w 3354470"/>
              <a:gd name="connsiteY6" fmla="*/ 4379787 h 4422334"/>
              <a:gd name="connsiteX7" fmla="*/ 4465 w 3354470"/>
              <a:gd name="connsiteY7" fmla="*/ 0 h 4422334"/>
              <a:gd name="connsiteX0" fmla="*/ 4465 w 3354470"/>
              <a:gd name="connsiteY0" fmla="*/ 0 h 4422334"/>
              <a:gd name="connsiteX1" fmla="*/ 992145 w 3354470"/>
              <a:gd name="connsiteY1" fmla="*/ 4005 h 4422334"/>
              <a:gd name="connsiteX2" fmla="*/ 3220837 w 3354470"/>
              <a:gd name="connsiteY2" fmla="*/ 3016099 h 4422334"/>
              <a:gd name="connsiteX3" fmla="*/ 2977621 w 3354470"/>
              <a:gd name="connsiteY3" fmla="*/ 3658541 h 4422334"/>
              <a:gd name="connsiteX4" fmla="*/ 3314269 w 3354470"/>
              <a:gd name="connsiteY4" fmla="*/ 3882232 h 4422334"/>
              <a:gd name="connsiteX5" fmla="*/ 2834610 w 3354470"/>
              <a:gd name="connsiteY5" fmla="*/ 4386959 h 4422334"/>
              <a:gd name="connsiteX6" fmla="*/ 1450 w 3354470"/>
              <a:gd name="connsiteY6" fmla="*/ 4379787 h 4422334"/>
              <a:gd name="connsiteX7" fmla="*/ 4465 w 3354470"/>
              <a:gd name="connsiteY7" fmla="*/ 0 h 4422334"/>
              <a:gd name="connsiteX0" fmla="*/ 4465 w 3354470"/>
              <a:gd name="connsiteY0" fmla="*/ 0 h 4387070"/>
              <a:gd name="connsiteX1" fmla="*/ 992145 w 3354470"/>
              <a:gd name="connsiteY1" fmla="*/ 4005 h 4387070"/>
              <a:gd name="connsiteX2" fmla="*/ 3220837 w 3354470"/>
              <a:gd name="connsiteY2" fmla="*/ 3016099 h 4387070"/>
              <a:gd name="connsiteX3" fmla="*/ 2977621 w 3354470"/>
              <a:gd name="connsiteY3" fmla="*/ 3658541 h 4387070"/>
              <a:gd name="connsiteX4" fmla="*/ 3314269 w 3354470"/>
              <a:gd name="connsiteY4" fmla="*/ 3882232 h 4387070"/>
              <a:gd name="connsiteX5" fmla="*/ 2834610 w 3354470"/>
              <a:gd name="connsiteY5" fmla="*/ 4386959 h 4387070"/>
              <a:gd name="connsiteX6" fmla="*/ 1450 w 3354470"/>
              <a:gd name="connsiteY6" fmla="*/ 4379787 h 4387070"/>
              <a:gd name="connsiteX7" fmla="*/ 4465 w 3354470"/>
              <a:gd name="connsiteY7" fmla="*/ 0 h 4387070"/>
              <a:gd name="connsiteX0" fmla="*/ 4465 w 3354470"/>
              <a:gd name="connsiteY0" fmla="*/ 0 h 4386983"/>
              <a:gd name="connsiteX1" fmla="*/ 992145 w 3354470"/>
              <a:gd name="connsiteY1" fmla="*/ 4005 h 4386983"/>
              <a:gd name="connsiteX2" fmla="*/ 3220837 w 3354470"/>
              <a:gd name="connsiteY2" fmla="*/ 3016099 h 4386983"/>
              <a:gd name="connsiteX3" fmla="*/ 2977621 w 3354470"/>
              <a:gd name="connsiteY3" fmla="*/ 3658541 h 4386983"/>
              <a:gd name="connsiteX4" fmla="*/ 3314269 w 3354470"/>
              <a:gd name="connsiteY4" fmla="*/ 3882232 h 4386983"/>
              <a:gd name="connsiteX5" fmla="*/ 2834610 w 3354470"/>
              <a:gd name="connsiteY5" fmla="*/ 4386959 h 4386983"/>
              <a:gd name="connsiteX6" fmla="*/ 1450 w 3354470"/>
              <a:gd name="connsiteY6" fmla="*/ 4379787 h 4386983"/>
              <a:gd name="connsiteX7" fmla="*/ 4465 w 3354470"/>
              <a:gd name="connsiteY7" fmla="*/ 0 h 4386983"/>
              <a:gd name="connsiteX0" fmla="*/ 4465 w 3354470"/>
              <a:gd name="connsiteY0" fmla="*/ 0 h 4386959"/>
              <a:gd name="connsiteX1" fmla="*/ 992145 w 3354470"/>
              <a:gd name="connsiteY1" fmla="*/ 4005 h 4386959"/>
              <a:gd name="connsiteX2" fmla="*/ 3220837 w 3354470"/>
              <a:gd name="connsiteY2" fmla="*/ 3016099 h 4386959"/>
              <a:gd name="connsiteX3" fmla="*/ 2977621 w 3354470"/>
              <a:gd name="connsiteY3" fmla="*/ 3658541 h 4386959"/>
              <a:gd name="connsiteX4" fmla="*/ 3314269 w 3354470"/>
              <a:gd name="connsiteY4" fmla="*/ 3882232 h 4386959"/>
              <a:gd name="connsiteX5" fmla="*/ 2834610 w 3354470"/>
              <a:gd name="connsiteY5" fmla="*/ 4386959 h 4386959"/>
              <a:gd name="connsiteX6" fmla="*/ 1450 w 3354470"/>
              <a:gd name="connsiteY6" fmla="*/ 4379787 h 4386959"/>
              <a:gd name="connsiteX7" fmla="*/ 4465 w 3354470"/>
              <a:gd name="connsiteY7" fmla="*/ 0 h 4386959"/>
              <a:gd name="connsiteX0" fmla="*/ 4465 w 3376244"/>
              <a:gd name="connsiteY0" fmla="*/ 0 h 4414869"/>
              <a:gd name="connsiteX1" fmla="*/ 992145 w 3376244"/>
              <a:gd name="connsiteY1" fmla="*/ 4005 h 4414869"/>
              <a:gd name="connsiteX2" fmla="*/ 3220837 w 3376244"/>
              <a:gd name="connsiteY2" fmla="*/ 3016099 h 4414869"/>
              <a:gd name="connsiteX3" fmla="*/ 2977621 w 3376244"/>
              <a:gd name="connsiteY3" fmla="*/ 3658541 h 4414869"/>
              <a:gd name="connsiteX4" fmla="*/ 3364146 w 3376244"/>
              <a:gd name="connsiteY4" fmla="*/ 3985907 h 4414869"/>
              <a:gd name="connsiteX5" fmla="*/ 2834610 w 3376244"/>
              <a:gd name="connsiteY5" fmla="*/ 4386959 h 4414869"/>
              <a:gd name="connsiteX6" fmla="*/ 1450 w 3376244"/>
              <a:gd name="connsiteY6" fmla="*/ 4379787 h 4414869"/>
              <a:gd name="connsiteX7" fmla="*/ 4465 w 3376244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414869"/>
              <a:gd name="connsiteX1" fmla="*/ 992145 w 3365177"/>
              <a:gd name="connsiteY1" fmla="*/ 4005 h 4414869"/>
              <a:gd name="connsiteX2" fmla="*/ 3220837 w 3365177"/>
              <a:gd name="connsiteY2" fmla="*/ 3016099 h 4414869"/>
              <a:gd name="connsiteX3" fmla="*/ 2977621 w 3365177"/>
              <a:gd name="connsiteY3" fmla="*/ 3658541 h 4414869"/>
              <a:gd name="connsiteX4" fmla="*/ 3364146 w 3365177"/>
              <a:gd name="connsiteY4" fmla="*/ 3985907 h 4414869"/>
              <a:gd name="connsiteX5" fmla="*/ 2834610 w 3365177"/>
              <a:gd name="connsiteY5" fmla="*/ 4386959 h 4414869"/>
              <a:gd name="connsiteX6" fmla="*/ 1450 w 3365177"/>
              <a:gd name="connsiteY6" fmla="*/ 4379787 h 4414869"/>
              <a:gd name="connsiteX7" fmla="*/ 4465 w 3365177"/>
              <a:gd name="connsiteY7" fmla="*/ 0 h 4414869"/>
              <a:gd name="connsiteX0" fmla="*/ 4465 w 3365177"/>
              <a:gd name="connsiteY0" fmla="*/ 0 h 4386973"/>
              <a:gd name="connsiteX1" fmla="*/ 992145 w 3365177"/>
              <a:gd name="connsiteY1" fmla="*/ 4005 h 4386973"/>
              <a:gd name="connsiteX2" fmla="*/ 3220837 w 3365177"/>
              <a:gd name="connsiteY2" fmla="*/ 3016099 h 4386973"/>
              <a:gd name="connsiteX3" fmla="*/ 2977621 w 3365177"/>
              <a:gd name="connsiteY3" fmla="*/ 3658541 h 4386973"/>
              <a:gd name="connsiteX4" fmla="*/ 3364146 w 3365177"/>
              <a:gd name="connsiteY4" fmla="*/ 3985907 h 4386973"/>
              <a:gd name="connsiteX5" fmla="*/ 2834610 w 3365177"/>
              <a:gd name="connsiteY5" fmla="*/ 4386959 h 4386973"/>
              <a:gd name="connsiteX6" fmla="*/ 1450 w 3365177"/>
              <a:gd name="connsiteY6" fmla="*/ 4379787 h 4386973"/>
              <a:gd name="connsiteX7" fmla="*/ 4465 w 3365177"/>
              <a:gd name="connsiteY7" fmla="*/ 0 h 4386973"/>
              <a:gd name="connsiteX0" fmla="*/ 4465 w 3368288"/>
              <a:gd name="connsiteY0" fmla="*/ 0 h 4386972"/>
              <a:gd name="connsiteX1" fmla="*/ 992145 w 3368288"/>
              <a:gd name="connsiteY1" fmla="*/ 4005 h 4386972"/>
              <a:gd name="connsiteX2" fmla="*/ 3220837 w 3368288"/>
              <a:gd name="connsiteY2" fmla="*/ 3016099 h 4386972"/>
              <a:gd name="connsiteX3" fmla="*/ 2977621 w 3368288"/>
              <a:gd name="connsiteY3" fmla="*/ 3658541 h 4386972"/>
              <a:gd name="connsiteX4" fmla="*/ 3364146 w 3368288"/>
              <a:gd name="connsiteY4" fmla="*/ 3985907 h 4386972"/>
              <a:gd name="connsiteX5" fmla="*/ 2834610 w 3368288"/>
              <a:gd name="connsiteY5" fmla="*/ 4386959 h 4386972"/>
              <a:gd name="connsiteX6" fmla="*/ 1450 w 3368288"/>
              <a:gd name="connsiteY6" fmla="*/ 4379787 h 4386972"/>
              <a:gd name="connsiteX7" fmla="*/ 4465 w 3368288"/>
              <a:gd name="connsiteY7" fmla="*/ 0 h 4386972"/>
              <a:gd name="connsiteX0" fmla="*/ 4465 w 3452833"/>
              <a:gd name="connsiteY0" fmla="*/ 0 h 4386971"/>
              <a:gd name="connsiteX1" fmla="*/ 992145 w 3452833"/>
              <a:gd name="connsiteY1" fmla="*/ 4005 h 4386971"/>
              <a:gd name="connsiteX2" fmla="*/ 3220837 w 3452833"/>
              <a:gd name="connsiteY2" fmla="*/ 3016099 h 4386971"/>
              <a:gd name="connsiteX3" fmla="*/ 3353360 w 3452833"/>
              <a:gd name="connsiteY3" fmla="*/ 3630629 h 4386971"/>
              <a:gd name="connsiteX4" fmla="*/ 3364146 w 3452833"/>
              <a:gd name="connsiteY4" fmla="*/ 3985907 h 4386971"/>
              <a:gd name="connsiteX5" fmla="*/ 2834610 w 3452833"/>
              <a:gd name="connsiteY5" fmla="*/ 4386959 h 4386971"/>
              <a:gd name="connsiteX6" fmla="*/ 1450 w 3452833"/>
              <a:gd name="connsiteY6" fmla="*/ 4379787 h 4386971"/>
              <a:gd name="connsiteX7" fmla="*/ 4465 w 3452833"/>
              <a:gd name="connsiteY7" fmla="*/ 0 h 4386971"/>
              <a:gd name="connsiteX0" fmla="*/ 4465 w 3441757"/>
              <a:gd name="connsiteY0" fmla="*/ 0 h 4386971"/>
              <a:gd name="connsiteX1" fmla="*/ 992145 w 3441757"/>
              <a:gd name="connsiteY1" fmla="*/ 4005 h 4386971"/>
              <a:gd name="connsiteX2" fmla="*/ 3220837 w 3441757"/>
              <a:gd name="connsiteY2" fmla="*/ 3016099 h 4386971"/>
              <a:gd name="connsiteX3" fmla="*/ 3353360 w 3441757"/>
              <a:gd name="connsiteY3" fmla="*/ 3630629 h 4386971"/>
              <a:gd name="connsiteX4" fmla="*/ 3364146 w 3441757"/>
              <a:gd name="connsiteY4" fmla="*/ 3985907 h 4386971"/>
              <a:gd name="connsiteX5" fmla="*/ 2834610 w 3441757"/>
              <a:gd name="connsiteY5" fmla="*/ 4386959 h 4386971"/>
              <a:gd name="connsiteX6" fmla="*/ 1450 w 3441757"/>
              <a:gd name="connsiteY6" fmla="*/ 4379787 h 4386971"/>
              <a:gd name="connsiteX7" fmla="*/ 4465 w 3441757"/>
              <a:gd name="connsiteY7" fmla="*/ 0 h 4386971"/>
              <a:gd name="connsiteX0" fmla="*/ 4465 w 3441757"/>
              <a:gd name="connsiteY0" fmla="*/ 0 h 4386971"/>
              <a:gd name="connsiteX1" fmla="*/ 992145 w 3441757"/>
              <a:gd name="connsiteY1" fmla="*/ 4005 h 4386971"/>
              <a:gd name="connsiteX2" fmla="*/ 3220837 w 3441757"/>
              <a:gd name="connsiteY2" fmla="*/ 3016099 h 4386971"/>
              <a:gd name="connsiteX3" fmla="*/ 3353360 w 3441757"/>
              <a:gd name="connsiteY3" fmla="*/ 3630629 h 4386971"/>
              <a:gd name="connsiteX4" fmla="*/ 3364146 w 3441757"/>
              <a:gd name="connsiteY4" fmla="*/ 3985907 h 4386971"/>
              <a:gd name="connsiteX5" fmla="*/ 2834610 w 3441757"/>
              <a:gd name="connsiteY5" fmla="*/ 4386959 h 4386971"/>
              <a:gd name="connsiteX6" fmla="*/ 1450 w 3441757"/>
              <a:gd name="connsiteY6" fmla="*/ 4379787 h 4386971"/>
              <a:gd name="connsiteX7" fmla="*/ 4465 w 3441757"/>
              <a:gd name="connsiteY7" fmla="*/ 0 h 4386971"/>
              <a:gd name="connsiteX0" fmla="*/ 4465 w 3441757"/>
              <a:gd name="connsiteY0" fmla="*/ 0 h 4386973"/>
              <a:gd name="connsiteX1" fmla="*/ 992145 w 3441757"/>
              <a:gd name="connsiteY1" fmla="*/ 4005 h 4386973"/>
              <a:gd name="connsiteX2" fmla="*/ 3220837 w 3441757"/>
              <a:gd name="connsiteY2" fmla="*/ 3016099 h 4386973"/>
              <a:gd name="connsiteX3" fmla="*/ 3353360 w 3441757"/>
              <a:gd name="connsiteY3" fmla="*/ 3630629 h 4386973"/>
              <a:gd name="connsiteX4" fmla="*/ 3364146 w 3441757"/>
              <a:gd name="connsiteY4" fmla="*/ 3985907 h 4386973"/>
              <a:gd name="connsiteX5" fmla="*/ 2834610 w 3441757"/>
              <a:gd name="connsiteY5" fmla="*/ 4386959 h 4386973"/>
              <a:gd name="connsiteX6" fmla="*/ 1450 w 3441757"/>
              <a:gd name="connsiteY6" fmla="*/ 4379787 h 4386973"/>
              <a:gd name="connsiteX7" fmla="*/ 4465 w 3441757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20837 w 3364449"/>
              <a:gd name="connsiteY2" fmla="*/ 3016099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73"/>
              <a:gd name="connsiteX1" fmla="*/ 992145 w 3364449"/>
              <a:gd name="connsiteY1" fmla="*/ 4005 h 4386973"/>
              <a:gd name="connsiteX2" fmla="*/ 3237193 w 3364449"/>
              <a:gd name="connsiteY2" fmla="*/ 3031791 h 4386973"/>
              <a:gd name="connsiteX3" fmla="*/ 3353360 w 3364449"/>
              <a:gd name="connsiteY3" fmla="*/ 3630629 h 4386973"/>
              <a:gd name="connsiteX4" fmla="*/ 3364146 w 3364449"/>
              <a:gd name="connsiteY4" fmla="*/ 3985907 h 4386973"/>
              <a:gd name="connsiteX5" fmla="*/ 2834610 w 3364449"/>
              <a:gd name="connsiteY5" fmla="*/ 4386959 h 4386973"/>
              <a:gd name="connsiteX6" fmla="*/ 1450 w 3364449"/>
              <a:gd name="connsiteY6" fmla="*/ 4379787 h 4386973"/>
              <a:gd name="connsiteX7" fmla="*/ 4465 w 3364449"/>
              <a:gd name="connsiteY7" fmla="*/ 0 h 4386973"/>
              <a:gd name="connsiteX0" fmla="*/ 4465 w 3364449"/>
              <a:gd name="connsiteY0" fmla="*/ 0 h 4386965"/>
              <a:gd name="connsiteX1" fmla="*/ 992145 w 3364449"/>
              <a:gd name="connsiteY1" fmla="*/ 4005 h 4386965"/>
              <a:gd name="connsiteX2" fmla="*/ 3237193 w 3364449"/>
              <a:gd name="connsiteY2" fmla="*/ 3031791 h 4386965"/>
              <a:gd name="connsiteX3" fmla="*/ 3353360 w 3364449"/>
              <a:gd name="connsiteY3" fmla="*/ 3630629 h 4386965"/>
              <a:gd name="connsiteX4" fmla="*/ 3364146 w 3364449"/>
              <a:gd name="connsiteY4" fmla="*/ 3985907 h 4386965"/>
              <a:gd name="connsiteX5" fmla="*/ 2834610 w 3364449"/>
              <a:gd name="connsiteY5" fmla="*/ 4386959 h 4386965"/>
              <a:gd name="connsiteX6" fmla="*/ 1450 w 3364449"/>
              <a:gd name="connsiteY6" fmla="*/ 4379787 h 4386965"/>
              <a:gd name="connsiteX7" fmla="*/ 4465 w 3364449"/>
              <a:gd name="connsiteY7" fmla="*/ 0 h 4386965"/>
              <a:gd name="connsiteX0" fmla="*/ 4465 w 3364146"/>
              <a:gd name="connsiteY0" fmla="*/ 0 h 4386965"/>
              <a:gd name="connsiteX1" fmla="*/ 992145 w 3364146"/>
              <a:gd name="connsiteY1" fmla="*/ 4005 h 4386965"/>
              <a:gd name="connsiteX2" fmla="*/ 3237193 w 3364146"/>
              <a:gd name="connsiteY2" fmla="*/ 3031791 h 4386965"/>
              <a:gd name="connsiteX3" fmla="*/ 3353360 w 3364146"/>
              <a:gd name="connsiteY3" fmla="*/ 3630629 h 4386965"/>
              <a:gd name="connsiteX4" fmla="*/ 3364146 w 3364146"/>
              <a:gd name="connsiteY4" fmla="*/ 3985907 h 4386965"/>
              <a:gd name="connsiteX5" fmla="*/ 2834610 w 3364146"/>
              <a:gd name="connsiteY5" fmla="*/ 4386959 h 4386965"/>
              <a:gd name="connsiteX6" fmla="*/ 1450 w 3364146"/>
              <a:gd name="connsiteY6" fmla="*/ 4379787 h 4386965"/>
              <a:gd name="connsiteX7" fmla="*/ 4465 w 3364146"/>
              <a:gd name="connsiteY7" fmla="*/ 0 h 4386965"/>
              <a:gd name="connsiteX0" fmla="*/ 4465 w 3362060"/>
              <a:gd name="connsiteY0" fmla="*/ 0 h 4412820"/>
              <a:gd name="connsiteX1" fmla="*/ 992145 w 3362060"/>
              <a:gd name="connsiteY1" fmla="*/ 4005 h 4412820"/>
              <a:gd name="connsiteX2" fmla="*/ 3237193 w 3362060"/>
              <a:gd name="connsiteY2" fmla="*/ 3031791 h 4412820"/>
              <a:gd name="connsiteX3" fmla="*/ 3353360 w 3362060"/>
              <a:gd name="connsiteY3" fmla="*/ 3630629 h 4412820"/>
              <a:gd name="connsiteX4" fmla="*/ 3353640 w 3362060"/>
              <a:gd name="connsiteY4" fmla="*/ 4013626 h 4412820"/>
              <a:gd name="connsiteX5" fmla="*/ 2834610 w 3362060"/>
              <a:gd name="connsiteY5" fmla="*/ 4386959 h 4412820"/>
              <a:gd name="connsiteX6" fmla="*/ 1450 w 3362060"/>
              <a:gd name="connsiteY6" fmla="*/ 4379787 h 4412820"/>
              <a:gd name="connsiteX7" fmla="*/ 4465 w 3362060"/>
              <a:gd name="connsiteY7" fmla="*/ 0 h 4412820"/>
              <a:gd name="connsiteX0" fmla="*/ 4465 w 3362060"/>
              <a:gd name="connsiteY0" fmla="*/ 0 h 4412820"/>
              <a:gd name="connsiteX1" fmla="*/ 992145 w 3362060"/>
              <a:gd name="connsiteY1" fmla="*/ 4005 h 4412820"/>
              <a:gd name="connsiteX2" fmla="*/ 3237193 w 3362060"/>
              <a:gd name="connsiteY2" fmla="*/ 3031791 h 4412820"/>
              <a:gd name="connsiteX3" fmla="*/ 3353360 w 3362060"/>
              <a:gd name="connsiteY3" fmla="*/ 3630629 h 4412820"/>
              <a:gd name="connsiteX4" fmla="*/ 3353640 w 3362060"/>
              <a:gd name="connsiteY4" fmla="*/ 4013626 h 4412820"/>
              <a:gd name="connsiteX5" fmla="*/ 2834610 w 3362060"/>
              <a:gd name="connsiteY5" fmla="*/ 4386959 h 4412820"/>
              <a:gd name="connsiteX6" fmla="*/ 1450 w 3362060"/>
              <a:gd name="connsiteY6" fmla="*/ 4379787 h 4412820"/>
              <a:gd name="connsiteX7" fmla="*/ 4465 w 3362060"/>
              <a:gd name="connsiteY7" fmla="*/ 0 h 4412820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362060"/>
              <a:gd name="connsiteY0" fmla="*/ 0 h 4387108"/>
              <a:gd name="connsiteX1" fmla="*/ 992145 w 3362060"/>
              <a:gd name="connsiteY1" fmla="*/ 4005 h 4387108"/>
              <a:gd name="connsiteX2" fmla="*/ 3237193 w 3362060"/>
              <a:gd name="connsiteY2" fmla="*/ 3031791 h 4387108"/>
              <a:gd name="connsiteX3" fmla="*/ 3353360 w 3362060"/>
              <a:gd name="connsiteY3" fmla="*/ 3630629 h 4387108"/>
              <a:gd name="connsiteX4" fmla="*/ 3353640 w 3362060"/>
              <a:gd name="connsiteY4" fmla="*/ 4013626 h 4387108"/>
              <a:gd name="connsiteX5" fmla="*/ 2834610 w 3362060"/>
              <a:gd name="connsiteY5" fmla="*/ 4386959 h 4387108"/>
              <a:gd name="connsiteX6" fmla="*/ 1450 w 3362060"/>
              <a:gd name="connsiteY6" fmla="*/ 4379787 h 4387108"/>
              <a:gd name="connsiteX7" fmla="*/ 4465 w 3362060"/>
              <a:gd name="connsiteY7" fmla="*/ 0 h 4387108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606224"/>
              <a:gd name="connsiteY0" fmla="*/ 0 h 4622906"/>
              <a:gd name="connsiteX1" fmla="*/ 992145 w 3606224"/>
              <a:gd name="connsiteY1" fmla="*/ 4005 h 4622906"/>
              <a:gd name="connsiteX2" fmla="*/ 3237193 w 3606224"/>
              <a:gd name="connsiteY2" fmla="*/ 3031791 h 4622906"/>
              <a:gd name="connsiteX3" fmla="*/ 3353360 w 3606224"/>
              <a:gd name="connsiteY3" fmla="*/ 3630629 h 4622906"/>
              <a:gd name="connsiteX4" fmla="*/ 3353640 w 3606224"/>
              <a:gd name="connsiteY4" fmla="*/ 4013626 h 4622906"/>
              <a:gd name="connsiteX5" fmla="*/ 1450 w 3606224"/>
              <a:gd name="connsiteY5" fmla="*/ 4379787 h 4622906"/>
              <a:gd name="connsiteX6" fmla="*/ 4465 w 3606224"/>
              <a:gd name="connsiteY6" fmla="*/ 0 h 4622906"/>
              <a:gd name="connsiteX0" fmla="*/ 4465 w 3593908"/>
              <a:gd name="connsiteY0" fmla="*/ 0 h 4555979"/>
              <a:gd name="connsiteX1" fmla="*/ 992145 w 3593908"/>
              <a:gd name="connsiteY1" fmla="*/ 4005 h 4555979"/>
              <a:gd name="connsiteX2" fmla="*/ 3237193 w 3593908"/>
              <a:gd name="connsiteY2" fmla="*/ 3031791 h 4555979"/>
              <a:gd name="connsiteX3" fmla="*/ 3353360 w 3593908"/>
              <a:gd name="connsiteY3" fmla="*/ 3630629 h 4555979"/>
              <a:gd name="connsiteX4" fmla="*/ 1450 w 3593908"/>
              <a:gd name="connsiteY4" fmla="*/ 4379787 h 4555979"/>
              <a:gd name="connsiteX5" fmla="*/ 4465 w 3593908"/>
              <a:gd name="connsiteY5" fmla="*/ 0 h 4555979"/>
              <a:gd name="connsiteX0" fmla="*/ 4465 w 3237193"/>
              <a:gd name="connsiteY0" fmla="*/ 0 h 4506229"/>
              <a:gd name="connsiteX1" fmla="*/ 992145 w 3237193"/>
              <a:gd name="connsiteY1" fmla="*/ 4005 h 4506229"/>
              <a:gd name="connsiteX2" fmla="*/ 3237193 w 3237193"/>
              <a:gd name="connsiteY2" fmla="*/ 3031791 h 4506229"/>
              <a:gd name="connsiteX3" fmla="*/ 1450 w 3237193"/>
              <a:gd name="connsiteY3" fmla="*/ 4379787 h 4506229"/>
              <a:gd name="connsiteX4" fmla="*/ 4465 w 3237193"/>
              <a:gd name="connsiteY4" fmla="*/ 0 h 4506229"/>
              <a:gd name="connsiteX0" fmla="*/ 4465 w 3237193"/>
              <a:gd name="connsiteY0" fmla="*/ 0 h 4502203"/>
              <a:gd name="connsiteX1" fmla="*/ 992145 w 3237193"/>
              <a:gd name="connsiteY1" fmla="*/ 4005 h 4502203"/>
              <a:gd name="connsiteX2" fmla="*/ 3237193 w 3237193"/>
              <a:gd name="connsiteY2" fmla="*/ 3031791 h 4502203"/>
              <a:gd name="connsiteX3" fmla="*/ 1450 w 3237193"/>
              <a:gd name="connsiteY3" fmla="*/ 4379787 h 4502203"/>
              <a:gd name="connsiteX4" fmla="*/ 4465 w 3237193"/>
              <a:gd name="connsiteY4" fmla="*/ 0 h 4502203"/>
              <a:gd name="connsiteX0" fmla="*/ 4465 w 3237193"/>
              <a:gd name="connsiteY0" fmla="*/ 0 h 4379787"/>
              <a:gd name="connsiteX1" fmla="*/ 992145 w 3237193"/>
              <a:gd name="connsiteY1" fmla="*/ 4005 h 4379787"/>
              <a:gd name="connsiteX2" fmla="*/ 3237193 w 3237193"/>
              <a:gd name="connsiteY2" fmla="*/ 3031791 h 4379787"/>
              <a:gd name="connsiteX3" fmla="*/ 1450 w 3237193"/>
              <a:gd name="connsiteY3" fmla="*/ 4379787 h 4379787"/>
              <a:gd name="connsiteX4" fmla="*/ 4465 w 3237193"/>
              <a:gd name="connsiteY4" fmla="*/ 0 h 4379787"/>
              <a:gd name="connsiteX0" fmla="*/ 4465 w 3237193"/>
              <a:gd name="connsiteY0" fmla="*/ 0 h 4379787"/>
              <a:gd name="connsiteX1" fmla="*/ 992145 w 3237193"/>
              <a:gd name="connsiteY1" fmla="*/ 4005 h 4379787"/>
              <a:gd name="connsiteX2" fmla="*/ 3237193 w 3237193"/>
              <a:gd name="connsiteY2" fmla="*/ 3031791 h 4379787"/>
              <a:gd name="connsiteX3" fmla="*/ 1443030 w 3237193"/>
              <a:gd name="connsiteY3" fmla="*/ 3777881 h 4379787"/>
              <a:gd name="connsiteX4" fmla="*/ 1450 w 3237193"/>
              <a:gd name="connsiteY4" fmla="*/ 4379787 h 4379787"/>
              <a:gd name="connsiteX5" fmla="*/ 4465 w 3237193"/>
              <a:gd name="connsiteY5" fmla="*/ 0 h 4379787"/>
              <a:gd name="connsiteX0" fmla="*/ 4465 w 3237193"/>
              <a:gd name="connsiteY0" fmla="*/ 0 h 4379842"/>
              <a:gd name="connsiteX1" fmla="*/ 992145 w 3237193"/>
              <a:gd name="connsiteY1" fmla="*/ 4005 h 4379842"/>
              <a:gd name="connsiteX2" fmla="*/ 3237193 w 3237193"/>
              <a:gd name="connsiteY2" fmla="*/ 3031791 h 4379842"/>
              <a:gd name="connsiteX3" fmla="*/ 3117809 w 3237193"/>
              <a:gd name="connsiteY3" fmla="*/ 4379842 h 4379842"/>
              <a:gd name="connsiteX4" fmla="*/ 1450 w 3237193"/>
              <a:gd name="connsiteY4" fmla="*/ 4379787 h 4379842"/>
              <a:gd name="connsiteX5" fmla="*/ 4465 w 3237193"/>
              <a:gd name="connsiteY5" fmla="*/ 0 h 4379842"/>
              <a:gd name="connsiteX0" fmla="*/ 4465 w 3237193"/>
              <a:gd name="connsiteY0" fmla="*/ 0 h 4379842"/>
              <a:gd name="connsiteX1" fmla="*/ 992145 w 3237193"/>
              <a:gd name="connsiteY1" fmla="*/ 4005 h 4379842"/>
              <a:gd name="connsiteX2" fmla="*/ 3237193 w 3237193"/>
              <a:gd name="connsiteY2" fmla="*/ 3031791 h 4379842"/>
              <a:gd name="connsiteX3" fmla="*/ 3136573 w 3237193"/>
              <a:gd name="connsiteY3" fmla="*/ 4205442 h 4379842"/>
              <a:gd name="connsiteX4" fmla="*/ 3117809 w 3237193"/>
              <a:gd name="connsiteY4" fmla="*/ 4379842 h 4379842"/>
              <a:gd name="connsiteX5" fmla="*/ 1450 w 3237193"/>
              <a:gd name="connsiteY5" fmla="*/ 4379787 h 4379842"/>
              <a:gd name="connsiteX6" fmla="*/ 4465 w 3237193"/>
              <a:gd name="connsiteY6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66445 w 3366445"/>
              <a:gd name="connsiteY3" fmla="*/ 4042294 h 4379842"/>
              <a:gd name="connsiteX4" fmla="*/ 3117809 w 3366445"/>
              <a:gd name="connsiteY4" fmla="*/ 4379842 h 4379842"/>
              <a:gd name="connsiteX5" fmla="*/ 1450 w 3366445"/>
              <a:gd name="connsiteY5" fmla="*/ 4379787 h 4379842"/>
              <a:gd name="connsiteX6" fmla="*/ 4465 w 3366445"/>
              <a:gd name="connsiteY6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10150 w 3366445"/>
              <a:gd name="connsiteY3" fmla="*/ 3524721 h 4379842"/>
              <a:gd name="connsiteX4" fmla="*/ 3366445 w 3366445"/>
              <a:gd name="connsiteY4" fmla="*/ 4042294 h 4379842"/>
              <a:gd name="connsiteX5" fmla="*/ 3117809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57927 w 3366445"/>
              <a:gd name="connsiteY3" fmla="*/ 3395809 h 4379842"/>
              <a:gd name="connsiteX4" fmla="*/ 3366445 w 3366445"/>
              <a:gd name="connsiteY4" fmla="*/ 4042294 h 4379842"/>
              <a:gd name="connsiteX5" fmla="*/ 3117809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57927 w 3366445"/>
              <a:gd name="connsiteY3" fmla="*/ 3395809 h 4379842"/>
              <a:gd name="connsiteX4" fmla="*/ 3366445 w 3366445"/>
              <a:gd name="connsiteY4" fmla="*/ 4042294 h 4379842"/>
              <a:gd name="connsiteX5" fmla="*/ 3094695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6445"/>
              <a:gd name="connsiteY0" fmla="*/ 0 h 4379842"/>
              <a:gd name="connsiteX1" fmla="*/ 992145 w 3366445"/>
              <a:gd name="connsiteY1" fmla="*/ 4005 h 4379842"/>
              <a:gd name="connsiteX2" fmla="*/ 3237193 w 3366445"/>
              <a:gd name="connsiteY2" fmla="*/ 3031791 h 4379842"/>
              <a:gd name="connsiteX3" fmla="*/ 3362130 w 3366445"/>
              <a:gd name="connsiteY3" fmla="*/ 3423528 h 4379842"/>
              <a:gd name="connsiteX4" fmla="*/ 3366445 w 3366445"/>
              <a:gd name="connsiteY4" fmla="*/ 4042294 h 4379842"/>
              <a:gd name="connsiteX5" fmla="*/ 3094695 w 3366445"/>
              <a:gd name="connsiteY5" fmla="*/ 4379842 h 4379842"/>
              <a:gd name="connsiteX6" fmla="*/ 1450 w 3366445"/>
              <a:gd name="connsiteY6" fmla="*/ 4379787 h 4379842"/>
              <a:gd name="connsiteX7" fmla="*/ 4465 w 3366445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4379842"/>
              <a:gd name="connsiteX1" fmla="*/ 992145 w 3362558"/>
              <a:gd name="connsiteY1" fmla="*/ 4005 h 4379842"/>
              <a:gd name="connsiteX2" fmla="*/ 3237193 w 3362558"/>
              <a:gd name="connsiteY2" fmla="*/ 3031791 h 4379842"/>
              <a:gd name="connsiteX3" fmla="*/ 3362130 w 3362558"/>
              <a:gd name="connsiteY3" fmla="*/ 3423528 h 4379842"/>
              <a:gd name="connsiteX4" fmla="*/ 3362242 w 3362558"/>
              <a:gd name="connsiteY4" fmla="*/ 4029695 h 4379842"/>
              <a:gd name="connsiteX5" fmla="*/ 3094695 w 3362558"/>
              <a:gd name="connsiteY5" fmla="*/ 4379842 h 4379842"/>
              <a:gd name="connsiteX6" fmla="*/ 1450 w 3362558"/>
              <a:gd name="connsiteY6" fmla="*/ 4379787 h 4379842"/>
              <a:gd name="connsiteX7" fmla="*/ 4465 w 3362558"/>
              <a:gd name="connsiteY7" fmla="*/ 0 h 4379842"/>
              <a:gd name="connsiteX0" fmla="*/ 4465 w 3362558"/>
              <a:gd name="connsiteY0" fmla="*/ 0 h 5461319"/>
              <a:gd name="connsiteX1" fmla="*/ 992145 w 3362558"/>
              <a:gd name="connsiteY1" fmla="*/ 1085482 h 5461319"/>
              <a:gd name="connsiteX2" fmla="*/ 3237193 w 3362558"/>
              <a:gd name="connsiteY2" fmla="*/ 4113268 h 5461319"/>
              <a:gd name="connsiteX3" fmla="*/ 3362130 w 3362558"/>
              <a:gd name="connsiteY3" fmla="*/ 4505005 h 5461319"/>
              <a:gd name="connsiteX4" fmla="*/ 3362242 w 3362558"/>
              <a:gd name="connsiteY4" fmla="*/ 5111172 h 5461319"/>
              <a:gd name="connsiteX5" fmla="*/ 3094695 w 3362558"/>
              <a:gd name="connsiteY5" fmla="*/ 5461319 h 5461319"/>
              <a:gd name="connsiteX6" fmla="*/ 1450 w 3362558"/>
              <a:gd name="connsiteY6" fmla="*/ 5461264 h 5461319"/>
              <a:gd name="connsiteX7" fmla="*/ 4465 w 3362558"/>
              <a:gd name="connsiteY7" fmla="*/ 0 h 5461319"/>
              <a:gd name="connsiteX0" fmla="*/ 4465 w 3362558"/>
              <a:gd name="connsiteY0" fmla="*/ 0 h 5375939"/>
              <a:gd name="connsiteX1" fmla="*/ 992145 w 3362558"/>
              <a:gd name="connsiteY1" fmla="*/ 1000102 h 5375939"/>
              <a:gd name="connsiteX2" fmla="*/ 3237193 w 3362558"/>
              <a:gd name="connsiteY2" fmla="*/ 4027888 h 5375939"/>
              <a:gd name="connsiteX3" fmla="*/ 3362130 w 3362558"/>
              <a:gd name="connsiteY3" fmla="*/ 4419625 h 5375939"/>
              <a:gd name="connsiteX4" fmla="*/ 3362242 w 3362558"/>
              <a:gd name="connsiteY4" fmla="*/ 5025792 h 5375939"/>
              <a:gd name="connsiteX5" fmla="*/ 3094695 w 3362558"/>
              <a:gd name="connsiteY5" fmla="*/ 5375939 h 5375939"/>
              <a:gd name="connsiteX6" fmla="*/ 1450 w 3362558"/>
              <a:gd name="connsiteY6" fmla="*/ 5375884 h 5375939"/>
              <a:gd name="connsiteX7" fmla="*/ 4465 w 3362558"/>
              <a:gd name="connsiteY7" fmla="*/ 0 h 5375939"/>
              <a:gd name="connsiteX0" fmla="*/ 1543 w 3362872"/>
              <a:gd name="connsiteY0" fmla="*/ 0 h 5449676"/>
              <a:gd name="connsiteX1" fmla="*/ 992459 w 3362872"/>
              <a:gd name="connsiteY1" fmla="*/ 1073839 h 5449676"/>
              <a:gd name="connsiteX2" fmla="*/ 3237507 w 3362872"/>
              <a:gd name="connsiteY2" fmla="*/ 4101625 h 5449676"/>
              <a:gd name="connsiteX3" fmla="*/ 3362444 w 3362872"/>
              <a:gd name="connsiteY3" fmla="*/ 4493362 h 5449676"/>
              <a:gd name="connsiteX4" fmla="*/ 3362556 w 3362872"/>
              <a:gd name="connsiteY4" fmla="*/ 5099529 h 5449676"/>
              <a:gd name="connsiteX5" fmla="*/ 3095009 w 3362872"/>
              <a:gd name="connsiteY5" fmla="*/ 5449676 h 5449676"/>
              <a:gd name="connsiteX6" fmla="*/ 1764 w 3362872"/>
              <a:gd name="connsiteY6" fmla="*/ 5449621 h 5449676"/>
              <a:gd name="connsiteX7" fmla="*/ 1543 w 3362872"/>
              <a:gd name="connsiteY7" fmla="*/ 0 h 5449676"/>
              <a:gd name="connsiteX0" fmla="*/ 1543 w 3362872"/>
              <a:gd name="connsiteY0" fmla="*/ 0 h 5449676"/>
              <a:gd name="connsiteX1" fmla="*/ 196351 w 3362872"/>
              <a:gd name="connsiteY1" fmla="*/ 2711 h 5449676"/>
              <a:gd name="connsiteX2" fmla="*/ 3237507 w 3362872"/>
              <a:gd name="connsiteY2" fmla="*/ 4101625 h 5449676"/>
              <a:gd name="connsiteX3" fmla="*/ 3362444 w 3362872"/>
              <a:gd name="connsiteY3" fmla="*/ 4493362 h 5449676"/>
              <a:gd name="connsiteX4" fmla="*/ 3362556 w 3362872"/>
              <a:gd name="connsiteY4" fmla="*/ 5099529 h 5449676"/>
              <a:gd name="connsiteX5" fmla="*/ 3095009 w 3362872"/>
              <a:gd name="connsiteY5" fmla="*/ 5449676 h 5449676"/>
              <a:gd name="connsiteX6" fmla="*/ 1764 w 3362872"/>
              <a:gd name="connsiteY6" fmla="*/ 5449621 h 5449676"/>
              <a:gd name="connsiteX7" fmla="*/ 1543 w 3362872"/>
              <a:gd name="connsiteY7" fmla="*/ 0 h 5449676"/>
              <a:gd name="connsiteX0" fmla="*/ 1543 w 3362872"/>
              <a:gd name="connsiteY0" fmla="*/ 0 h 5449676"/>
              <a:gd name="connsiteX1" fmla="*/ 3237507 w 3362872"/>
              <a:gd name="connsiteY1" fmla="*/ 4101625 h 5449676"/>
              <a:gd name="connsiteX2" fmla="*/ 3362444 w 3362872"/>
              <a:gd name="connsiteY2" fmla="*/ 4493362 h 5449676"/>
              <a:gd name="connsiteX3" fmla="*/ 3362556 w 3362872"/>
              <a:gd name="connsiteY3" fmla="*/ 5099529 h 5449676"/>
              <a:gd name="connsiteX4" fmla="*/ 3095009 w 3362872"/>
              <a:gd name="connsiteY4" fmla="*/ 5449676 h 5449676"/>
              <a:gd name="connsiteX5" fmla="*/ 1764 w 3362872"/>
              <a:gd name="connsiteY5" fmla="*/ 5449621 h 5449676"/>
              <a:gd name="connsiteX6" fmla="*/ 1543 w 3362872"/>
              <a:gd name="connsiteY6" fmla="*/ 0 h 5449676"/>
              <a:gd name="connsiteX0" fmla="*/ 0 w 3369583"/>
              <a:gd name="connsiteY0" fmla="*/ 0 h 5128466"/>
              <a:gd name="connsiteX1" fmla="*/ 3244218 w 3369583"/>
              <a:gd name="connsiteY1" fmla="*/ 3780415 h 5128466"/>
              <a:gd name="connsiteX2" fmla="*/ 3369155 w 3369583"/>
              <a:gd name="connsiteY2" fmla="*/ 4172152 h 5128466"/>
              <a:gd name="connsiteX3" fmla="*/ 3369267 w 3369583"/>
              <a:gd name="connsiteY3" fmla="*/ 4778319 h 5128466"/>
              <a:gd name="connsiteX4" fmla="*/ 3101720 w 3369583"/>
              <a:gd name="connsiteY4" fmla="*/ 5128466 h 5128466"/>
              <a:gd name="connsiteX5" fmla="*/ 8475 w 3369583"/>
              <a:gd name="connsiteY5" fmla="*/ 5128411 h 5128466"/>
              <a:gd name="connsiteX6" fmla="*/ 0 w 3369583"/>
              <a:gd name="connsiteY6" fmla="*/ 0 h 5128466"/>
              <a:gd name="connsiteX0" fmla="*/ 0 w 3369583"/>
              <a:gd name="connsiteY0" fmla="*/ 0 h 5425883"/>
              <a:gd name="connsiteX1" fmla="*/ 3244218 w 3369583"/>
              <a:gd name="connsiteY1" fmla="*/ 4077832 h 5425883"/>
              <a:gd name="connsiteX2" fmla="*/ 3369155 w 3369583"/>
              <a:gd name="connsiteY2" fmla="*/ 4469569 h 5425883"/>
              <a:gd name="connsiteX3" fmla="*/ 3369267 w 3369583"/>
              <a:gd name="connsiteY3" fmla="*/ 5075736 h 5425883"/>
              <a:gd name="connsiteX4" fmla="*/ 3101720 w 3369583"/>
              <a:gd name="connsiteY4" fmla="*/ 5425883 h 5425883"/>
              <a:gd name="connsiteX5" fmla="*/ 8475 w 3369583"/>
              <a:gd name="connsiteY5" fmla="*/ 5425828 h 5425883"/>
              <a:gd name="connsiteX6" fmla="*/ 0 w 3369583"/>
              <a:gd name="connsiteY6" fmla="*/ 0 h 5425883"/>
              <a:gd name="connsiteX0" fmla="*/ 0 w 3369583"/>
              <a:gd name="connsiteY0" fmla="*/ 0 h 5425883"/>
              <a:gd name="connsiteX1" fmla="*/ 3194695 w 3369583"/>
              <a:gd name="connsiteY1" fmla="*/ 2709713 h 5425883"/>
              <a:gd name="connsiteX2" fmla="*/ 3369155 w 3369583"/>
              <a:gd name="connsiteY2" fmla="*/ 4469569 h 5425883"/>
              <a:gd name="connsiteX3" fmla="*/ 3369267 w 3369583"/>
              <a:gd name="connsiteY3" fmla="*/ 5075736 h 5425883"/>
              <a:gd name="connsiteX4" fmla="*/ 3101720 w 3369583"/>
              <a:gd name="connsiteY4" fmla="*/ 5425883 h 5425883"/>
              <a:gd name="connsiteX5" fmla="*/ 8475 w 3369583"/>
              <a:gd name="connsiteY5" fmla="*/ 5425828 h 5425883"/>
              <a:gd name="connsiteX6" fmla="*/ 0 w 3369583"/>
              <a:gd name="connsiteY6" fmla="*/ 0 h 5425883"/>
              <a:gd name="connsiteX0" fmla="*/ 0 w 3377538"/>
              <a:gd name="connsiteY0" fmla="*/ 0 h 5425883"/>
              <a:gd name="connsiteX1" fmla="*/ 3194695 w 3377538"/>
              <a:gd name="connsiteY1" fmla="*/ 2709713 h 5425883"/>
              <a:gd name="connsiteX2" fmla="*/ 3377409 w 3377538"/>
              <a:gd name="connsiteY2" fmla="*/ 3279901 h 5425883"/>
              <a:gd name="connsiteX3" fmla="*/ 3369267 w 3377538"/>
              <a:gd name="connsiteY3" fmla="*/ 5075736 h 5425883"/>
              <a:gd name="connsiteX4" fmla="*/ 3101720 w 3377538"/>
              <a:gd name="connsiteY4" fmla="*/ 5425883 h 5425883"/>
              <a:gd name="connsiteX5" fmla="*/ 8475 w 3377538"/>
              <a:gd name="connsiteY5" fmla="*/ 5425828 h 5425883"/>
              <a:gd name="connsiteX6" fmla="*/ 0 w 3377538"/>
              <a:gd name="connsiteY6" fmla="*/ 0 h 5425883"/>
              <a:gd name="connsiteX0" fmla="*/ 0 w 3369267"/>
              <a:gd name="connsiteY0" fmla="*/ 0 h 5425883"/>
              <a:gd name="connsiteX1" fmla="*/ 3194695 w 3369267"/>
              <a:gd name="connsiteY1" fmla="*/ 2709713 h 5425883"/>
              <a:gd name="connsiteX2" fmla="*/ 3367632 w 3369267"/>
              <a:gd name="connsiteY2" fmla="*/ 3261112 h 5425883"/>
              <a:gd name="connsiteX3" fmla="*/ 3369267 w 3369267"/>
              <a:gd name="connsiteY3" fmla="*/ 5075736 h 5425883"/>
              <a:gd name="connsiteX4" fmla="*/ 3101720 w 3369267"/>
              <a:gd name="connsiteY4" fmla="*/ 5425883 h 5425883"/>
              <a:gd name="connsiteX5" fmla="*/ 8475 w 3369267"/>
              <a:gd name="connsiteY5" fmla="*/ 5425828 h 5425883"/>
              <a:gd name="connsiteX6" fmla="*/ 0 w 3369267"/>
              <a:gd name="connsiteY6" fmla="*/ 0 h 5425883"/>
              <a:gd name="connsiteX0" fmla="*/ 0 w 3369267"/>
              <a:gd name="connsiteY0" fmla="*/ 0 h 5425883"/>
              <a:gd name="connsiteX1" fmla="*/ 3194695 w 3369267"/>
              <a:gd name="connsiteY1" fmla="*/ 2709713 h 5425883"/>
              <a:gd name="connsiteX2" fmla="*/ 3348079 w 3369267"/>
              <a:gd name="connsiteY2" fmla="*/ 3261112 h 5425883"/>
              <a:gd name="connsiteX3" fmla="*/ 3369267 w 3369267"/>
              <a:gd name="connsiteY3" fmla="*/ 5075736 h 5425883"/>
              <a:gd name="connsiteX4" fmla="*/ 3101720 w 3369267"/>
              <a:gd name="connsiteY4" fmla="*/ 5425883 h 5425883"/>
              <a:gd name="connsiteX5" fmla="*/ 8475 w 3369267"/>
              <a:gd name="connsiteY5" fmla="*/ 5425828 h 5425883"/>
              <a:gd name="connsiteX6" fmla="*/ 0 w 3369267"/>
              <a:gd name="connsiteY6" fmla="*/ 0 h 5425883"/>
              <a:gd name="connsiteX0" fmla="*/ 0 w 3369267"/>
              <a:gd name="connsiteY0" fmla="*/ 0 h 5425883"/>
              <a:gd name="connsiteX1" fmla="*/ 3194695 w 3369267"/>
              <a:gd name="connsiteY1" fmla="*/ 2709713 h 5425883"/>
              <a:gd name="connsiteX2" fmla="*/ 3367633 w 3369267"/>
              <a:gd name="connsiteY2" fmla="*/ 3242322 h 5425883"/>
              <a:gd name="connsiteX3" fmla="*/ 3369267 w 3369267"/>
              <a:gd name="connsiteY3" fmla="*/ 5075736 h 5425883"/>
              <a:gd name="connsiteX4" fmla="*/ 3101720 w 3369267"/>
              <a:gd name="connsiteY4" fmla="*/ 5425883 h 5425883"/>
              <a:gd name="connsiteX5" fmla="*/ 8475 w 3369267"/>
              <a:gd name="connsiteY5" fmla="*/ 5425828 h 5425883"/>
              <a:gd name="connsiteX6" fmla="*/ 0 w 3369267"/>
              <a:gd name="connsiteY6" fmla="*/ 0 h 5425883"/>
              <a:gd name="connsiteX0" fmla="*/ 0 w 3369267"/>
              <a:gd name="connsiteY0" fmla="*/ 0 h 5425883"/>
              <a:gd name="connsiteX1" fmla="*/ 3194695 w 3369267"/>
              <a:gd name="connsiteY1" fmla="*/ 2709713 h 5425883"/>
              <a:gd name="connsiteX2" fmla="*/ 3367633 w 3369267"/>
              <a:gd name="connsiteY2" fmla="*/ 3242322 h 5425883"/>
              <a:gd name="connsiteX3" fmla="*/ 3369267 w 3369267"/>
              <a:gd name="connsiteY3" fmla="*/ 4800841 h 5425883"/>
              <a:gd name="connsiteX4" fmla="*/ 3101720 w 3369267"/>
              <a:gd name="connsiteY4" fmla="*/ 5425883 h 5425883"/>
              <a:gd name="connsiteX5" fmla="*/ 8475 w 3369267"/>
              <a:gd name="connsiteY5" fmla="*/ 5425828 h 5425883"/>
              <a:gd name="connsiteX6" fmla="*/ 0 w 3369267"/>
              <a:gd name="connsiteY6" fmla="*/ 0 h 5425883"/>
              <a:gd name="connsiteX0" fmla="*/ 0 w 3367801"/>
              <a:gd name="connsiteY0" fmla="*/ 0 h 5425883"/>
              <a:gd name="connsiteX1" fmla="*/ 3194695 w 3367801"/>
              <a:gd name="connsiteY1" fmla="*/ 2709713 h 5425883"/>
              <a:gd name="connsiteX2" fmla="*/ 3367633 w 3367801"/>
              <a:gd name="connsiteY2" fmla="*/ 3242322 h 5425883"/>
              <a:gd name="connsiteX3" fmla="*/ 3362203 w 3367801"/>
              <a:gd name="connsiteY3" fmla="*/ 4566670 h 5425883"/>
              <a:gd name="connsiteX4" fmla="*/ 3101720 w 3367801"/>
              <a:gd name="connsiteY4" fmla="*/ 5425883 h 5425883"/>
              <a:gd name="connsiteX5" fmla="*/ 8475 w 3367801"/>
              <a:gd name="connsiteY5" fmla="*/ 5425828 h 5425883"/>
              <a:gd name="connsiteX6" fmla="*/ 0 w 3367801"/>
              <a:gd name="connsiteY6" fmla="*/ 0 h 5425883"/>
              <a:gd name="connsiteX0" fmla="*/ 0 w 3367801"/>
              <a:gd name="connsiteY0" fmla="*/ 0 h 5441155"/>
              <a:gd name="connsiteX1" fmla="*/ 3194695 w 3367801"/>
              <a:gd name="connsiteY1" fmla="*/ 2709713 h 5441155"/>
              <a:gd name="connsiteX2" fmla="*/ 3367633 w 3367801"/>
              <a:gd name="connsiteY2" fmla="*/ 3242322 h 5441155"/>
              <a:gd name="connsiteX3" fmla="*/ 3362203 w 3367801"/>
              <a:gd name="connsiteY3" fmla="*/ 4566670 h 5441155"/>
              <a:gd name="connsiteX4" fmla="*/ 2713220 w 3367801"/>
              <a:gd name="connsiteY4" fmla="*/ 5441155 h 5441155"/>
              <a:gd name="connsiteX5" fmla="*/ 8475 w 3367801"/>
              <a:gd name="connsiteY5" fmla="*/ 5425828 h 5441155"/>
              <a:gd name="connsiteX6" fmla="*/ 0 w 3367801"/>
              <a:gd name="connsiteY6" fmla="*/ 0 h 5441155"/>
              <a:gd name="connsiteX0" fmla="*/ 0 w 3367801"/>
              <a:gd name="connsiteY0" fmla="*/ 0 h 5425883"/>
              <a:gd name="connsiteX1" fmla="*/ 3194695 w 3367801"/>
              <a:gd name="connsiteY1" fmla="*/ 2709713 h 5425883"/>
              <a:gd name="connsiteX2" fmla="*/ 3367633 w 3367801"/>
              <a:gd name="connsiteY2" fmla="*/ 3242322 h 5425883"/>
              <a:gd name="connsiteX3" fmla="*/ 3362203 w 3367801"/>
              <a:gd name="connsiteY3" fmla="*/ 4566670 h 5425883"/>
              <a:gd name="connsiteX4" fmla="*/ 2854493 w 3367801"/>
              <a:gd name="connsiteY4" fmla="*/ 5425883 h 5425883"/>
              <a:gd name="connsiteX5" fmla="*/ 8475 w 3367801"/>
              <a:gd name="connsiteY5" fmla="*/ 5425828 h 5425883"/>
              <a:gd name="connsiteX6" fmla="*/ 0 w 3367801"/>
              <a:gd name="connsiteY6" fmla="*/ 0 h 5425883"/>
              <a:gd name="connsiteX0" fmla="*/ 0 w 3369267"/>
              <a:gd name="connsiteY0" fmla="*/ 0 h 5425883"/>
              <a:gd name="connsiteX1" fmla="*/ 3194695 w 3369267"/>
              <a:gd name="connsiteY1" fmla="*/ 2709713 h 5425883"/>
              <a:gd name="connsiteX2" fmla="*/ 3367633 w 3369267"/>
              <a:gd name="connsiteY2" fmla="*/ 3242322 h 5425883"/>
              <a:gd name="connsiteX3" fmla="*/ 3369267 w 3369267"/>
              <a:gd name="connsiteY3" fmla="*/ 4602304 h 5425883"/>
              <a:gd name="connsiteX4" fmla="*/ 2854493 w 3369267"/>
              <a:gd name="connsiteY4" fmla="*/ 5425883 h 5425883"/>
              <a:gd name="connsiteX5" fmla="*/ 8475 w 3369267"/>
              <a:gd name="connsiteY5" fmla="*/ 5425828 h 5425883"/>
              <a:gd name="connsiteX6" fmla="*/ 0 w 3369267"/>
              <a:gd name="connsiteY6" fmla="*/ 0 h 5425883"/>
              <a:gd name="connsiteX0" fmla="*/ 0 w 3369275"/>
              <a:gd name="connsiteY0" fmla="*/ 0 h 5425883"/>
              <a:gd name="connsiteX1" fmla="*/ 3194695 w 3369275"/>
              <a:gd name="connsiteY1" fmla="*/ 2709713 h 5425883"/>
              <a:gd name="connsiteX2" fmla="*/ 3367633 w 3369275"/>
              <a:gd name="connsiteY2" fmla="*/ 3242322 h 5425883"/>
              <a:gd name="connsiteX3" fmla="*/ 3369267 w 3369275"/>
              <a:gd name="connsiteY3" fmla="*/ 4602304 h 5425883"/>
              <a:gd name="connsiteX4" fmla="*/ 2854493 w 3369275"/>
              <a:gd name="connsiteY4" fmla="*/ 5425883 h 5425883"/>
              <a:gd name="connsiteX5" fmla="*/ 8475 w 3369275"/>
              <a:gd name="connsiteY5" fmla="*/ 5425828 h 5425883"/>
              <a:gd name="connsiteX6" fmla="*/ 0 w 3369275"/>
              <a:gd name="connsiteY6" fmla="*/ 0 h 5425883"/>
              <a:gd name="connsiteX0" fmla="*/ 0 w 3369275"/>
              <a:gd name="connsiteY0" fmla="*/ 0 h 5425887"/>
              <a:gd name="connsiteX1" fmla="*/ 3194695 w 3369275"/>
              <a:gd name="connsiteY1" fmla="*/ 2709713 h 5425887"/>
              <a:gd name="connsiteX2" fmla="*/ 3367633 w 3369275"/>
              <a:gd name="connsiteY2" fmla="*/ 3242322 h 5425887"/>
              <a:gd name="connsiteX3" fmla="*/ 3369267 w 3369275"/>
              <a:gd name="connsiteY3" fmla="*/ 4602304 h 5425887"/>
              <a:gd name="connsiteX4" fmla="*/ 2854493 w 3369275"/>
              <a:gd name="connsiteY4" fmla="*/ 5425883 h 5425887"/>
              <a:gd name="connsiteX5" fmla="*/ 8475 w 3369275"/>
              <a:gd name="connsiteY5" fmla="*/ 5425828 h 5425887"/>
              <a:gd name="connsiteX6" fmla="*/ 0 w 3369275"/>
              <a:gd name="connsiteY6" fmla="*/ 0 h 5425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69275" h="5425887">
                <a:moveTo>
                  <a:pt x="0" y="0"/>
                </a:moveTo>
                <a:lnTo>
                  <a:pt x="3194695" y="2709713"/>
                </a:lnTo>
                <a:cubicBezTo>
                  <a:pt x="3269962" y="2817613"/>
                  <a:pt x="3370114" y="3008428"/>
                  <a:pt x="3367633" y="3242322"/>
                </a:cubicBezTo>
                <a:cubicBezTo>
                  <a:pt x="3369071" y="3448577"/>
                  <a:pt x="3369329" y="3990156"/>
                  <a:pt x="3369267" y="4602304"/>
                </a:cubicBezTo>
                <a:cubicBezTo>
                  <a:pt x="3369205" y="5214452"/>
                  <a:pt x="3018445" y="5426838"/>
                  <a:pt x="2854493" y="5425883"/>
                </a:cubicBezTo>
                <a:lnTo>
                  <a:pt x="8475" y="5425828"/>
                </a:lnTo>
                <a:cubicBezTo>
                  <a:pt x="2453" y="3613826"/>
                  <a:pt x="6022" y="1812002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rgbClr val="4FE3C2"/>
              </a:gs>
              <a:gs pos="100000">
                <a:srgbClr val="B6F11F"/>
              </a:gs>
            </a:gsLst>
            <a:lin ang="180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/>
              <a:t> 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EB54CFEF-1524-1AEC-1A4F-4F2401EE217F}"/>
              </a:ext>
            </a:extLst>
          </p:cNvPr>
          <p:cNvSpPr txBox="1"/>
          <p:nvPr userDrawn="1"/>
        </p:nvSpPr>
        <p:spPr>
          <a:xfrm>
            <a:off x="10010042" y="6299135"/>
            <a:ext cx="176371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A21B3F1-837B-BB4B-BD1F-B451170A8EEB}" type="slidenum">
              <a:rPr lang="it-IT" sz="1000" smtClean="0">
                <a:solidFill>
                  <a:schemeClr val="tx1"/>
                </a:solidFill>
                <a:latin typeface="TIM Sans" pitchFamily="2" charset="77"/>
              </a:rPr>
              <a:t>‹N›</a:t>
            </a:fld>
            <a:endParaRPr lang="it-IT" sz="1000">
              <a:solidFill>
                <a:schemeClr val="tx1"/>
              </a:solidFill>
              <a:latin typeface="TIM Sans" pitchFamily="2" charset="77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757D2C59-4D55-3219-ECE4-E077A88FDB01}"/>
              </a:ext>
            </a:extLst>
          </p:cNvPr>
          <p:cNvSpPr txBox="1"/>
          <p:nvPr userDrawn="1"/>
        </p:nvSpPr>
        <p:spPr>
          <a:xfrm>
            <a:off x="320955" y="357559"/>
            <a:ext cx="74083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>
                <a:solidFill>
                  <a:schemeClr val="tx1"/>
                </a:solidFill>
                <a:latin typeface="TIM Sans" panose="00000500000000000000" pitchFamily="50" charset="0"/>
              </a:rPr>
              <a:t>Divisione – Titolo presentazione AAAA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A0074105-BC1D-C614-DC1C-5F2A376AA07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18246" y="6025577"/>
            <a:ext cx="522216" cy="43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046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57">
          <p15:clr>
            <a:srgbClr val="F26B43"/>
          </p15:clr>
        </p15:guide>
        <p15:guide id="2" pos="778">
          <p15:clr>
            <a:srgbClr val="F26B43"/>
          </p15:clr>
        </p15:guide>
        <p15:guide id="3" pos="869">
          <p15:clr>
            <a:srgbClr val="F26B43"/>
          </p15:clr>
        </p15:guide>
        <p15:guide id="4" pos="1368">
          <p15:clr>
            <a:srgbClr val="F26B43"/>
          </p15:clr>
        </p15:guide>
        <p15:guide id="5" pos="1459">
          <p15:clr>
            <a:srgbClr val="F26B43"/>
          </p15:clr>
        </p15:guide>
        <p15:guide id="6" pos="1980">
          <p15:clr>
            <a:srgbClr val="F26B43"/>
          </p15:clr>
        </p15:guide>
        <p15:guide id="7" pos="2071">
          <p15:clr>
            <a:srgbClr val="F26B43"/>
          </p15:clr>
        </p15:guide>
        <p15:guide id="8" pos="2570">
          <p15:clr>
            <a:srgbClr val="F26B43"/>
          </p15:clr>
        </p15:guide>
        <p15:guide id="9" pos="2683">
          <p15:clr>
            <a:srgbClr val="F26B43"/>
          </p15:clr>
        </p15:guide>
        <p15:guide id="10" pos="3182">
          <p15:clr>
            <a:srgbClr val="F26B43"/>
          </p15:clr>
        </p15:guide>
        <p15:guide id="11" pos="3273">
          <p15:clr>
            <a:srgbClr val="F26B43"/>
          </p15:clr>
        </p15:guide>
        <p15:guide id="12" pos="3772">
          <p15:clr>
            <a:srgbClr val="F26B43"/>
          </p15:clr>
        </p15:guide>
        <p15:guide id="13" pos="3885">
          <p15:clr>
            <a:srgbClr val="F26B43"/>
          </p15:clr>
        </p15:guide>
        <p15:guide id="14" pos="4384">
          <p15:clr>
            <a:srgbClr val="F26B43"/>
          </p15:clr>
        </p15:guide>
        <p15:guide id="15" pos="4475">
          <p15:clr>
            <a:srgbClr val="F26B43"/>
          </p15:clr>
        </p15:guide>
        <p15:guide id="16" pos="4997">
          <p15:clr>
            <a:srgbClr val="F26B43"/>
          </p15:clr>
        </p15:guide>
        <p15:guide id="17" pos="5087">
          <p15:clr>
            <a:srgbClr val="F26B43"/>
          </p15:clr>
        </p15:guide>
        <p15:guide id="18" pos="5609">
          <p15:clr>
            <a:srgbClr val="F26B43"/>
          </p15:clr>
        </p15:guide>
        <p15:guide id="19" pos="5700">
          <p15:clr>
            <a:srgbClr val="F26B43"/>
          </p15:clr>
        </p15:guide>
        <p15:guide id="20" pos="6199">
          <p15:clr>
            <a:srgbClr val="F26B43"/>
          </p15:clr>
        </p15:guide>
        <p15:guide id="21" pos="6289">
          <p15:clr>
            <a:srgbClr val="F26B43"/>
          </p15:clr>
        </p15:guide>
        <p15:guide id="22" pos="6811">
          <p15:clr>
            <a:srgbClr val="F26B43"/>
          </p15:clr>
        </p15:guide>
        <p15:guide id="23" pos="6902">
          <p15:clr>
            <a:srgbClr val="F26B43"/>
          </p15:clr>
        </p15:guide>
        <p15:guide id="24" pos="7423">
          <p15:clr>
            <a:srgbClr val="F26B43"/>
          </p15:clr>
        </p15:guide>
        <p15:guide id="25" orient="horz" pos="255">
          <p15:clr>
            <a:srgbClr val="F26B43"/>
          </p15:clr>
        </p15:guide>
        <p15:guide id="26" orient="horz" pos="4065">
          <p15:clr>
            <a:srgbClr val="F26B43"/>
          </p15:clr>
        </p15:guide>
        <p15:guide id="27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physical_security@tisparkle.com" TargetMode="External"/><Relationship Id="rId1" Type="http://schemas.openxmlformats.org/officeDocument/2006/relationships/slideLayout" Target="../slideLayouts/slideLayout9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emf"/><Relationship Id="rId5" Type="http://schemas.openxmlformats.org/officeDocument/2006/relationships/package" Target="../embeddings/Microsoft_Excel_Worksheet1.xlsx"/><Relationship Id="rId4" Type="http://schemas.openxmlformats.org/officeDocument/2006/relationships/image" Target="../media/image17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image" Target="../media/image20.jpeg"/><Relationship Id="rId7" Type="http://schemas.openxmlformats.org/officeDocument/2006/relationships/package" Target="../embeddings/Microsoft_Excel_Worksheet2.xlsx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.bin"/><Relationship Id="rId5" Type="http://schemas.openxmlformats.org/officeDocument/2006/relationships/hyperlink" Target="mailto:physical_security@tisparkle.com" TargetMode="External"/><Relationship Id="rId10" Type="http://schemas.openxmlformats.org/officeDocument/2006/relationships/image" Target="../media/image22.emf"/><Relationship Id="rId4" Type="http://schemas.openxmlformats.org/officeDocument/2006/relationships/hyperlink" Target="mailto:catania_lgo_reception@tisparkle.com" TargetMode="External"/><Relationship Id="rId9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30.emf"/><Relationship Id="rId3" Type="http://schemas.openxmlformats.org/officeDocument/2006/relationships/image" Target="../media/image24.jpeg"/><Relationship Id="rId7" Type="http://schemas.openxmlformats.org/officeDocument/2006/relationships/image" Target="../media/image27.png"/><Relationship Id="rId12" Type="http://schemas.openxmlformats.org/officeDocument/2006/relationships/oleObject" Target="../embeddings/oleObject6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emf"/><Relationship Id="rId11" Type="http://schemas.openxmlformats.org/officeDocument/2006/relationships/image" Target="../media/image29.emf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5.bin"/><Relationship Id="rId4" Type="http://schemas.openxmlformats.org/officeDocument/2006/relationships/image" Target="../media/image25.jpeg"/><Relationship Id="rId9" Type="http://schemas.openxmlformats.org/officeDocument/2006/relationships/image" Target="../media/image2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4">
            <a:extLst>
              <a:ext uri="{FF2B5EF4-FFF2-40B4-BE49-F238E27FC236}">
                <a16:creationId xmlns:a16="http://schemas.microsoft.com/office/drawing/2014/main" id="{F423753A-DB0D-7836-6B25-F9F7B2B6D218}"/>
              </a:ext>
            </a:extLst>
          </p:cNvPr>
          <p:cNvSpPr txBox="1"/>
          <p:nvPr/>
        </p:nvSpPr>
        <p:spPr>
          <a:xfrm>
            <a:off x="1744344" y="2469644"/>
            <a:ext cx="8703312" cy="1754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5400" b="1">
                <a:solidFill>
                  <a:srgbClr val="FFFFFF"/>
                </a:solidFill>
                <a:effectLst>
                  <a:outerShdw blurRad="50800" dist="38100" dir="5400000" rotWithShape="0">
                    <a:srgbClr val="000000">
                      <a:alpha val="85031"/>
                    </a:srgbClr>
                  </a:outerShdw>
                </a:effectLst>
                <a:latin typeface="TIM Sans"/>
                <a:ea typeface="TIM Sans"/>
                <a:cs typeface="TIM Sans"/>
                <a:sym typeface="TIM Sans"/>
              </a:defRPr>
            </a:lvl1pPr>
          </a:lstStyle>
          <a:p>
            <a:r>
              <a:rPr lang="it-IT"/>
              <a:t>Sparkle World Wide Access Short Guidelines</a:t>
            </a:r>
            <a:endParaRPr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FB074EEF-2B28-2D31-DF35-B5F41C967ACD}"/>
              </a:ext>
            </a:extLst>
          </p:cNvPr>
          <p:cNvSpPr txBox="1"/>
          <p:nvPr/>
        </p:nvSpPr>
        <p:spPr>
          <a:xfrm>
            <a:off x="1744344" y="6120815"/>
            <a:ext cx="8703312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5400" b="1">
                <a:solidFill>
                  <a:srgbClr val="FFFFFF"/>
                </a:solidFill>
                <a:effectLst>
                  <a:outerShdw blurRad="50800" dist="38100" dir="5400000" rotWithShape="0">
                    <a:srgbClr val="000000">
                      <a:alpha val="85031"/>
                    </a:srgbClr>
                  </a:outerShdw>
                </a:effectLst>
                <a:latin typeface="TIM Sans"/>
                <a:ea typeface="TIM Sans"/>
                <a:cs typeface="TIM Sans"/>
                <a:sym typeface="TIM Sans"/>
              </a:defRPr>
            </a:lvl1pPr>
          </a:lstStyle>
          <a:p>
            <a:r>
              <a:rPr lang="it-IT" sz="2400"/>
              <a:t>March 2026</a:t>
            </a:r>
            <a:endParaRPr sz="240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85E0B3C-23B5-E7D4-AFF9-A6BD75F8243E}"/>
              </a:ext>
            </a:extLst>
          </p:cNvPr>
          <p:cNvSpPr txBox="1"/>
          <p:nvPr/>
        </p:nvSpPr>
        <p:spPr>
          <a:xfrm>
            <a:off x="4504057" y="4223970"/>
            <a:ext cx="6097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physical_security@tisparkle.com</a:t>
            </a:r>
            <a:endParaRPr lang="it-IT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59194C65-74A2-0B4B-298F-CEAAACD775F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6430"/>
          <a:stretch>
            <a:fillRect/>
          </a:stretch>
        </p:blipFill>
        <p:spPr>
          <a:xfrm>
            <a:off x="0" y="2653867"/>
            <a:ext cx="4099391" cy="173733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112CEC2A-399E-2B6A-B920-9DA0DD6B2623}"/>
              </a:ext>
            </a:extLst>
          </p:cNvPr>
          <p:cNvSpPr txBox="1"/>
          <p:nvPr/>
        </p:nvSpPr>
        <p:spPr>
          <a:xfrm>
            <a:off x="380145" y="1324417"/>
            <a:ext cx="31541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400" b="1"/>
              <a:t>Sparkle World Wide Access Guidelines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841BE390-11CB-3731-C44B-4437E2E08E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1283" y="733016"/>
            <a:ext cx="6492803" cy="4749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753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7B38AF-4210-DDF1-2033-B0C5DF0AEE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68F8BBEB-75DE-0C7A-2768-7BB401B6C3DD}"/>
              </a:ext>
            </a:extLst>
          </p:cNvPr>
          <p:cNvSpPr txBox="1"/>
          <p:nvPr/>
        </p:nvSpPr>
        <p:spPr>
          <a:xfrm>
            <a:off x="339120" y="197069"/>
            <a:ext cx="60977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>
              <a:defRPr sz="2400" b="1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err="1"/>
              <a:t>Internal</a:t>
            </a:r>
            <a:r>
              <a:rPr lang="it-IT"/>
              <a:t> Contact </a:t>
            </a:r>
            <a:r>
              <a:rPr lang="it-IT" err="1"/>
              <a:t>Person</a:t>
            </a:r>
            <a:r>
              <a:rPr lang="it-IT"/>
              <a:t> &amp; Third Party Visitors</a:t>
            </a:r>
          </a:p>
          <a:p>
            <a:endParaRPr lang="it-IT"/>
          </a:p>
        </p:txBody>
      </p:sp>
      <p:grpSp>
        <p:nvGrpSpPr>
          <p:cNvPr id="39" name="Gruppo 38">
            <a:extLst>
              <a:ext uri="{FF2B5EF4-FFF2-40B4-BE49-F238E27FC236}">
                <a16:creationId xmlns:a16="http://schemas.microsoft.com/office/drawing/2014/main" id="{AFF0606C-0268-6B4D-4BB2-4B99F0401D1C}"/>
              </a:ext>
            </a:extLst>
          </p:cNvPr>
          <p:cNvGrpSpPr/>
          <p:nvPr/>
        </p:nvGrpSpPr>
        <p:grpSpPr>
          <a:xfrm>
            <a:off x="4846206" y="1141421"/>
            <a:ext cx="6843124" cy="2883932"/>
            <a:chOff x="3459317" y="1413875"/>
            <a:chExt cx="8305127" cy="3124198"/>
          </a:xfrm>
        </p:grpSpPr>
        <p:sp>
          <p:nvSpPr>
            <p:cNvPr id="2" name="Rettangolo 1">
              <a:extLst>
                <a:ext uri="{FF2B5EF4-FFF2-40B4-BE49-F238E27FC236}">
                  <a16:creationId xmlns:a16="http://schemas.microsoft.com/office/drawing/2014/main" id="{1A499460-77EA-238D-950D-FC3FD285B750}"/>
                </a:ext>
              </a:extLst>
            </p:cNvPr>
            <p:cNvSpPr/>
            <p:nvPr/>
          </p:nvSpPr>
          <p:spPr>
            <a:xfrm>
              <a:off x="4397260" y="3251769"/>
              <a:ext cx="2722730" cy="12020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400"/>
            </a:p>
          </p:txBody>
        </p:sp>
        <p:sp>
          <p:nvSpPr>
            <p:cNvPr id="3" name="Rettangolo 2">
              <a:extLst>
                <a:ext uri="{FF2B5EF4-FFF2-40B4-BE49-F238E27FC236}">
                  <a16:creationId xmlns:a16="http://schemas.microsoft.com/office/drawing/2014/main" id="{59A3841B-212C-0650-BE3A-0FB12312E7ED}"/>
                </a:ext>
              </a:extLst>
            </p:cNvPr>
            <p:cNvSpPr/>
            <p:nvPr/>
          </p:nvSpPr>
          <p:spPr>
            <a:xfrm>
              <a:off x="6526539" y="2650730"/>
              <a:ext cx="375085" cy="12020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400"/>
            </a:p>
          </p:txBody>
        </p:sp>
        <p:sp>
          <p:nvSpPr>
            <p:cNvPr id="5" name="Rettangolo con angoli arrotondati 4">
              <a:extLst>
                <a:ext uri="{FF2B5EF4-FFF2-40B4-BE49-F238E27FC236}">
                  <a16:creationId xmlns:a16="http://schemas.microsoft.com/office/drawing/2014/main" id="{96C7D1F0-0D1C-96AC-1EC2-3D45B878341F}"/>
                </a:ext>
              </a:extLst>
            </p:cNvPr>
            <p:cNvSpPr/>
            <p:nvPr/>
          </p:nvSpPr>
          <p:spPr>
            <a:xfrm>
              <a:off x="5547268" y="1413875"/>
              <a:ext cx="2333625" cy="765264"/>
            </a:xfrm>
            <a:prstGeom prst="roundRect">
              <a:avLst>
                <a:gd name="adj" fmla="val 29487"/>
              </a:avLst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t-IT" sz="1600">
                  <a:solidFill>
                    <a:schemeClr val="bg1"/>
                  </a:solidFill>
                </a:rPr>
                <a:t>Third Party Visitors</a:t>
              </a:r>
            </a:p>
          </p:txBody>
        </p:sp>
        <p:sp>
          <p:nvSpPr>
            <p:cNvPr id="6" name="Terminatore 5">
              <a:extLst>
                <a:ext uri="{FF2B5EF4-FFF2-40B4-BE49-F238E27FC236}">
                  <a16:creationId xmlns:a16="http://schemas.microsoft.com/office/drawing/2014/main" id="{775729AA-E12E-1B5D-C141-FA314548F13F}"/>
                </a:ext>
              </a:extLst>
            </p:cNvPr>
            <p:cNvSpPr/>
            <p:nvPr/>
          </p:nvSpPr>
          <p:spPr>
            <a:xfrm>
              <a:off x="3459317" y="2594543"/>
              <a:ext cx="1752600" cy="657225"/>
            </a:xfrm>
            <a:prstGeom prst="flowChartTerminator">
              <a:avLst/>
            </a:prstGeom>
            <a:solidFill>
              <a:schemeClr val="accent3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b="1"/>
                <a:t>Regular</a:t>
              </a:r>
            </a:p>
            <a:p>
              <a:pPr algn="ctr"/>
              <a:r>
                <a:rPr lang="it-IT" sz="1400"/>
                <a:t>&gt; 30 days</a:t>
              </a:r>
            </a:p>
          </p:txBody>
        </p:sp>
        <p:sp>
          <p:nvSpPr>
            <p:cNvPr id="7" name="Terminatore 6">
              <a:extLst>
                <a:ext uri="{FF2B5EF4-FFF2-40B4-BE49-F238E27FC236}">
                  <a16:creationId xmlns:a16="http://schemas.microsoft.com/office/drawing/2014/main" id="{DB55332E-A455-8B18-CDF4-05F1719C0DF5}"/>
                </a:ext>
              </a:extLst>
            </p:cNvPr>
            <p:cNvSpPr/>
            <p:nvPr/>
          </p:nvSpPr>
          <p:spPr>
            <a:xfrm>
              <a:off x="7494516" y="2650731"/>
              <a:ext cx="2812599" cy="610994"/>
            </a:xfrm>
            <a:prstGeom prst="flowChartTerminator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b="1"/>
                <a:t>Guest</a:t>
              </a:r>
            </a:p>
          </p:txBody>
        </p:sp>
        <p:sp>
          <p:nvSpPr>
            <p:cNvPr id="8" name="Dati memorizzati 7">
              <a:extLst>
                <a:ext uri="{FF2B5EF4-FFF2-40B4-BE49-F238E27FC236}">
                  <a16:creationId xmlns:a16="http://schemas.microsoft.com/office/drawing/2014/main" id="{2A4E5442-DA82-20AD-0CFC-28C36FFB51A6}"/>
                </a:ext>
              </a:extLst>
            </p:cNvPr>
            <p:cNvSpPr/>
            <p:nvPr/>
          </p:nvSpPr>
          <p:spPr>
            <a:xfrm>
              <a:off x="5858944" y="3642723"/>
              <a:ext cx="1552574" cy="885825"/>
            </a:xfrm>
            <a:prstGeom prst="flowChartOnlineStorag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50" err="1"/>
                <a:t>Occasional</a:t>
              </a:r>
              <a:endParaRPr lang="it-IT" sz="1050"/>
            </a:p>
          </p:txBody>
        </p:sp>
        <p:sp>
          <p:nvSpPr>
            <p:cNvPr id="9" name="Dati memorizzati 8">
              <a:extLst>
                <a:ext uri="{FF2B5EF4-FFF2-40B4-BE49-F238E27FC236}">
                  <a16:creationId xmlns:a16="http://schemas.microsoft.com/office/drawing/2014/main" id="{23640D18-217E-0070-A228-8AA219AF77E3}"/>
                </a:ext>
              </a:extLst>
            </p:cNvPr>
            <p:cNvSpPr/>
            <p:nvPr/>
          </p:nvSpPr>
          <p:spPr>
            <a:xfrm>
              <a:off x="7343347" y="3652248"/>
              <a:ext cx="1562099" cy="885825"/>
            </a:xfrm>
            <a:prstGeom prst="flowChartOnlineStorag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/>
                <a:t>Foreign Visitor to company </a:t>
              </a:r>
              <a:r>
                <a:rPr lang="it-IT" sz="1000" err="1"/>
                <a:t>Sites</a:t>
              </a:r>
              <a:r>
                <a:rPr lang="it-IT" sz="1000"/>
                <a:t> in </a:t>
              </a:r>
              <a:r>
                <a:rPr lang="it-IT" sz="1000" err="1"/>
                <a:t>Italy</a:t>
              </a:r>
              <a:r>
                <a:rPr lang="it-IT" sz="1000"/>
                <a:t> </a:t>
              </a:r>
            </a:p>
          </p:txBody>
        </p:sp>
        <p:sp>
          <p:nvSpPr>
            <p:cNvPr id="10" name="Dati memorizzati 9">
              <a:extLst>
                <a:ext uri="{FF2B5EF4-FFF2-40B4-BE49-F238E27FC236}">
                  <a16:creationId xmlns:a16="http://schemas.microsoft.com/office/drawing/2014/main" id="{2223AF49-9E13-1CFA-76A9-D211CA2E4B85}"/>
                </a:ext>
              </a:extLst>
            </p:cNvPr>
            <p:cNvSpPr/>
            <p:nvPr/>
          </p:nvSpPr>
          <p:spPr>
            <a:xfrm>
              <a:off x="8829995" y="3652249"/>
              <a:ext cx="1552575" cy="876300"/>
            </a:xfrm>
            <a:prstGeom prst="flowChartOnlineStorag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50" err="1"/>
                <a:t>Organised</a:t>
              </a:r>
              <a:r>
                <a:rPr lang="it-IT" sz="1050"/>
                <a:t> Event</a:t>
              </a:r>
            </a:p>
          </p:txBody>
        </p:sp>
        <p:sp>
          <p:nvSpPr>
            <p:cNvPr id="11" name="Dati memorizzati 10">
              <a:extLst>
                <a:ext uri="{FF2B5EF4-FFF2-40B4-BE49-F238E27FC236}">
                  <a16:creationId xmlns:a16="http://schemas.microsoft.com/office/drawing/2014/main" id="{686FFCD4-F3B7-656E-E721-DC0119BB4D7C}"/>
                </a:ext>
              </a:extLst>
            </p:cNvPr>
            <p:cNvSpPr/>
            <p:nvPr/>
          </p:nvSpPr>
          <p:spPr>
            <a:xfrm>
              <a:off x="10307119" y="3652249"/>
              <a:ext cx="1457325" cy="857250"/>
            </a:xfrm>
            <a:prstGeom prst="flowChartOnlineStorag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50" err="1"/>
                <a:t>Institutional</a:t>
              </a:r>
              <a:r>
                <a:rPr lang="it-IT" sz="1050"/>
                <a:t> Visitors</a:t>
              </a:r>
            </a:p>
          </p:txBody>
        </p:sp>
        <p:cxnSp>
          <p:nvCxnSpPr>
            <p:cNvPr id="12" name="Connettore a gomito 11">
              <a:extLst>
                <a:ext uri="{FF2B5EF4-FFF2-40B4-BE49-F238E27FC236}">
                  <a16:creationId xmlns:a16="http://schemas.microsoft.com/office/drawing/2014/main" id="{769E3E50-06E8-403C-A872-5F49B0B00B4D}"/>
                </a:ext>
              </a:extLst>
            </p:cNvPr>
            <p:cNvCxnSpPr>
              <a:cxnSpLocks/>
              <a:stCxn id="5" idx="1"/>
              <a:endCxn id="6" idx="0"/>
            </p:cNvCxnSpPr>
            <p:nvPr/>
          </p:nvCxnSpPr>
          <p:spPr>
            <a:xfrm rot="10800000" flipV="1">
              <a:off x="4335618" y="1796507"/>
              <a:ext cx="1211651" cy="798036"/>
            </a:xfrm>
            <a:prstGeom prst="bentConnector2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Connettore a gomito 12">
              <a:extLst>
                <a:ext uri="{FF2B5EF4-FFF2-40B4-BE49-F238E27FC236}">
                  <a16:creationId xmlns:a16="http://schemas.microsoft.com/office/drawing/2014/main" id="{2FE16311-F81B-C4B1-5086-8E5CE3B8637C}"/>
                </a:ext>
              </a:extLst>
            </p:cNvPr>
            <p:cNvCxnSpPr>
              <a:cxnSpLocks/>
              <a:stCxn id="5" idx="3"/>
              <a:endCxn id="7" idx="0"/>
            </p:cNvCxnSpPr>
            <p:nvPr/>
          </p:nvCxnSpPr>
          <p:spPr>
            <a:xfrm>
              <a:off x="7880893" y="1796507"/>
              <a:ext cx="1019923" cy="854224"/>
            </a:xfrm>
            <a:prstGeom prst="bent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ttore a gomito 13">
              <a:extLst>
                <a:ext uri="{FF2B5EF4-FFF2-40B4-BE49-F238E27FC236}">
                  <a16:creationId xmlns:a16="http://schemas.microsoft.com/office/drawing/2014/main" id="{EE83B2A2-5953-BC46-565A-DC55FE3403BC}"/>
                </a:ext>
              </a:extLst>
            </p:cNvPr>
            <p:cNvCxnSpPr>
              <a:cxnSpLocks/>
              <a:stCxn id="7" idx="1"/>
              <a:endCxn id="8" idx="0"/>
            </p:cNvCxnSpPr>
            <p:nvPr/>
          </p:nvCxnSpPr>
          <p:spPr>
            <a:xfrm rot="10800000" flipV="1">
              <a:off x="6635233" y="2956228"/>
              <a:ext cx="859284" cy="686495"/>
            </a:xfrm>
            <a:prstGeom prst="bent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ttore a gomito 14">
              <a:extLst>
                <a:ext uri="{FF2B5EF4-FFF2-40B4-BE49-F238E27FC236}">
                  <a16:creationId xmlns:a16="http://schemas.microsoft.com/office/drawing/2014/main" id="{2F4A8BD7-C45F-7DE1-9145-EF425EA5B11F}"/>
                </a:ext>
              </a:extLst>
            </p:cNvPr>
            <p:cNvCxnSpPr>
              <a:cxnSpLocks/>
              <a:stCxn id="7" idx="3"/>
              <a:endCxn id="11" idx="0"/>
            </p:cNvCxnSpPr>
            <p:nvPr/>
          </p:nvCxnSpPr>
          <p:spPr>
            <a:xfrm>
              <a:off x="10307115" y="2956228"/>
              <a:ext cx="728667" cy="696021"/>
            </a:xfrm>
            <a:prstGeom prst="bent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ttore 2 15">
              <a:extLst>
                <a:ext uri="{FF2B5EF4-FFF2-40B4-BE49-F238E27FC236}">
                  <a16:creationId xmlns:a16="http://schemas.microsoft.com/office/drawing/2014/main" id="{680764AD-BE4E-F45B-4FCA-2C1F45EBB683}"/>
                </a:ext>
              </a:extLst>
            </p:cNvPr>
            <p:cNvCxnSpPr/>
            <p:nvPr/>
          </p:nvCxnSpPr>
          <p:spPr>
            <a:xfrm>
              <a:off x="8175016" y="3261724"/>
              <a:ext cx="0" cy="39052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ttore 2 25">
              <a:extLst>
                <a:ext uri="{FF2B5EF4-FFF2-40B4-BE49-F238E27FC236}">
                  <a16:creationId xmlns:a16="http://schemas.microsoft.com/office/drawing/2014/main" id="{70EB4543-1320-34AF-BB1A-0F7ADF94FC22}"/>
                </a:ext>
              </a:extLst>
            </p:cNvPr>
            <p:cNvCxnSpPr/>
            <p:nvPr/>
          </p:nvCxnSpPr>
          <p:spPr>
            <a:xfrm>
              <a:off x="9584076" y="3261724"/>
              <a:ext cx="0" cy="39052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Rettangolo 33">
            <a:extLst>
              <a:ext uri="{FF2B5EF4-FFF2-40B4-BE49-F238E27FC236}">
                <a16:creationId xmlns:a16="http://schemas.microsoft.com/office/drawing/2014/main" id="{83A41286-33BB-0173-160F-65A1B3FDAD8C}"/>
              </a:ext>
            </a:extLst>
          </p:cNvPr>
          <p:cNvSpPr/>
          <p:nvPr/>
        </p:nvSpPr>
        <p:spPr>
          <a:xfrm>
            <a:off x="413785" y="791110"/>
            <a:ext cx="2959646" cy="4889823"/>
          </a:xfrm>
          <a:prstGeom prst="rect">
            <a:avLst/>
          </a:prstGeom>
          <a:solidFill>
            <a:schemeClr val="accent6">
              <a:alpha val="10000"/>
            </a:schemeClr>
          </a:solidFill>
          <a:ln>
            <a:solidFill>
              <a:srgbClr val="520CA5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800" b="1">
              <a:solidFill>
                <a:srgbClr val="081777"/>
              </a:solidFill>
            </a:endParaRPr>
          </a:p>
          <a:p>
            <a:pPr algn="ctr"/>
            <a:r>
              <a:rPr lang="it-IT" sz="1400" b="1" err="1">
                <a:solidFill>
                  <a:srgbClr val="081777"/>
                </a:solidFill>
              </a:rPr>
              <a:t>Internal</a:t>
            </a:r>
            <a:r>
              <a:rPr lang="it-IT" sz="1400" b="1">
                <a:solidFill>
                  <a:srgbClr val="081777"/>
                </a:solidFill>
              </a:rPr>
              <a:t> Contact </a:t>
            </a:r>
            <a:r>
              <a:rPr lang="it-IT" sz="1400" b="1" err="1">
                <a:solidFill>
                  <a:srgbClr val="081777"/>
                </a:solidFill>
              </a:rPr>
              <a:t>Person</a:t>
            </a:r>
            <a:r>
              <a:rPr lang="it-IT" sz="1400" b="1">
                <a:solidFill>
                  <a:srgbClr val="081777"/>
                </a:solidFill>
              </a:rPr>
              <a:t> </a:t>
            </a:r>
          </a:p>
          <a:p>
            <a:pPr algn="ctr"/>
            <a:endParaRPr lang="it-IT" sz="1400" b="1">
              <a:solidFill>
                <a:srgbClr val="081777"/>
              </a:solidFill>
            </a:endParaRPr>
          </a:p>
          <a:p>
            <a:pPr algn="ctr"/>
            <a:r>
              <a:rPr lang="en-US" sz="1400">
                <a:solidFill>
                  <a:srgbClr val="071777"/>
                </a:solidFill>
              </a:rPr>
              <a:t>A </a:t>
            </a:r>
            <a:r>
              <a:rPr lang="en-US" sz="1400" b="1">
                <a:solidFill>
                  <a:srgbClr val="071777"/>
                </a:solidFill>
              </a:rPr>
              <a:t>Sparkle employee who supports and coordinates access requests for a specific site or scope</a:t>
            </a:r>
            <a:r>
              <a:rPr lang="en-US" sz="1400">
                <a:solidFill>
                  <a:srgbClr val="071777"/>
                </a:solidFill>
              </a:rPr>
              <a:t>. This role may be performed either by the Sparkle employee who invites and hosts an occasional visitor, or by a formally designated role (e.g</a:t>
            </a:r>
            <a:r>
              <a:rPr lang="en-US" sz="1400" b="1">
                <a:solidFill>
                  <a:srgbClr val="071777"/>
                </a:solidFill>
              </a:rPr>
              <a:t>. Local Security </a:t>
            </a:r>
            <a:r>
              <a:rPr lang="en-US" sz="1400">
                <a:solidFill>
                  <a:srgbClr val="071777"/>
                </a:solidFill>
              </a:rPr>
              <a:t>or </a:t>
            </a:r>
            <a:r>
              <a:rPr lang="en-US" sz="1400" b="1">
                <a:solidFill>
                  <a:srgbClr val="071777"/>
                </a:solidFill>
              </a:rPr>
              <a:t>Security Focal Point</a:t>
            </a:r>
            <a:r>
              <a:rPr lang="en-US" sz="1400">
                <a:solidFill>
                  <a:srgbClr val="071777"/>
                </a:solidFill>
              </a:rPr>
              <a:t>). </a:t>
            </a:r>
          </a:p>
          <a:p>
            <a:pPr algn="ctr"/>
            <a:r>
              <a:rPr lang="en-US" sz="1400">
                <a:solidFill>
                  <a:srgbClr val="071777"/>
                </a:solidFill>
              </a:rPr>
              <a:t>The Internal Contact Person facilitates the access authorization process, ensures compliance with applicable local rules and procedures, and acts as a liaison between the requester, Physical Security, and relevant local stakeholders.</a:t>
            </a:r>
            <a:endParaRPr lang="it-IT" sz="1400">
              <a:solidFill>
                <a:srgbClr val="071777"/>
              </a:solidFill>
            </a:endParaRPr>
          </a:p>
        </p:txBody>
      </p:sp>
      <p:sp>
        <p:nvSpPr>
          <p:cNvPr id="40" name="Rettangolo 39">
            <a:extLst>
              <a:ext uri="{FF2B5EF4-FFF2-40B4-BE49-F238E27FC236}">
                <a16:creationId xmlns:a16="http://schemas.microsoft.com/office/drawing/2014/main" id="{0AE1D102-32BA-A5CA-597F-99033656961E}"/>
              </a:ext>
            </a:extLst>
          </p:cNvPr>
          <p:cNvSpPr/>
          <p:nvPr/>
        </p:nvSpPr>
        <p:spPr>
          <a:xfrm>
            <a:off x="4781901" y="786310"/>
            <a:ext cx="6971735" cy="4889823"/>
          </a:xfrm>
          <a:prstGeom prst="rect">
            <a:avLst/>
          </a:prstGeom>
          <a:noFill/>
          <a:ln>
            <a:solidFill>
              <a:srgbClr val="520CA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1" name="Freccia a destra 40">
            <a:extLst>
              <a:ext uri="{FF2B5EF4-FFF2-40B4-BE49-F238E27FC236}">
                <a16:creationId xmlns:a16="http://schemas.microsoft.com/office/drawing/2014/main" id="{44A96808-20AF-5F82-3E1E-7EB302FCA7A1}"/>
              </a:ext>
            </a:extLst>
          </p:cNvPr>
          <p:cNvSpPr/>
          <p:nvPr/>
        </p:nvSpPr>
        <p:spPr>
          <a:xfrm>
            <a:off x="3462991" y="2389199"/>
            <a:ext cx="1204316" cy="183200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/>
              <a:t>Reviews and approves the access request</a:t>
            </a:r>
            <a:endParaRPr lang="it-IT" sz="1100" b="1"/>
          </a:p>
        </p:txBody>
      </p:sp>
      <p:pic>
        <p:nvPicPr>
          <p:cNvPr id="31" name="Immagine 30">
            <a:extLst>
              <a:ext uri="{FF2B5EF4-FFF2-40B4-BE49-F238E27FC236}">
                <a16:creationId xmlns:a16="http://schemas.microsoft.com/office/drawing/2014/main" id="{F5EA088B-4CAB-40FC-3CBC-C6503DDC0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32" b="39299"/>
          <a:stretch>
            <a:fillRect/>
          </a:stretch>
        </p:blipFill>
        <p:spPr>
          <a:xfrm>
            <a:off x="1242765" y="934273"/>
            <a:ext cx="1301685" cy="271947"/>
          </a:xfrm>
          <a:prstGeom prst="rect">
            <a:avLst/>
          </a:prstGeom>
        </p:spPr>
      </p:pic>
      <p:graphicFrame>
        <p:nvGraphicFramePr>
          <p:cNvPr id="25" name="Oggetto 24">
            <a:extLst>
              <a:ext uri="{FF2B5EF4-FFF2-40B4-BE49-F238E27FC236}">
                <a16:creationId xmlns:a16="http://schemas.microsoft.com/office/drawing/2014/main" id="{BFE00081-C2A0-CEC6-5BA8-CF27E9DC7D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8711615"/>
              </p:ext>
            </p:extLst>
          </p:nvPr>
        </p:nvGraphicFramePr>
        <p:xfrm>
          <a:off x="9389496" y="4701673"/>
          <a:ext cx="1099048" cy="927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showAsIcon="1" r:id="rId3" imgW="914400" imgH="771718" progId="Excel.Sheet.12">
                  <p:embed/>
                </p:oleObj>
              </mc:Choice>
              <mc:Fallback>
                <p:oleObj name="Worksheet" showAsIcon="1" r:id="rId3" imgW="914400" imgH="771718" progId="Excel.Sheet.12">
                  <p:embed/>
                  <p:pic>
                    <p:nvPicPr>
                      <p:cNvPr id="25" name="Oggetto 24">
                        <a:extLst>
                          <a:ext uri="{FF2B5EF4-FFF2-40B4-BE49-F238E27FC236}">
                            <a16:creationId xmlns:a16="http://schemas.microsoft.com/office/drawing/2014/main" id="{BFE00081-C2A0-CEC6-5BA8-CF27E9DC7D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89496" y="4701673"/>
                        <a:ext cx="1099048" cy="9273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Freccia a destra 26">
            <a:extLst>
              <a:ext uri="{FF2B5EF4-FFF2-40B4-BE49-F238E27FC236}">
                <a16:creationId xmlns:a16="http://schemas.microsoft.com/office/drawing/2014/main" id="{1E38F660-9457-E62B-893E-47BE88AD911C}"/>
              </a:ext>
            </a:extLst>
          </p:cNvPr>
          <p:cNvSpPr/>
          <p:nvPr/>
        </p:nvSpPr>
        <p:spPr>
          <a:xfrm rot="5400000">
            <a:off x="9736659" y="4271476"/>
            <a:ext cx="348847" cy="14506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aphicFrame>
        <p:nvGraphicFramePr>
          <p:cNvPr id="28" name="Oggetto 27">
            <a:extLst>
              <a:ext uri="{FF2B5EF4-FFF2-40B4-BE49-F238E27FC236}">
                <a16:creationId xmlns:a16="http://schemas.microsoft.com/office/drawing/2014/main" id="{FA0F0040-97D9-BD11-C812-538FD5DC57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4913959"/>
              </p:ext>
            </p:extLst>
          </p:nvPr>
        </p:nvGraphicFramePr>
        <p:xfrm>
          <a:off x="8182247" y="4695633"/>
          <a:ext cx="1099048" cy="927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showAsIcon="1" r:id="rId5" imgW="914400" imgH="771718" progId="Excel.Sheet.12">
                  <p:embed/>
                </p:oleObj>
              </mc:Choice>
              <mc:Fallback>
                <p:oleObj name="Worksheet" showAsIcon="1" r:id="rId5" imgW="914400" imgH="771718" progId="Excel.Sheet.12">
                  <p:embed/>
                  <p:pic>
                    <p:nvPicPr>
                      <p:cNvPr id="28" name="Oggetto 27">
                        <a:extLst>
                          <a:ext uri="{FF2B5EF4-FFF2-40B4-BE49-F238E27FC236}">
                            <a16:creationId xmlns:a16="http://schemas.microsoft.com/office/drawing/2014/main" id="{FA0F0040-97D9-BD11-C812-538FD5DC57E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182247" y="4695633"/>
                        <a:ext cx="1099048" cy="9273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Freccia a destra 28">
            <a:extLst>
              <a:ext uri="{FF2B5EF4-FFF2-40B4-BE49-F238E27FC236}">
                <a16:creationId xmlns:a16="http://schemas.microsoft.com/office/drawing/2014/main" id="{68066AE0-008E-67A0-C038-FFC565820A2F}"/>
              </a:ext>
            </a:extLst>
          </p:cNvPr>
          <p:cNvSpPr/>
          <p:nvPr/>
        </p:nvSpPr>
        <p:spPr>
          <a:xfrm rot="5400000">
            <a:off x="8570335" y="4323096"/>
            <a:ext cx="348847" cy="14506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7133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9F0E29-8674-348F-731F-5EA9801F27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73B31443-F4FB-2DEA-71FE-EA0C6E7B0A09}"/>
              </a:ext>
            </a:extLst>
          </p:cNvPr>
          <p:cNvSpPr txBox="1"/>
          <p:nvPr/>
        </p:nvSpPr>
        <p:spPr>
          <a:xfrm>
            <a:off x="339119" y="197069"/>
            <a:ext cx="80754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400" b="1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How to access  @Sparkle </a:t>
            </a:r>
            <a:r>
              <a:rPr lang="it-IT" sz="2400" b="1" kern="10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Italian</a:t>
            </a:r>
            <a:r>
              <a:rPr lang="it-IT" sz="2400" b="1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t-IT" sz="2400" b="1" kern="10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Sites</a:t>
            </a:r>
            <a:r>
              <a:rPr lang="it-IT" sz="2400" b="1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and Bastia (FR)</a:t>
            </a:r>
            <a:endParaRPr lang="it-IT" sz="2400" b="1"/>
          </a:p>
          <a:p>
            <a:pPr>
              <a:buNone/>
            </a:pPr>
            <a:endParaRPr lang="it-IT" sz="2400" b="1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A635700D-811A-0638-7D05-279E47B79AE2}"/>
              </a:ext>
            </a:extLst>
          </p:cNvPr>
          <p:cNvSpPr/>
          <p:nvPr/>
        </p:nvSpPr>
        <p:spPr>
          <a:xfrm>
            <a:off x="490591" y="820420"/>
            <a:ext cx="4404539" cy="3135131"/>
          </a:xfrm>
          <a:prstGeom prst="rect">
            <a:avLst/>
          </a:prstGeom>
          <a:solidFill>
            <a:schemeClr val="accent6">
              <a:alpha val="10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AutoShape 6" descr="TIM Logo - Storia e significato dell'emblema del marchio">
            <a:extLst>
              <a:ext uri="{FF2B5EF4-FFF2-40B4-BE49-F238E27FC236}">
                <a16:creationId xmlns:a16="http://schemas.microsoft.com/office/drawing/2014/main" id="{B971327C-686F-04B9-3C1F-EB279809E97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00488" y="1418056"/>
            <a:ext cx="34154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4E1A1F35-DD60-908E-39C6-CBBE8CC938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574" y="920157"/>
            <a:ext cx="911441" cy="252950"/>
          </a:xfrm>
          <a:prstGeom prst="rect">
            <a:avLst/>
          </a:prstGeom>
        </p:spPr>
      </p:pic>
      <p:pic>
        <p:nvPicPr>
          <p:cNvPr id="20" name="Picture 10" descr="News Fibercop - FiberCop: una nuova identità per il futuro">
            <a:extLst>
              <a:ext uri="{FF2B5EF4-FFF2-40B4-BE49-F238E27FC236}">
                <a16:creationId xmlns:a16="http://schemas.microsoft.com/office/drawing/2014/main" id="{A313D5B2-8847-6CCA-AD87-4EB51126AB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62" t="33326" r="15962" b="34674"/>
          <a:stretch>
            <a:fillRect/>
          </a:stretch>
        </p:blipFill>
        <p:spPr bwMode="auto">
          <a:xfrm>
            <a:off x="2086125" y="925134"/>
            <a:ext cx="1301852" cy="274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ttangolo 20">
            <a:extLst>
              <a:ext uri="{FF2B5EF4-FFF2-40B4-BE49-F238E27FC236}">
                <a16:creationId xmlns:a16="http://schemas.microsoft.com/office/drawing/2014/main" id="{E124ABA6-35AE-FA0C-4A3D-C6A96B467905}"/>
              </a:ext>
            </a:extLst>
          </p:cNvPr>
          <p:cNvSpPr/>
          <p:nvPr/>
        </p:nvSpPr>
        <p:spPr>
          <a:xfrm>
            <a:off x="738016" y="1547043"/>
            <a:ext cx="3914454" cy="2142684"/>
          </a:xfrm>
          <a:prstGeom prst="rect">
            <a:avLst/>
          </a:prstGeom>
          <a:solidFill>
            <a:schemeClr val="bg1">
              <a:alpha val="99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 b="1">
              <a:solidFill>
                <a:srgbClr val="081777"/>
              </a:solidFill>
            </a:endParaRPr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E55669A9-CEE0-5FAF-2D80-443B7A9C732C}"/>
              </a:ext>
            </a:extLst>
          </p:cNvPr>
          <p:cNvSpPr/>
          <p:nvPr/>
        </p:nvSpPr>
        <p:spPr>
          <a:xfrm>
            <a:off x="644347" y="888329"/>
            <a:ext cx="1269898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160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Italian</a:t>
            </a:r>
            <a:r>
              <a:rPr lang="it-IT" sz="16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it-IT" sz="160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Sites</a:t>
            </a:r>
            <a:endParaRPr lang="it-IT" sz="280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23" name="Tabella 22">
            <a:extLst>
              <a:ext uri="{FF2B5EF4-FFF2-40B4-BE49-F238E27FC236}">
                <a16:creationId xmlns:a16="http://schemas.microsoft.com/office/drawing/2014/main" id="{87BB2016-5212-295D-F17E-45D606A9BF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9000261"/>
              </p:ext>
            </p:extLst>
          </p:nvPr>
        </p:nvGraphicFramePr>
        <p:xfrm>
          <a:off x="882738" y="1624579"/>
          <a:ext cx="3788524" cy="1944426"/>
        </p:xfrm>
        <a:graphic>
          <a:graphicData uri="http://schemas.openxmlformats.org/drawingml/2006/table">
            <a:tbl>
              <a:tblPr firstRow="1" firstCol="1" bandRow="1">
                <a:tableStyleId>{D27102A9-8310-4765-A935-A1911B00CA55}</a:tableStyleId>
              </a:tblPr>
              <a:tblGrid>
                <a:gridCol w="1303690">
                  <a:extLst>
                    <a:ext uri="{9D8B030D-6E8A-4147-A177-3AD203B41FA5}">
                      <a16:colId xmlns:a16="http://schemas.microsoft.com/office/drawing/2014/main" val="1844546885"/>
                    </a:ext>
                  </a:extLst>
                </a:gridCol>
                <a:gridCol w="2484834">
                  <a:extLst>
                    <a:ext uri="{9D8B030D-6E8A-4147-A177-3AD203B41FA5}">
                      <a16:colId xmlns:a16="http://schemas.microsoft.com/office/drawing/2014/main" val="4154206923"/>
                    </a:ext>
                  </a:extLst>
                </a:gridCol>
              </a:tblGrid>
              <a:tr h="16860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50">
                          <a:effectLst/>
                        </a:rPr>
                        <a:t>Site</a:t>
                      </a:r>
                      <a:endParaRPr lang="it-IT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3147" marR="43147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50">
                          <a:effectLst/>
                        </a:rPr>
                        <a:t>Site Address</a:t>
                      </a:r>
                      <a:endParaRPr lang="it-IT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3147" marR="43147" marT="0" marB="0" anchor="ctr"/>
                </a:tc>
                <a:extLst>
                  <a:ext uri="{0D108BD9-81ED-4DB2-BD59-A6C34878D82A}">
                    <a16:rowId xmlns:a16="http://schemas.microsoft.com/office/drawing/2014/main" val="209538759"/>
                  </a:ext>
                </a:extLst>
              </a:tr>
              <a:tr h="22593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00">
                          <a:effectLst/>
                        </a:rPr>
                        <a:t>Cassina De' Pecchi</a:t>
                      </a:r>
                      <a:endParaRPr lang="it-IT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3147" marR="43147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00">
                          <a:effectLst/>
                        </a:rPr>
                        <a:t>Via Antica Di Cassano Snc</a:t>
                      </a:r>
                      <a:endParaRPr lang="it-IT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3147" marR="43147" marT="0" marB="0" anchor="ctr"/>
                </a:tc>
                <a:extLst>
                  <a:ext uri="{0D108BD9-81ED-4DB2-BD59-A6C34878D82A}">
                    <a16:rowId xmlns:a16="http://schemas.microsoft.com/office/drawing/2014/main" val="1315264376"/>
                  </a:ext>
                </a:extLst>
              </a:tr>
              <a:tr h="16860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00">
                          <a:effectLst/>
                        </a:rPr>
                        <a:t>Roma</a:t>
                      </a:r>
                      <a:endParaRPr lang="it-IT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3147" marR="43147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00">
                          <a:effectLst/>
                        </a:rPr>
                        <a:t>Via Di Macchia Palocco, 223</a:t>
                      </a:r>
                      <a:endParaRPr lang="it-IT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3147" marR="43147" marT="0" marB="0" anchor="ctr"/>
                </a:tc>
                <a:extLst>
                  <a:ext uri="{0D108BD9-81ED-4DB2-BD59-A6C34878D82A}">
                    <a16:rowId xmlns:a16="http://schemas.microsoft.com/office/drawing/2014/main" val="1978616708"/>
                  </a:ext>
                </a:extLst>
              </a:tr>
              <a:tr h="16860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00">
                          <a:effectLst/>
                        </a:rPr>
                        <a:t>Roma</a:t>
                      </a:r>
                      <a:endParaRPr lang="it-IT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3147" marR="43147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00">
                          <a:effectLst/>
                        </a:rPr>
                        <a:t>Via Oriolo Romano, 257</a:t>
                      </a:r>
                      <a:endParaRPr lang="it-IT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3147" marR="43147" marT="0" marB="0" anchor="ctr"/>
                </a:tc>
                <a:extLst>
                  <a:ext uri="{0D108BD9-81ED-4DB2-BD59-A6C34878D82A}">
                    <a16:rowId xmlns:a16="http://schemas.microsoft.com/office/drawing/2014/main" val="1955126117"/>
                  </a:ext>
                </a:extLst>
              </a:tr>
              <a:tr h="16860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00">
                          <a:effectLst/>
                        </a:rPr>
                        <a:t>Palermo</a:t>
                      </a:r>
                      <a:endParaRPr lang="it-IT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3147" marR="43147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00">
                          <a:effectLst/>
                        </a:rPr>
                        <a:t>Via Ugo La Malfa 99</a:t>
                      </a:r>
                      <a:endParaRPr lang="it-IT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3147" marR="43147" marT="0" marB="0" anchor="ctr"/>
                </a:tc>
                <a:extLst>
                  <a:ext uri="{0D108BD9-81ED-4DB2-BD59-A6C34878D82A}">
                    <a16:rowId xmlns:a16="http://schemas.microsoft.com/office/drawing/2014/main" val="3146213272"/>
                  </a:ext>
                </a:extLst>
              </a:tr>
              <a:tr h="16860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00">
                          <a:effectLst/>
                        </a:rPr>
                        <a:t>Mazara Del Vallo</a:t>
                      </a:r>
                      <a:endParaRPr lang="it-IT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3147" marR="43147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00">
                          <a:effectLst/>
                        </a:rPr>
                        <a:t>Via Litoranea San Vito,153</a:t>
                      </a:r>
                      <a:endParaRPr lang="it-IT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3147" marR="43147" marT="0" marB="0" anchor="ctr"/>
                </a:tc>
                <a:extLst>
                  <a:ext uri="{0D108BD9-81ED-4DB2-BD59-A6C34878D82A}">
                    <a16:rowId xmlns:a16="http://schemas.microsoft.com/office/drawing/2014/main" val="1471259386"/>
                  </a:ext>
                </a:extLst>
              </a:tr>
              <a:tr h="16860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00">
                          <a:effectLst/>
                        </a:rPr>
                        <a:t>Genova</a:t>
                      </a:r>
                      <a:endParaRPr lang="it-IT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3147" marR="43147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00">
                          <a:effectLst/>
                        </a:rPr>
                        <a:t>Via Bartolomeo Bianco N. 1</a:t>
                      </a:r>
                      <a:endParaRPr lang="it-IT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3147" marR="43147" marT="0" marB="0" anchor="ctr"/>
                </a:tc>
                <a:extLst>
                  <a:ext uri="{0D108BD9-81ED-4DB2-BD59-A6C34878D82A}">
                    <a16:rowId xmlns:a16="http://schemas.microsoft.com/office/drawing/2014/main" val="2543441058"/>
                  </a:ext>
                </a:extLst>
              </a:tr>
              <a:tr h="16860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00">
                          <a:effectLst/>
                        </a:rPr>
                        <a:t>Golfo Aranci</a:t>
                      </a:r>
                      <a:endParaRPr lang="it-IT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3147" marR="43147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00">
                          <a:effectLst/>
                        </a:rPr>
                        <a:t>Via Guglielmo Marconi,</a:t>
                      </a:r>
                      <a:endParaRPr lang="it-IT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3147" marR="43147" marT="0" marB="0" anchor="ctr"/>
                </a:tc>
                <a:extLst>
                  <a:ext uri="{0D108BD9-81ED-4DB2-BD59-A6C34878D82A}">
                    <a16:rowId xmlns:a16="http://schemas.microsoft.com/office/drawing/2014/main" val="3721367824"/>
                  </a:ext>
                </a:extLst>
              </a:tr>
              <a:tr h="16860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00">
                          <a:effectLst/>
                        </a:rPr>
                        <a:t>Pomezia</a:t>
                      </a:r>
                      <a:endParaRPr lang="it-IT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3147" marR="43147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00">
                          <a:effectLst/>
                        </a:rPr>
                        <a:t>Via Marconi, Snc</a:t>
                      </a:r>
                      <a:endParaRPr lang="it-IT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3147" marR="43147" marT="0" marB="0" anchor="ctr"/>
                </a:tc>
                <a:extLst>
                  <a:ext uri="{0D108BD9-81ED-4DB2-BD59-A6C34878D82A}">
                    <a16:rowId xmlns:a16="http://schemas.microsoft.com/office/drawing/2014/main" val="581484572"/>
                  </a:ext>
                </a:extLst>
              </a:tr>
              <a:tr h="20100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00">
                          <a:effectLst/>
                        </a:rPr>
                        <a:t>Gropello Cairoli (Pv)</a:t>
                      </a:r>
                      <a:endParaRPr lang="it-IT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3147" marR="43147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00">
                          <a:effectLst/>
                        </a:rPr>
                        <a:t>Viale Beniamino Zanotti, 89</a:t>
                      </a:r>
                      <a:endParaRPr lang="it-IT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3147" marR="43147" marT="0" marB="0" anchor="ctr"/>
                </a:tc>
                <a:extLst>
                  <a:ext uri="{0D108BD9-81ED-4DB2-BD59-A6C34878D82A}">
                    <a16:rowId xmlns:a16="http://schemas.microsoft.com/office/drawing/2014/main" val="1743347302"/>
                  </a:ext>
                </a:extLst>
              </a:tr>
              <a:tr h="16860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00">
                          <a:effectLst/>
                        </a:rPr>
                        <a:t>Novi Ligure (Al)</a:t>
                      </a:r>
                      <a:endParaRPr lang="it-IT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3147" marR="43147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00">
                          <a:effectLst/>
                        </a:rPr>
                        <a:t>Via Mazzini N. 111</a:t>
                      </a:r>
                      <a:endParaRPr lang="it-IT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3147" marR="43147" marT="0" marB="0" anchor="ctr"/>
                </a:tc>
                <a:extLst>
                  <a:ext uri="{0D108BD9-81ED-4DB2-BD59-A6C34878D82A}">
                    <a16:rowId xmlns:a16="http://schemas.microsoft.com/office/drawing/2014/main" val="1279441111"/>
                  </a:ext>
                </a:extLst>
              </a:tr>
            </a:tbl>
          </a:graphicData>
        </a:graphic>
      </p:graphicFrame>
      <p:sp>
        <p:nvSpPr>
          <p:cNvPr id="29" name="Rettangolo 28">
            <a:extLst>
              <a:ext uri="{FF2B5EF4-FFF2-40B4-BE49-F238E27FC236}">
                <a16:creationId xmlns:a16="http://schemas.microsoft.com/office/drawing/2014/main" id="{FBC4BC17-653E-8542-3C6C-D51434F3332B}"/>
              </a:ext>
            </a:extLst>
          </p:cNvPr>
          <p:cNvSpPr/>
          <p:nvPr/>
        </p:nvSpPr>
        <p:spPr>
          <a:xfrm>
            <a:off x="490591" y="4203581"/>
            <a:ext cx="4404539" cy="1428818"/>
          </a:xfrm>
          <a:prstGeom prst="rect">
            <a:avLst/>
          </a:prstGeom>
          <a:solidFill>
            <a:schemeClr val="bg1">
              <a:alpha val="99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 b="1">
              <a:solidFill>
                <a:srgbClr val="081777"/>
              </a:solidFill>
            </a:endParaRPr>
          </a:p>
        </p:txBody>
      </p:sp>
      <p:graphicFrame>
        <p:nvGraphicFramePr>
          <p:cNvPr id="30" name="Tabella 29">
            <a:extLst>
              <a:ext uri="{FF2B5EF4-FFF2-40B4-BE49-F238E27FC236}">
                <a16:creationId xmlns:a16="http://schemas.microsoft.com/office/drawing/2014/main" id="{CB49C59C-9B7B-FDE9-2DEB-BFB21AADE7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813998"/>
              </p:ext>
            </p:extLst>
          </p:nvPr>
        </p:nvGraphicFramePr>
        <p:xfrm>
          <a:off x="566987" y="4329487"/>
          <a:ext cx="4251745" cy="1148881"/>
        </p:xfrm>
        <a:graphic>
          <a:graphicData uri="http://schemas.openxmlformats.org/drawingml/2006/table">
            <a:tbl>
              <a:tblPr firstRow="1" firstCol="1" bandRow="1">
                <a:tableStyleId>{D27102A9-8310-4765-A935-A1911B00CA55}</a:tableStyleId>
              </a:tblPr>
              <a:tblGrid>
                <a:gridCol w="832206">
                  <a:extLst>
                    <a:ext uri="{9D8B030D-6E8A-4147-A177-3AD203B41FA5}">
                      <a16:colId xmlns:a16="http://schemas.microsoft.com/office/drawing/2014/main" val="1844546885"/>
                    </a:ext>
                  </a:extLst>
                </a:gridCol>
                <a:gridCol w="3419539">
                  <a:extLst>
                    <a:ext uri="{9D8B030D-6E8A-4147-A177-3AD203B41FA5}">
                      <a16:colId xmlns:a16="http://schemas.microsoft.com/office/drawing/2014/main" val="4154206923"/>
                    </a:ext>
                  </a:extLst>
                </a:gridCol>
              </a:tblGrid>
              <a:tr h="2769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00">
                          <a:effectLst/>
                        </a:rPr>
                        <a:t>Site</a:t>
                      </a:r>
                      <a:endParaRPr lang="it-IT" sz="1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3147" marR="43147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00">
                          <a:effectLst/>
                        </a:rPr>
                        <a:t>Site Address</a:t>
                      </a:r>
                      <a:endParaRPr lang="it-IT" sz="1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3147" marR="43147" marT="0" marB="0" anchor="ctr"/>
                </a:tc>
                <a:extLst>
                  <a:ext uri="{0D108BD9-81ED-4DB2-BD59-A6C34878D82A}">
                    <a16:rowId xmlns:a16="http://schemas.microsoft.com/office/drawing/2014/main" val="209538759"/>
                  </a:ext>
                </a:extLst>
              </a:tr>
              <a:tr h="37116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00">
                          <a:effectLst/>
                        </a:rPr>
                        <a:t>Catania</a:t>
                      </a:r>
                      <a:endParaRPr lang="it-IT" sz="1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3147" marR="43147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00">
                          <a:effectLst/>
                        </a:rPr>
                        <a:t>Via Antonio Longo 54/56</a:t>
                      </a:r>
                      <a:endParaRPr lang="it-IT" sz="1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3147" marR="43147" marT="0" marB="0" anchor="ctr"/>
                </a:tc>
                <a:extLst>
                  <a:ext uri="{0D108BD9-81ED-4DB2-BD59-A6C34878D82A}">
                    <a16:rowId xmlns:a16="http://schemas.microsoft.com/office/drawing/2014/main" val="1315264376"/>
                  </a:ext>
                </a:extLst>
              </a:tr>
              <a:tr h="50072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00">
                          <a:effectLst/>
                        </a:rPr>
                        <a:t>Bastia</a:t>
                      </a:r>
                      <a:endParaRPr lang="it-IT" sz="1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3147" marR="43147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1000">
                          <a:effectLst/>
                        </a:rPr>
                        <a:t>2824 Bis Av. Sampiero Corso 20600 Furiani, Francia 42.660660, 9.442167</a:t>
                      </a:r>
                    </a:p>
                  </a:txBody>
                  <a:tcPr marL="43147" marR="43147" marT="0" marB="0" anchor="ctr"/>
                </a:tc>
                <a:extLst>
                  <a:ext uri="{0D108BD9-81ED-4DB2-BD59-A6C34878D82A}">
                    <a16:rowId xmlns:a16="http://schemas.microsoft.com/office/drawing/2014/main" val="1978616708"/>
                  </a:ext>
                </a:extLst>
              </a:tr>
            </a:tbl>
          </a:graphicData>
        </a:graphic>
      </p:graphicFrame>
      <p:sp>
        <p:nvSpPr>
          <p:cNvPr id="33" name="Rettangolo 32">
            <a:extLst>
              <a:ext uri="{FF2B5EF4-FFF2-40B4-BE49-F238E27FC236}">
                <a16:creationId xmlns:a16="http://schemas.microsoft.com/office/drawing/2014/main" id="{6B7A628D-D70D-CAC7-FFCE-D997E39CA4C9}"/>
              </a:ext>
            </a:extLst>
          </p:cNvPr>
          <p:cNvSpPr/>
          <p:nvPr/>
        </p:nvSpPr>
        <p:spPr>
          <a:xfrm>
            <a:off x="5804363" y="4203581"/>
            <a:ext cx="3318584" cy="1428818"/>
          </a:xfrm>
          <a:prstGeom prst="rect">
            <a:avLst/>
          </a:prstGeom>
          <a:solidFill>
            <a:schemeClr val="accent6">
              <a:alpha val="10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rgbClr val="071777"/>
                </a:solidFill>
              </a:rPr>
              <a:t>Send access request (form Annex 4) to the Internal Contact Person, with a copy to </a:t>
            </a:r>
            <a:r>
              <a:rPr lang="en-US" sz="1100" dirty="0">
                <a:solidFill>
                  <a:srgbClr val="071777"/>
                </a:solidFill>
                <a:hlinkClick r:id="rId4"/>
              </a:rPr>
              <a:t>catania_lgo_reception@tisparkle.com </a:t>
            </a:r>
            <a:r>
              <a:rPr lang="en-US" sz="1100" dirty="0">
                <a:solidFill>
                  <a:srgbClr val="071777"/>
                </a:solidFill>
              </a:rPr>
              <a:t>and </a:t>
            </a:r>
            <a:r>
              <a:rPr lang="en-US" sz="1100" dirty="0">
                <a:solidFill>
                  <a:srgbClr val="071777"/>
                </a:solidFill>
                <a:hlinkClick r:id="rId5"/>
              </a:rPr>
              <a:t>physical_security@tisparkle.com</a:t>
            </a:r>
            <a:r>
              <a:rPr lang="en-US" sz="1100" dirty="0">
                <a:solidFill>
                  <a:srgbClr val="071777"/>
                </a:solidFill>
              </a:rPr>
              <a:t>, at least 48 hours before access, except in extraordinary cases which must be duly justified.-</a:t>
            </a:r>
            <a:endParaRPr lang="it-IT" sz="1100" dirty="0">
              <a:solidFill>
                <a:srgbClr val="071777"/>
              </a:solidFill>
            </a:endParaRP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695385B7-630E-5B3A-1750-00C86712845B}"/>
              </a:ext>
            </a:extLst>
          </p:cNvPr>
          <p:cNvSpPr txBox="1"/>
          <p:nvPr/>
        </p:nvSpPr>
        <p:spPr>
          <a:xfrm>
            <a:off x="5794413" y="1865896"/>
            <a:ext cx="3328534" cy="1087816"/>
          </a:xfrm>
          <a:prstGeom prst="rect">
            <a:avLst/>
          </a:prstGeom>
          <a:solidFill>
            <a:schemeClr val="accent6">
              <a:alpha val="10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algn="ctr">
              <a:defRPr sz="1100">
                <a:solidFill>
                  <a:srgbClr val="071777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it-IT"/>
              <a:t>“Regolamento Accesso alle sedi e infrastrutture TIM”, codice 2017-00010.</a:t>
            </a:r>
          </a:p>
          <a:p>
            <a:r>
              <a:rPr lang="it-IT"/>
              <a:t>ERAS tool</a:t>
            </a:r>
          </a:p>
        </p:txBody>
      </p:sp>
      <p:graphicFrame>
        <p:nvGraphicFramePr>
          <p:cNvPr id="2" name="Oggetto 1">
            <a:extLst>
              <a:ext uri="{FF2B5EF4-FFF2-40B4-BE49-F238E27FC236}">
                <a16:creationId xmlns:a16="http://schemas.microsoft.com/office/drawing/2014/main" id="{74602A71-7370-498E-65B5-5FE1FD9888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7649466"/>
              </p:ext>
            </p:extLst>
          </p:nvPr>
        </p:nvGraphicFramePr>
        <p:xfrm>
          <a:off x="7201127" y="3082245"/>
          <a:ext cx="3565047" cy="10515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6" imgW="0" imgH="0" progId="AcroExch.Document.DC">
                  <p:embed/>
                </p:oleObj>
              </mc:Choice>
              <mc:Fallback>
                <p:oleObj name="Acrobat Document" r:id="rId6" imgW="0" imgH="0" progId="AcroExch.Document.DC">
                  <p:embed/>
                  <p:pic>
                    <p:nvPicPr>
                      <p:cNvPr id="2" name="Oggetto 1">
                        <a:extLst>
                          <a:ext uri="{FF2B5EF4-FFF2-40B4-BE49-F238E27FC236}">
                            <a16:creationId xmlns:a16="http://schemas.microsoft.com/office/drawing/2014/main" id="{74602A71-7370-498E-65B5-5FE1FD9888F9}"/>
                          </a:ext>
                        </a:extLst>
                      </p:cNvPr>
                      <p:cNvPicPr/>
                      <p:nvPr/>
                    </p:nvPicPr>
                    <p:blipFill/>
                    <p:spPr>
                      <a:xfrm>
                        <a:off x="7201127" y="3082245"/>
                        <a:ext cx="3565047" cy="10515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reccia a destra 2">
            <a:extLst>
              <a:ext uri="{FF2B5EF4-FFF2-40B4-BE49-F238E27FC236}">
                <a16:creationId xmlns:a16="http://schemas.microsoft.com/office/drawing/2014/main" id="{5B798EB4-F61E-2FCC-0980-DEB4BF227326}"/>
              </a:ext>
            </a:extLst>
          </p:cNvPr>
          <p:cNvSpPr/>
          <p:nvPr/>
        </p:nvSpPr>
        <p:spPr>
          <a:xfrm>
            <a:off x="5142555" y="2245934"/>
            <a:ext cx="456861" cy="35085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aphicFrame>
        <p:nvGraphicFramePr>
          <p:cNvPr id="10" name="Oggetto 9">
            <a:extLst>
              <a:ext uri="{FF2B5EF4-FFF2-40B4-BE49-F238E27FC236}">
                <a16:creationId xmlns:a16="http://schemas.microsoft.com/office/drawing/2014/main" id="{8B93EE0F-F3DE-A17F-C20C-FA304D8438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648507"/>
              </p:ext>
            </p:extLst>
          </p:nvPr>
        </p:nvGraphicFramePr>
        <p:xfrm>
          <a:off x="10218855" y="4368749"/>
          <a:ext cx="1339615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showAsIcon="1" r:id="rId7" imgW="914400" imgH="771718" progId="Excel.Sheet.12">
                  <p:embed/>
                </p:oleObj>
              </mc:Choice>
              <mc:Fallback>
                <p:oleObj name="Worksheet" showAsIcon="1" r:id="rId7" imgW="914400" imgH="771718" progId="Excel.Sheet.12">
                  <p:embed/>
                  <p:pic>
                    <p:nvPicPr>
                      <p:cNvPr id="10" name="Oggetto 9">
                        <a:extLst>
                          <a:ext uri="{FF2B5EF4-FFF2-40B4-BE49-F238E27FC236}">
                            <a16:creationId xmlns:a16="http://schemas.microsoft.com/office/drawing/2014/main" id="{8B93EE0F-F3DE-A17F-C20C-FA304D8438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218855" y="4368749"/>
                        <a:ext cx="1339615" cy="1130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reccia a destra 12">
            <a:extLst>
              <a:ext uri="{FF2B5EF4-FFF2-40B4-BE49-F238E27FC236}">
                <a16:creationId xmlns:a16="http://schemas.microsoft.com/office/drawing/2014/main" id="{0CBAA97A-551C-56AA-5CDC-4B315DB2F796}"/>
              </a:ext>
            </a:extLst>
          </p:cNvPr>
          <p:cNvSpPr/>
          <p:nvPr/>
        </p:nvSpPr>
        <p:spPr>
          <a:xfrm>
            <a:off x="9317944" y="2234375"/>
            <a:ext cx="456861" cy="35085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Freccia a destra 13">
            <a:extLst>
              <a:ext uri="{FF2B5EF4-FFF2-40B4-BE49-F238E27FC236}">
                <a16:creationId xmlns:a16="http://schemas.microsoft.com/office/drawing/2014/main" id="{FDC688F9-C9FC-A5C9-979E-902BF672093D}"/>
              </a:ext>
            </a:extLst>
          </p:cNvPr>
          <p:cNvSpPr/>
          <p:nvPr/>
        </p:nvSpPr>
        <p:spPr>
          <a:xfrm>
            <a:off x="5139465" y="4742561"/>
            <a:ext cx="456861" cy="35085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Freccia a destra 14">
            <a:extLst>
              <a:ext uri="{FF2B5EF4-FFF2-40B4-BE49-F238E27FC236}">
                <a16:creationId xmlns:a16="http://schemas.microsoft.com/office/drawing/2014/main" id="{E4DBF4B2-87E7-8208-8C0F-5F90BDBE6733}"/>
              </a:ext>
            </a:extLst>
          </p:cNvPr>
          <p:cNvSpPr/>
          <p:nvPr/>
        </p:nvSpPr>
        <p:spPr>
          <a:xfrm>
            <a:off x="9317944" y="4742561"/>
            <a:ext cx="456861" cy="35085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aphicFrame>
        <p:nvGraphicFramePr>
          <p:cNvPr id="5" name="Oggetto 4">
            <a:extLst>
              <a:ext uri="{FF2B5EF4-FFF2-40B4-BE49-F238E27FC236}">
                <a16:creationId xmlns:a16="http://schemas.microsoft.com/office/drawing/2014/main" id="{0CCD2078-C51E-5CBC-5F40-CA249A0188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7691710"/>
              </p:ext>
            </p:extLst>
          </p:nvPr>
        </p:nvGraphicFramePr>
        <p:xfrm>
          <a:off x="10394862" y="2103488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showAsIcon="1" r:id="rId9" imgW="914400" imgH="771718" progId="AcroExch.Document.DC">
                  <p:embed/>
                </p:oleObj>
              </mc:Choice>
              <mc:Fallback>
                <p:oleObj name="Acrobat Document" showAsIcon="1" r:id="rId9" imgW="914400" imgH="771718" progId="AcroExch.Document.DC">
                  <p:embed/>
                  <p:pic>
                    <p:nvPicPr>
                      <p:cNvPr id="5" name="Oggetto 4">
                        <a:extLst>
                          <a:ext uri="{FF2B5EF4-FFF2-40B4-BE49-F238E27FC236}">
                            <a16:creationId xmlns:a16="http://schemas.microsoft.com/office/drawing/2014/main" id="{0CCD2078-C51E-5CBC-5F40-CA249A0188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394862" y="2103488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3309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8B83FD-9E25-556F-BA48-37BC329847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tangolo 19">
            <a:extLst>
              <a:ext uri="{FF2B5EF4-FFF2-40B4-BE49-F238E27FC236}">
                <a16:creationId xmlns:a16="http://schemas.microsoft.com/office/drawing/2014/main" id="{4FF7C1D0-4329-BA1F-C9DC-07EA5C6FBE31}"/>
              </a:ext>
            </a:extLst>
          </p:cNvPr>
          <p:cNvSpPr/>
          <p:nvPr/>
        </p:nvSpPr>
        <p:spPr>
          <a:xfrm>
            <a:off x="6307030" y="3593040"/>
            <a:ext cx="5287953" cy="228790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ctr"/>
            <a:endParaRPr lang="it-IT" b="1"/>
          </a:p>
          <a:p>
            <a:pPr fontAlgn="ctr"/>
            <a:endParaRPr lang="it-IT" b="1"/>
          </a:p>
          <a:p>
            <a:pPr fontAlgn="ctr"/>
            <a:endParaRPr lang="it-IT" b="1"/>
          </a:p>
          <a:p>
            <a:pPr fontAlgn="ctr"/>
            <a:r>
              <a:rPr lang="it-IT" b="1"/>
              <a:t>Panama</a:t>
            </a:r>
          </a:p>
          <a:p>
            <a:pPr fontAlgn="ctr"/>
            <a:endParaRPr lang="it-IT" b="1"/>
          </a:p>
          <a:p>
            <a:pPr fontAlgn="ctr"/>
            <a:r>
              <a:rPr lang="en-US"/>
              <a:t>“</a:t>
            </a:r>
            <a:r>
              <a:rPr lang="es-ES"/>
              <a:t>Sparkle </a:t>
            </a:r>
            <a:r>
              <a:rPr lang="es-ES" err="1"/>
              <a:t>Panama</a:t>
            </a:r>
            <a:r>
              <a:rPr lang="es-ES"/>
              <a:t> - Acceso físico a las instalaciones de la empresa</a:t>
            </a:r>
            <a:r>
              <a:rPr lang="en-US"/>
              <a:t>”</a:t>
            </a:r>
            <a:endParaRPr lang="it-IT" b="1"/>
          </a:p>
          <a:p>
            <a:pPr fontAlgn="ctr"/>
            <a:endParaRPr lang="it-IT" b="1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19FB8925-A73A-1301-3B0C-5FC8465A7527}"/>
              </a:ext>
            </a:extLst>
          </p:cNvPr>
          <p:cNvSpPr/>
          <p:nvPr/>
        </p:nvSpPr>
        <p:spPr>
          <a:xfrm>
            <a:off x="6307030" y="865721"/>
            <a:ext cx="5287953" cy="228790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ctr"/>
            <a:endParaRPr lang="it-IT" b="1"/>
          </a:p>
          <a:p>
            <a:pPr fontAlgn="ctr"/>
            <a:endParaRPr lang="it-IT" b="1"/>
          </a:p>
          <a:p>
            <a:pPr fontAlgn="ctr"/>
            <a:endParaRPr lang="it-IT" b="1"/>
          </a:p>
          <a:p>
            <a:pPr fontAlgn="ctr"/>
            <a:r>
              <a:rPr lang="it-IT" b="1"/>
              <a:t> </a:t>
            </a:r>
            <a:r>
              <a:rPr lang="it-IT" b="1" err="1"/>
              <a:t>Turkey</a:t>
            </a:r>
            <a:endParaRPr lang="it-IT" b="1"/>
          </a:p>
          <a:p>
            <a:pPr fontAlgn="ctr"/>
            <a:endParaRPr lang="it-IT" b="1"/>
          </a:p>
          <a:p>
            <a:pPr fontAlgn="ctr"/>
            <a:r>
              <a:rPr lang="en-US"/>
              <a:t>“Sparkle Turkey - Visit and Working Rules”</a:t>
            </a:r>
            <a:endParaRPr lang="it-IT" b="1"/>
          </a:p>
          <a:p>
            <a:pPr fontAlgn="ctr"/>
            <a:endParaRPr lang="it-IT" b="1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166B7909-D179-1324-3E30-5ADE14BCC1F1}"/>
              </a:ext>
            </a:extLst>
          </p:cNvPr>
          <p:cNvSpPr txBox="1"/>
          <p:nvPr/>
        </p:nvSpPr>
        <p:spPr>
          <a:xfrm>
            <a:off x="299449" y="184347"/>
            <a:ext cx="60977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>
              <a:defRPr sz="2400" b="1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r>
              <a:rPr lang="it-IT"/>
              <a:t>How to access  @Sparkle Data Centers </a:t>
            </a:r>
            <a:r>
              <a:rPr lang="it-IT" err="1"/>
              <a:t>abroad</a:t>
            </a:r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7B48F882-0EB6-EC2B-CE0C-89D305140EFA}"/>
              </a:ext>
            </a:extLst>
          </p:cNvPr>
          <p:cNvSpPr/>
          <p:nvPr/>
        </p:nvSpPr>
        <p:spPr>
          <a:xfrm>
            <a:off x="441348" y="865721"/>
            <a:ext cx="5302875" cy="228790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ctr"/>
            <a:endParaRPr lang="it-IT" b="1" dirty="0"/>
          </a:p>
          <a:p>
            <a:pPr fontAlgn="ctr"/>
            <a:endParaRPr lang="it-IT" b="1" dirty="0"/>
          </a:p>
          <a:p>
            <a:pPr fontAlgn="ctr"/>
            <a:endParaRPr lang="it-IT" b="1" dirty="0"/>
          </a:p>
          <a:p>
            <a:pPr fontAlgn="ctr"/>
            <a:endParaRPr lang="it-IT" b="1" dirty="0"/>
          </a:p>
          <a:p>
            <a:pPr fontAlgn="ctr"/>
            <a:endParaRPr lang="it-IT" b="1" dirty="0"/>
          </a:p>
          <a:p>
            <a:pPr fontAlgn="ctr"/>
            <a:endParaRPr lang="it-IT" b="1" dirty="0"/>
          </a:p>
          <a:p>
            <a:pPr fontAlgn="ctr"/>
            <a:endParaRPr lang="it-IT" b="1" dirty="0"/>
          </a:p>
          <a:p>
            <a:pPr fontAlgn="ctr"/>
            <a:r>
              <a:rPr lang="it-IT" b="1" dirty="0" err="1"/>
              <a:t>Greece</a:t>
            </a:r>
            <a:endParaRPr lang="it-IT" b="1" dirty="0"/>
          </a:p>
          <a:p>
            <a:pPr fontAlgn="ctr"/>
            <a:endParaRPr lang="it-IT" b="1" dirty="0"/>
          </a:p>
          <a:p>
            <a:pPr fontAlgn="ctr"/>
            <a:r>
              <a:rPr lang="en-US" dirty="0"/>
              <a:t>“Sparkle Greece - Data center security and safety regulation”</a:t>
            </a:r>
          </a:p>
          <a:p>
            <a:pPr fontAlgn="ctr"/>
            <a:endParaRPr lang="en-US" b="1" dirty="0"/>
          </a:p>
          <a:p>
            <a:pPr fontAlgn="ctr"/>
            <a:endParaRPr lang="en-US" b="1" dirty="0"/>
          </a:p>
          <a:p>
            <a:pPr fontAlgn="ctr"/>
            <a:endParaRPr lang="it-IT" b="1" dirty="0"/>
          </a:p>
          <a:p>
            <a:pPr fontAlgn="ctr"/>
            <a:endParaRPr lang="it-IT" b="1" dirty="0"/>
          </a:p>
        </p:txBody>
      </p:sp>
      <p:pic>
        <p:nvPicPr>
          <p:cNvPr id="1028" name="Picture 4" descr="Bandiera della Turchia - Wikipedia">
            <a:extLst>
              <a:ext uri="{FF2B5EF4-FFF2-40B4-BE49-F238E27FC236}">
                <a16:creationId xmlns:a16="http://schemas.microsoft.com/office/drawing/2014/main" id="{656EEDF5-5111-4BEB-E664-A2AAFC977F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7637" y="1017326"/>
            <a:ext cx="1109731" cy="73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BANDIERA GRECIA">
            <a:extLst>
              <a:ext uri="{FF2B5EF4-FFF2-40B4-BE49-F238E27FC236}">
                <a16:creationId xmlns:a16="http://schemas.microsoft.com/office/drawing/2014/main" id="{AC1652D8-0807-C86E-29D6-2C3DB85C86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31" b="9831"/>
          <a:stretch>
            <a:fillRect/>
          </a:stretch>
        </p:blipFill>
        <p:spPr bwMode="auto">
          <a:xfrm>
            <a:off x="4568331" y="1017326"/>
            <a:ext cx="1015483" cy="782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Bandiera Panamá">
            <a:extLst>
              <a:ext uri="{FF2B5EF4-FFF2-40B4-BE49-F238E27FC236}">
                <a16:creationId xmlns:a16="http://schemas.microsoft.com/office/drawing/2014/main" id="{DE4EB091-26CC-B26C-B5B4-02F40AB79B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3" t="21575" r="6966" b="21314"/>
          <a:stretch>
            <a:fillRect/>
          </a:stretch>
        </p:blipFill>
        <p:spPr bwMode="auto">
          <a:xfrm>
            <a:off x="10469366" y="3703861"/>
            <a:ext cx="956894" cy="731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Oggetto 8">
            <a:extLst>
              <a:ext uri="{FF2B5EF4-FFF2-40B4-BE49-F238E27FC236}">
                <a16:creationId xmlns:a16="http://schemas.microsoft.com/office/drawing/2014/main" id="{469B070B-56FE-2647-A512-B7129A2B95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9533825"/>
              </p:ext>
            </p:extLst>
          </p:nvPr>
        </p:nvGraphicFramePr>
        <p:xfrm>
          <a:off x="8358458" y="3772339"/>
          <a:ext cx="957262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showAsIcon="1" r:id="rId5" imgW="914400" imgH="771718" progId="AcroExch.Document.DC">
                  <p:embed/>
                </p:oleObj>
              </mc:Choice>
              <mc:Fallback>
                <p:oleObj name="Acrobat Document" showAsIcon="1" r:id="rId5" imgW="914400" imgH="771718" progId="AcroExch.Document.DC">
                  <p:embed/>
                  <p:pic>
                    <p:nvPicPr>
                      <p:cNvPr id="9" name="Oggetto 8">
                        <a:extLst>
                          <a:ext uri="{FF2B5EF4-FFF2-40B4-BE49-F238E27FC236}">
                            <a16:creationId xmlns:a16="http://schemas.microsoft.com/office/drawing/2014/main" id="{469B070B-56FE-2647-A512-B7129A2B95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58458" y="3772339"/>
                        <a:ext cx="957262" cy="808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ttangolo 16">
            <a:extLst>
              <a:ext uri="{FF2B5EF4-FFF2-40B4-BE49-F238E27FC236}">
                <a16:creationId xmlns:a16="http://schemas.microsoft.com/office/drawing/2014/main" id="{B6712DB8-043B-436E-560D-67E097D003CD}"/>
              </a:ext>
            </a:extLst>
          </p:cNvPr>
          <p:cNvSpPr/>
          <p:nvPr/>
        </p:nvSpPr>
        <p:spPr>
          <a:xfrm>
            <a:off x="456269" y="3593040"/>
            <a:ext cx="5287953" cy="228790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ctr"/>
            <a:endParaRPr lang="it-IT" b="1"/>
          </a:p>
          <a:p>
            <a:pPr fontAlgn="ctr"/>
            <a:endParaRPr lang="it-IT" b="1"/>
          </a:p>
          <a:p>
            <a:pPr fontAlgn="ctr"/>
            <a:endParaRPr lang="it-IT" b="1"/>
          </a:p>
          <a:p>
            <a:pPr fontAlgn="ctr"/>
            <a:r>
              <a:rPr lang="it-IT" b="1"/>
              <a:t>Israel</a:t>
            </a:r>
          </a:p>
          <a:p>
            <a:pPr fontAlgn="ctr"/>
            <a:endParaRPr lang="it-IT" b="1"/>
          </a:p>
          <a:p>
            <a:pPr fontAlgn="ctr"/>
            <a:r>
              <a:rPr lang="en-US"/>
              <a:t>“Sparkle Israel - Burla Safety, Security and Property Policy and Regulations”</a:t>
            </a:r>
            <a:endParaRPr lang="it-IT" b="1"/>
          </a:p>
          <a:p>
            <a:pPr fontAlgn="ctr"/>
            <a:endParaRPr lang="it-IT" b="1"/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B321954E-8367-5129-3FAC-3D1946E61D3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22601" y="3734697"/>
            <a:ext cx="1109394" cy="806832"/>
          </a:xfrm>
          <a:prstGeom prst="rect">
            <a:avLst/>
          </a:prstGeom>
        </p:spPr>
      </p:pic>
      <p:graphicFrame>
        <p:nvGraphicFramePr>
          <p:cNvPr id="22" name="Oggetto 21">
            <a:extLst>
              <a:ext uri="{FF2B5EF4-FFF2-40B4-BE49-F238E27FC236}">
                <a16:creationId xmlns:a16="http://schemas.microsoft.com/office/drawing/2014/main" id="{F59DB65E-39C4-F155-49AC-EF3AE465D0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6658957"/>
              </p:ext>
            </p:extLst>
          </p:nvPr>
        </p:nvGraphicFramePr>
        <p:xfrm>
          <a:off x="8493806" y="1129786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showAsIcon="1" r:id="rId8" imgW="914400" imgH="771718" progId="AcroExch.Document.DC">
                  <p:embed/>
                </p:oleObj>
              </mc:Choice>
              <mc:Fallback>
                <p:oleObj name="Acrobat Document" showAsIcon="1" r:id="rId8" imgW="914400" imgH="771718" progId="AcroExch.Document.DC">
                  <p:embed/>
                  <p:pic>
                    <p:nvPicPr>
                      <p:cNvPr id="22" name="Oggetto 21">
                        <a:extLst>
                          <a:ext uri="{FF2B5EF4-FFF2-40B4-BE49-F238E27FC236}">
                            <a16:creationId xmlns:a16="http://schemas.microsoft.com/office/drawing/2014/main" id="{F59DB65E-39C4-F155-49AC-EF3AE465D0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493806" y="1129786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ggetto 2">
            <a:extLst>
              <a:ext uri="{FF2B5EF4-FFF2-40B4-BE49-F238E27FC236}">
                <a16:creationId xmlns:a16="http://schemas.microsoft.com/office/drawing/2014/main" id="{A7514FB7-91BC-0FC6-16FC-3ACC9D92CC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5334365"/>
              </p:ext>
            </p:extLst>
          </p:nvPr>
        </p:nvGraphicFramePr>
        <p:xfrm>
          <a:off x="2635585" y="1129787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showAsIcon="1" r:id="rId10" imgW="914400" imgH="771718" progId="AcroExch.Document.DC">
                  <p:embed/>
                </p:oleObj>
              </mc:Choice>
              <mc:Fallback>
                <p:oleObj name="Acrobat Document" showAsIcon="1" r:id="rId10" imgW="914400" imgH="771718" progId="AcroExch.Document.DC">
                  <p:embed/>
                  <p:pic>
                    <p:nvPicPr>
                      <p:cNvPr id="3" name="Oggetto 2">
                        <a:extLst>
                          <a:ext uri="{FF2B5EF4-FFF2-40B4-BE49-F238E27FC236}">
                            <a16:creationId xmlns:a16="http://schemas.microsoft.com/office/drawing/2014/main" id="{A7514FB7-91BC-0FC6-16FC-3ACC9D92CC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35585" y="1129787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ggetto 1">
            <a:extLst>
              <a:ext uri="{FF2B5EF4-FFF2-40B4-BE49-F238E27FC236}">
                <a16:creationId xmlns:a16="http://schemas.microsoft.com/office/drawing/2014/main" id="{EF13F6E8-9A56-5DB7-3982-0CEEAB599C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8562708"/>
              </p:ext>
            </p:extLst>
          </p:nvPr>
        </p:nvGraphicFramePr>
        <p:xfrm>
          <a:off x="2639010" y="3808851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showAsIcon="1" r:id="rId12" imgW="914400" imgH="771718" progId="AcroExch.Document.DC">
                  <p:embed/>
                </p:oleObj>
              </mc:Choice>
              <mc:Fallback>
                <p:oleObj name="Acrobat Document" showAsIcon="1" r:id="rId12" imgW="914400" imgH="771718" progId="AcroExch.Document.DC">
                  <p:embed/>
                  <p:pic>
                    <p:nvPicPr>
                      <p:cNvPr id="2" name="Oggetto 1">
                        <a:extLst>
                          <a:ext uri="{FF2B5EF4-FFF2-40B4-BE49-F238E27FC236}">
                            <a16:creationId xmlns:a16="http://schemas.microsoft.com/office/drawing/2014/main" id="{EF13F6E8-9A56-5DB7-3982-0CEEAB599C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639010" y="3808851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45531436"/>
      </p:ext>
    </p:extLst>
  </p:cSld>
  <p:clrMapOvr>
    <a:masterClrMapping/>
  </p:clrMapOvr>
</p:sld>
</file>

<file path=ppt/theme/theme1.xml><?xml version="1.0" encoding="utf-8"?>
<a:theme xmlns:a="http://schemas.openxmlformats.org/drawingml/2006/main" name="Interne">
  <a:themeElements>
    <a:clrScheme name="TIM">
      <a:dk1>
        <a:srgbClr val="0033A1"/>
      </a:dk1>
      <a:lt1>
        <a:srgbClr val="FFFFFF"/>
      </a:lt1>
      <a:dk2>
        <a:srgbClr val="122AC2"/>
      </a:dk2>
      <a:lt2>
        <a:srgbClr val="000000"/>
      </a:lt2>
      <a:accent1>
        <a:srgbClr val="EA0026"/>
      </a:accent1>
      <a:accent2>
        <a:srgbClr val="081677"/>
      </a:accent2>
      <a:accent3>
        <a:srgbClr val="001136"/>
      </a:accent3>
      <a:accent4>
        <a:srgbClr val="F6F6FD"/>
      </a:accent4>
      <a:accent5>
        <a:srgbClr val="D0D3F3"/>
      </a:accent5>
      <a:accent6>
        <a:srgbClr val="24A8FC"/>
      </a:accent6>
      <a:hlink>
        <a:srgbClr val="24A8FC"/>
      </a:hlink>
      <a:folHlink>
        <a:srgbClr val="954F72"/>
      </a:folHlink>
    </a:clrScheme>
    <a:fontScheme name="Caratteri Tema (TIM Sans)">
      <a:majorFont>
        <a:latin typeface="TIM Sans"/>
        <a:ea typeface=""/>
        <a:cs typeface=""/>
      </a:majorFont>
      <a:minorFont>
        <a:latin typeface="TIM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ver">
  <a:themeElements>
    <a:clrScheme name="TIM">
      <a:dk1>
        <a:srgbClr val="0033A1"/>
      </a:dk1>
      <a:lt1>
        <a:srgbClr val="FFFFFF"/>
      </a:lt1>
      <a:dk2>
        <a:srgbClr val="122AC2"/>
      </a:dk2>
      <a:lt2>
        <a:srgbClr val="000000"/>
      </a:lt2>
      <a:accent1>
        <a:srgbClr val="EA0026"/>
      </a:accent1>
      <a:accent2>
        <a:srgbClr val="081677"/>
      </a:accent2>
      <a:accent3>
        <a:srgbClr val="001136"/>
      </a:accent3>
      <a:accent4>
        <a:srgbClr val="F6F6FD"/>
      </a:accent4>
      <a:accent5>
        <a:srgbClr val="D0D3F3"/>
      </a:accent5>
      <a:accent6>
        <a:srgbClr val="24A8FC"/>
      </a:accent6>
      <a:hlink>
        <a:srgbClr val="24A8FC"/>
      </a:hlink>
      <a:folHlink>
        <a:srgbClr val="954F72"/>
      </a:folHlink>
    </a:clrScheme>
    <a:fontScheme name="Caratteri Tema (TIM Sans)">
      <a:majorFont>
        <a:latin typeface="TIM Sans"/>
        <a:ea typeface=""/>
        <a:cs typeface=""/>
      </a:majorFont>
      <a:minorFont>
        <a:latin typeface="TIM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Dark">
  <a:themeElements>
    <a:clrScheme name="TIM">
      <a:dk1>
        <a:srgbClr val="0033A1"/>
      </a:dk1>
      <a:lt1>
        <a:srgbClr val="FFFFFF"/>
      </a:lt1>
      <a:dk2>
        <a:srgbClr val="122AC2"/>
      </a:dk2>
      <a:lt2>
        <a:srgbClr val="000000"/>
      </a:lt2>
      <a:accent1>
        <a:srgbClr val="EA0026"/>
      </a:accent1>
      <a:accent2>
        <a:srgbClr val="081677"/>
      </a:accent2>
      <a:accent3>
        <a:srgbClr val="001136"/>
      </a:accent3>
      <a:accent4>
        <a:srgbClr val="F6F6FD"/>
      </a:accent4>
      <a:accent5>
        <a:srgbClr val="D0D3F3"/>
      </a:accent5>
      <a:accent6>
        <a:srgbClr val="24A8FC"/>
      </a:accent6>
      <a:hlink>
        <a:srgbClr val="24A8FC"/>
      </a:hlink>
      <a:folHlink>
        <a:srgbClr val="954F72"/>
      </a:folHlink>
    </a:clrScheme>
    <a:fontScheme name="Caratteri Tema (TIM Sans)">
      <a:majorFont>
        <a:latin typeface="TIM Sans"/>
        <a:ea typeface=""/>
        <a:cs typeface=""/>
      </a:majorFont>
      <a:minorFont>
        <a:latin typeface="TIM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Dark">
  <a:themeElements>
    <a:clrScheme name="TIM">
      <a:dk1>
        <a:srgbClr val="0033A1"/>
      </a:dk1>
      <a:lt1>
        <a:srgbClr val="FFFFFF"/>
      </a:lt1>
      <a:dk2>
        <a:srgbClr val="122AC2"/>
      </a:dk2>
      <a:lt2>
        <a:srgbClr val="000000"/>
      </a:lt2>
      <a:accent1>
        <a:srgbClr val="EA0026"/>
      </a:accent1>
      <a:accent2>
        <a:srgbClr val="081677"/>
      </a:accent2>
      <a:accent3>
        <a:srgbClr val="001136"/>
      </a:accent3>
      <a:accent4>
        <a:srgbClr val="F6F6FD"/>
      </a:accent4>
      <a:accent5>
        <a:srgbClr val="D0D3F3"/>
      </a:accent5>
      <a:accent6>
        <a:srgbClr val="24A8FC"/>
      </a:accent6>
      <a:hlink>
        <a:srgbClr val="24A8FC"/>
      </a:hlink>
      <a:folHlink>
        <a:srgbClr val="954F72"/>
      </a:folHlink>
    </a:clrScheme>
    <a:fontScheme name="Caratteri Tema (TIM Sans)">
      <a:majorFont>
        <a:latin typeface="TIM Sans"/>
        <a:ea typeface=""/>
        <a:cs typeface=""/>
      </a:majorFont>
      <a:minorFont>
        <a:latin typeface="TIM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Dark">
  <a:themeElements>
    <a:clrScheme name="TIM">
      <a:dk1>
        <a:srgbClr val="0033A1"/>
      </a:dk1>
      <a:lt1>
        <a:srgbClr val="FFFFFF"/>
      </a:lt1>
      <a:dk2>
        <a:srgbClr val="122AC2"/>
      </a:dk2>
      <a:lt2>
        <a:srgbClr val="000000"/>
      </a:lt2>
      <a:accent1>
        <a:srgbClr val="EA0026"/>
      </a:accent1>
      <a:accent2>
        <a:srgbClr val="081677"/>
      </a:accent2>
      <a:accent3>
        <a:srgbClr val="001136"/>
      </a:accent3>
      <a:accent4>
        <a:srgbClr val="F6F6FD"/>
      </a:accent4>
      <a:accent5>
        <a:srgbClr val="D0D3F3"/>
      </a:accent5>
      <a:accent6>
        <a:srgbClr val="24A8FC"/>
      </a:accent6>
      <a:hlink>
        <a:srgbClr val="24A8FC"/>
      </a:hlink>
      <a:folHlink>
        <a:srgbClr val="954F72"/>
      </a:folHlink>
    </a:clrScheme>
    <a:fontScheme name="Caratteri Tema (TIM Sans)">
      <a:majorFont>
        <a:latin typeface="TIM Sans"/>
        <a:ea typeface=""/>
        <a:cs typeface=""/>
      </a:majorFont>
      <a:minorFont>
        <a:latin typeface="TIM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15dbd22-63d4-4555-a4ec-9d52d394b7ec" xsi:nil="true"/>
    <lcf76f155ced4ddcb4097134ff3c332f xmlns="e47e2cd3-5e8b-463c-a268-e8cd30ee5b41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762AFF4FB6169408B484B961722105E" ma:contentTypeVersion="16" ma:contentTypeDescription="Creare un nuovo documento." ma:contentTypeScope="" ma:versionID="4ade6d7495a8bf8c5f72ce23ad2c3d61">
  <xsd:schema xmlns:xsd="http://www.w3.org/2001/XMLSchema" xmlns:xs="http://www.w3.org/2001/XMLSchema" xmlns:p="http://schemas.microsoft.com/office/2006/metadata/properties" xmlns:ns2="e47e2cd3-5e8b-463c-a268-e8cd30ee5b41" xmlns:ns3="115dbd22-63d4-4555-a4ec-9d52d394b7ec" targetNamespace="http://schemas.microsoft.com/office/2006/metadata/properties" ma:root="true" ma:fieldsID="28569b2dab6175b28a3be0d3d7d5f927" ns2:_="" ns3:_="">
    <xsd:import namespace="e47e2cd3-5e8b-463c-a268-e8cd30ee5b41"/>
    <xsd:import namespace="115dbd22-63d4-4555-a4ec-9d52d394b7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7e2cd3-5e8b-463c-a268-e8cd30ee5b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Tag immagine" ma:readOnly="false" ma:fieldId="{5cf76f15-5ced-4ddc-b409-7134ff3c332f}" ma:taxonomyMulti="true" ma:sspId="86cc434d-02d5-4f18-abdc-86e624cce43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5dbd22-63d4-4555-a4ec-9d52d394b7e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2b92ac4f-b8fd-4bb8-bb9c-be96e5fda8f8}" ma:internalName="TaxCatchAll" ma:showField="CatchAllData" ma:web="115dbd22-63d4-4555-a4ec-9d52d394b7e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479F92-50C2-419D-89FD-75D32A010E9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319B4C0-554E-4745-8483-6649D6A14330}">
  <ds:schemaRefs>
    <ds:schemaRef ds:uri="115dbd22-63d4-4555-a4ec-9d52d394b7ec"/>
    <ds:schemaRef ds:uri="e47e2cd3-5e8b-463c-a268-e8cd30ee5b4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E0146E0-74CF-4B93-9497-8421697F2D3B}">
  <ds:schemaRefs>
    <ds:schemaRef ds:uri="115dbd22-63d4-4555-a4ec-9d52d394b7ec"/>
    <ds:schemaRef ds:uri="e47e2cd3-5e8b-463c-a268-e8cd30ee5b4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d5e397fc-1581-4f20-a09a-f1b2dd53ab2e}" enabled="1" method="Privileged" siteId="{6815f468-021c-48f2-a6b2-d65c8e979dfb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Words>385</Words>
  <Application>Microsoft Office PowerPoint</Application>
  <PresentationFormat>Widescreen</PresentationFormat>
  <Paragraphs>83</Paragraphs>
  <Slides>5</Slides>
  <Notes>0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5</vt:i4>
      </vt:variant>
      <vt:variant>
        <vt:lpstr>Server OLE incorporati</vt:lpstr>
      </vt:variant>
      <vt:variant>
        <vt:i4>3</vt:i4>
      </vt:variant>
      <vt:variant>
        <vt:lpstr>Titoli diapositive</vt:lpstr>
      </vt:variant>
      <vt:variant>
        <vt:i4>5</vt:i4>
      </vt:variant>
    </vt:vector>
  </HeadingPairs>
  <TitlesOfParts>
    <vt:vector size="20" baseType="lpstr">
      <vt:lpstr>Arial</vt:lpstr>
      <vt:lpstr>TIM Sans Light</vt:lpstr>
      <vt:lpstr>Aptos</vt:lpstr>
      <vt:lpstr>TIM Sans Medium</vt:lpstr>
      <vt:lpstr>Calibri</vt:lpstr>
      <vt:lpstr>TIM Sans Thin</vt:lpstr>
      <vt:lpstr>TIM Sans</vt:lpstr>
      <vt:lpstr>Interne</vt:lpstr>
      <vt:lpstr>Cover</vt:lpstr>
      <vt:lpstr>Dark</vt:lpstr>
      <vt:lpstr>1_Dark</vt:lpstr>
      <vt:lpstr>2_Dark</vt:lpstr>
      <vt:lpstr>Worksheet</vt:lpstr>
      <vt:lpstr>Acrobat Document</vt:lpstr>
      <vt:lpstr>Adobe Acrobat Document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Tommaso Tacchino</dc:creator>
  <cp:lastModifiedBy>Di Micco Ivana</cp:lastModifiedBy>
  <cp:revision>1</cp:revision>
  <dcterms:created xsi:type="dcterms:W3CDTF">2025-02-03T16:51:35Z</dcterms:created>
  <dcterms:modified xsi:type="dcterms:W3CDTF">2026-03-31T13:23:41Z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0x0101004762AFF4FB6169408B484B961722105E</vt:lpwstr>
  </property>
  <property fmtid="{D5CDD505-2E9C-101B-9397-08002B2CF9AE}" pid="3" name="MediaServiceImageTags">
    <vt:lpwstr/>
  </property>
</Properties>
</file>